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8" r:id="rId31"/>
    <p:sldId id="284" r:id="rId32"/>
    <p:sldId id="285" r:id="rId33"/>
    <p:sldId id="286" r:id="rId34"/>
    <p:sldId id="287" r:id="rId35"/>
    <p:sldId id="289" r:id="rId36"/>
    <p:sldId id="290" r:id="rId37"/>
    <p:sldId id="291" r:id="rId38"/>
    <p:sldId id="292" r:id="rId39"/>
    <p:sldId id="295"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4FA1D-DF55-4231-86DE-0B098D4C1C06}" v="88" dt="2025-12-18T07:45:49.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101"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esh Guruswamy" userId="7d9946192cb840bf" providerId="LiveId" clId="{D33E2BDC-9E85-40D1-AA0C-296513F35876}"/>
    <pc:docChg chg="undo custSel addSld delSld modSld sldOrd">
      <pc:chgData name="Ganesh Guruswamy" userId="7d9946192cb840bf" providerId="LiveId" clId="{D33E2BDC-9E85-40D1-AA0C-296513F35876}" dt="2025-12-18T07:45:53.186" v="3881" actId="20577"/>
      <pc:docMkLst>
        <pc:docMk/>
      </pc:docMkLst>
      <pc:sldChg chg="modSp">
        <pc:chgData name="Ganesh Guruswamy" userId="7d9946192cb840bf" providerId="LiveId" clId="{D33E2BDC-9E85-40D1-AA0C-296513F35876}" dt="2025-12-18T05:21:59.975" v="1763"/>
        <pc:sldMkLst>
          <pc:docMk/>
          <pc:sldMk cId="786792577" sldId="256"/>
        </pc:sldMkLst>
        <pc:spChg chg="mod">
          <ac:chgData name="Ganesh Guruswamy" userId="7d9946192cb840bf" providerId="LiveId" clId="{D33E2BDC-9E85-40D1-AA0C-296513F35876}" dt="2025-12-18T05:21:59.975" v="1763"/>
          <ac:spMkLst>
            <pc:docMk/>
            <pc:sldMk cId="786792577" sldId="256"/>
            <ac:spMk id="2" creationId="{E3B08856-0C55-016F-2A59-959A7B071B18}"/>
          </ac:spMkLst>
        </pc:spChg>
        <pc:spChg chg="mod">
          <ac:chgData name="Ganesh Guruswamy" userId="7d9946192cb840bf" providerId="LiveId" clId="{D33E2BDC-9E85-40D1-AA0C-296513F35876}" dt="2025-12-18T05:21:59.975" v="1763"/>
          <ac:spMkLst>
            <pc:docMk/>
            <pc:sldMk cId="786792577" sldId="256"/>
            <ac:spMk id="3" creationId="{A5BBC18E-9793-FA1F-226A-597A994A123E}"/>
          </ac:spMkLst>
        </pc:spChg>
      </pc:sldChg>
      <pc:sldChg chg="modSp mod">
        <pc:chgData name="Ganesh Guruswamy" userId="7d9946192cb840bf" providerId="LiveId" clId="{D33E2BDC-9E85-40D1-AA0C-296513F35876}" dt="2025-12-18T06:38:31.286" v="2125" actId="20577"/>
        <pc:sldMkLst>
          <pc:docMk/>
          <pc:sldMk cId="2831684953" sldId="257"/>
        </pc:sldMkLst>
        <pc:spChg chg="mod">
          <ac:chgData name="Ganesh Guruswamy" userId="7d9946192cb840bf" providerId="LiveId" clId="{D33E2BDC-9E85-40D1-AA0C-296513F35876}" dt="2025-12-18T05:21:59.975" v="1763"/>
          <ac:spMkLst>
            <pc:docMk/>
            <pc:sldMk cId="2831684953" sldId="257"/>
            <ac:spMk id="2" creationId="{2390D756-611A-9716-8B51-AFA5A2519F7D}"/>
          </ac:spMkLst>
        </pc:spChg>
        <pc:graphicFrameChg chg="mod modGraphic">
          <ac:chgData name="Ganesh Guruswamy" userId="7d9946192cb840bf" providerId="LiveId" clId="{D33E2BDC-9E85-40D1-AA0C-296513F35876}" dt="2025-12-18T06:38:31.286" v="2125" actId="20577"/>
          <ac:graphicFrameMkLst>
            <pc:docMk/>
            <pc:sldMk cId="2831684953" sldId="257"/>
            <ac:graphicFrameMk id="5" creationId="{649B9F07-5C8D-7415-F587-AB32E4FB57A0}"/>
          </ac:graphicFrameMkLst>
        </pc:graphicFrameChg>
      </pc:sldChg>
      <pc:sldChg chg="modSp mod">
        <pc:chgData name="Ganesh Guruswamy" userId="7d9946192cb840bf" providerId="LiveId" clId="{D33E2BDC-9E85-40D1-AA0C-296513F35876}" dt="2025-12-18T06:38:48.254" v="2127" actId="27636"/>
        <pc:sldMkLst>
          <pc:docMk/>
          <pc:sldMk cId="83018580" sldId="258"/>
        </pc:sldMkLst>
        <pc:spChg chg="mod">
          <ac:chgData name="Ganesh Guruswamy" userId="7d9946192cb840bf" providerId="LiveId" clId="{D33E2BDC-9E85-40D1-AA0C-296513F35876}" dt="2025-12-18T05:21:59.975" v="1763"/>
          <ac:spMkLst>
            <pc:docMk/>
            <pc:sldMk cId="83018580" sldId="258"/>
            <ac:spMk id="2" creationId="{7ED85F7A-62CB-2A63-104E-CC9EDE627FC0}"/>
          </ac:spMkLst>
        </pc:spChg>
        <pc:spChg chg="mod">
          <ac:chgData name="Ganesh Guruswamy" userId="7d9946192cb840bf" providerId="LiveId" clId="{D33E2BDC-9E85-40D1-AA0C-296513F35876}" dt="2025-12-18T06:38:48.254" v="2127" actId="27636"/>
          <ac:spMkLst>
            <pc:docMk/>
            <pc:sldMk cId="83018580" sldId="258"/>
            <ac:spMk id="3" creationId="{A2FEFC78-B878-7A53-E27E-E2D1EEE8125A}"/>
          </ac:spMkLst>
        </pc:spChg>
      </pc:sldChg>
      <pc:sldChg chg="modSp mod">
        <pc:chgData name="Ganesh Guruswamy" userId="7d9946192cb840bf" providerId="LiveId" clId="{D33E2BDC-9E85-40D1-AA0C-296513F35876}" dt="2025-12-18T06:38:54.223" v="2129" actId="27636"/>
        <pc:sldMkLst>
          <pc:docMk/>
          <pc:sldMk cId="1024831426" sldId="259"/>
        </pc:sldMkLst>
        <pc:spChg chg="mod">
          <ac:chgData name="Ganesh Guruswamy" userId="7d9946192cb840bf" providerId="LiveId" clId="{D33E2BDC-9E85-40D1-AA0C-296513F35876}" dt="2025-12-18T05:21:59.975" v="1763"/>
          <ac:spMkLst>
            <pc:docMk/>
            <pc:sldMk cId="1024831426" sldId="259"/>
            <ac:spMk id="2" creationId="{D018063C-BE44-B24C-6D2B-6B14E5B26A84}"/>
          </ac:spMkLst>
        </pc:spChg>
        <pc:spChg chg="mod">
          <ac:chgData name="Ganesh Guruswamy" userId="7d9946192cb840bf" providerId="LiveId" clId="{D33E2BDC-9E85-40D1-AA0C-296513F35876}" dt="2025-12-18T06:38:54.223" v="2129" actId="27636"/>
          <ac:spMkLst>
            <pc:docMk/>
            <pc:sldMk cId="1024831426" sldId="259"/>
            <ac:spMk id="3" creationId="{34858101-5578-C9B3-6C88-5FC544B3CBE4}"/>
          </ac:spMkLst>
        </pc:spChg>
      </pc:sldChg>
      <pc:sldChg chg="addSp delSp modSp mod chgLayout">
        <pc:chgData name="Ganesh Guruswamy" userId="7d9946192cb840bf" providerId="LiveId" clId="{D33E2BDC-9E85-40D1-AA0C-296513F35876}" dt="2025-12-18T05:22:10.457" v="1764" actId="26606"/>
        <pc:sldMkLst>
          <pc:docMk/>
          <pc:sldMk cId="1957727196" sldId="260"/>
        </pc:sldMkLst>
        <pc:spChg chg="mod">
          <ac:chgData name="Ganesh Guruswamy" userId="7d9946192cb840bf" providerId="LiveId" clId="{D33E2BDC-9E85-40D1-AA0C-296513F35876}" dt="2025-12-18T05:22:10.457" v="1764" actId="26606"/>
          <ac:spMkLst>
            <pc:docMk/>
            <pc:sldMk cId="1957727196" sldId="260"/>
            <ac:spMk id="2" creationId="{1DF00FC7-7FD5-7518-43BE-D9FD59DD4C28}"/>
          </ac:spMkLst>
        </pc:spChg>
        <pc:spChg chg="del mod">
          <ac:chgData name="Ganesh Guruswamy" userId="7d9946192cb840bf" providerId="LiveId" clId="{D33E2BDC-9E85-40D1-AA0C-296513F35876}" dt="2025-12-18T05:22:10.457" v="1764" actId="26606"/>
          <ac:spMkLst>
            <pc:docMk/>
            <pc:sldMk cId="1957727196" sldId="260"/>
            <ac:spMk id="3" creationId="{CCA2D9A3-65C4-CCA3-80CC-37F9AEF757A2}"/>
          </ac:spMkLst>
        </pc:spChg>
        <pc:spChg chg="add mod">
          <ac:chgData name="Ganesh Guruswamy" userId="7d9946192cb840bf" providerId="LiveId" clId="{D33E2BDC-9E85-40D1-AA0C-296513F35876}" dt="2025-12-18T05:22:10.457" v="1764" actId="26606"/>
          <ac:spMkLst>
            <pc:docMk/>
            <pc:sldMk cId="1957727196" sldId="260"/>
            <ac:spMk id="9" creationId="{00640478-5E16-2A1D-0DA3-109A43BE3E18}"/>
          </ac:spMkLst>
        </pc:spChg>
        <pc:graphicFrameChg chg="add mod">
          <ac:chgData name="Ganesh Guruswamy" userId="7d9946192cb840bf" providerId="LiveId" clId="{D33E2BDC-9E85-40D1-AA0C-296513F35876}" dt="2025-12-18T05:22:10.457" v="1764" actId="26606"/>
          <ac:graphicFrameMkLst>
            <pc:docMk/>
            <pc:sldMk cId="1957727196" sldId="260"/>
            <ac:graphicFrameMk id="5" creationId="{DCFFC642-D721-B4E5-9B78-3D9CABF791DD}"/>
          </ac:graphicFrameMkLst>
        </pc:graphicFrameChg>
      </pc:sldChg>
      <pc:sldChg chg="addSp delSp modSp mod modClrScheme chgLayout">
        <pc:chgData name="Ganesh Guruswamy" userId="7d9946192cb840bf" providerId="LiveId" clId="{D33E2BDC-9E85-40D1-AA0C-296513F35876}" dt="2025-12-18T05:22:23.753" v="1765" actId="26606"/>
        <pc:sldMkLst>
          <pc:docMk/>
          <pc:sldMk cId="3588353256" sldId="261"/>
        </pc:sldMkLst>
        <pc:spChg chg="mod ord">
          <ac:chgData name="Ganesh Guruswamy" userId="7d9946192cb840bf" providerId="LiveId" clId="{D33E2BDC-9E85-40D1-AA0C-296513F35876}" dt="2025-12-18T05:22:23.753" v="1765" actId="26606"/>
          <ac:spMkLst>
            <pc:docMk/>
            <pc:sldMk cId="3588353256" sldId="261"/>
            <ac:spMk id="2" creationId="{BFAA8CDE-CAAE-FCED-1535-DB4B4C8A48D1}"/>
          </ac:spMkLst>
        </pc:spChg>
        <pc:spChg chg="mod">
          <ac:chgData name="Ganesh Guruswamy" userId="7d9946192cb840bf" providerId="LiveId" clId="{D33E2BDC-9E85-40D1-AA0C-296513F35876}" dt="2025-12-18T05:22:23.753" v="1765" actId="26606"/>
          <ac:spMkLst>
            <pc:docMk/>
            <pc:sldMk cId="3588353256" sldId="261"/>
            <ac:spMk id="3" creationId="{2F15EA3C-C67F-E117-4720-FAD8C3A0F851}"/>
          </ac:spMkLst>
        </pc:spChg>
        <pc:spChg chg="add mod">
          <ac:chgData name="Ganesh Guruswamy" userId="7d9946192cb840bf" providerId="LiveId" clId="{D33E2BDC-9E85-40D1-AA0C-296513F35876}" dt="2025-12-18T05:22:23.753" v="1765" actId="26606"/>
          <ac:spMkLst>
            <pc:docMk/>
            <pc:sldMk cId="3588353256" sldId="261"/>
            <ac:spMk id="8" creationId="{543F1F87-F7B0-CB54-F7CD-2249311C2223}"/>
          </ac:spMkLst>
        </pc:spChg>
        <pc:picChg chg="add del">
          <ac:chgData name="Ganesh Guruswamy" userId="7d9946192cb840bf" providerId="LiveId" clId="{D33E2BDC-9E85-40D1-AA0C-296513F35876}" dt="2025-12-18T02:52:01.867" v="242" actId="26606"/>
          <ac:picMkLst>
            <pc:docMk/>
            <pc:sldMk cId="3588353256" sldId="261"/>
            <ac:picMk id="5" creationId="{ECDB5EE5-08FA-D0E2-2C6A-F04D6E310F62}"/>
          </ac:picMkLst>
        </pc:picChg>
      </pc:sldChg>
      <pc:sldChg chg="addSp delSp modSp mod modClrScheme chgLayout">
        <pc:chgData name="Ganesh Guruswamy" userId="7d9946192cb840bf" providerId="LiveId" clId="{D33E2BDC-9E85-40D1-AA0C-296513F35876}" dt="2025-12-18T07:22:40.505" v="3190" actId="255"/>
        <pc:sldMkLst>
          <pc:docMk/>
          <pc:sldMk cId="2578819321" sldId="262"/>
        </pc:sldMkLst>
        <pc:spChg chg="mod ord">
          <ac:chgData name="Ganesh Guruswamy" userId="7d9946192cb840bf" providerId="LiveId" clId="{D33E2BDC-9E85-40D1-AA0C-296513F35876}" dt="2025-12-18T05:22:34.543" v="1766" actId="26606"/>
          <ac:spMkLst>
            <pc:docMk/>
            <pc:sldMk cId="2578819321" sldId="262"/>
            <ac:spMk id="2" creationId="{AF80D02D-13AD-AD21-717E-D817856E3863}"/>
          </ac:spMkLst>
        </pc:spChg>
        <pc:spChg chg="mod">
          <ac:chgData name="Ganesh Guruswamy" userId="7d9946192cb840bf" providerId="LiveId" clId="{D33E2BDC-9E85-40D1-AA0C-296513F35876}" dt="2025-12-18T07:22:40.505" v="3190" actId="255"/>
          <ac:spMkLst>
            <pc:docMk/>
            <pc:sldMk cId="2578819321" sldId="262"/>
            <ac:spMk id="3" creationId="{6FF9E756-66F0-0AE6-3C14-0AD3807EB198}"/>
          </ac:spMkLst>
        </pc:spChg>
        <pc:spChg chg="add del mod">
          <ac:chgData name="Ganesh Guruswamy" userId="7d9946192cb840bf" providerId="LiveId" clId="{D33E2BDC-9E85-40D1-AA0C-296513F35876}" dt="2025-12-18T07:22:24.272" v="3188" actId="478"/>
          <ac:spMkLst>
            <pc:docMk/>
            <pc:sldMk cId="2578819321" sldId="262"/>
            <ac:spMk id="8" creationId="{21EA39D7-FE92-D867-20A1-9920659BAC2C}"/>
          </ac:spMkLst>
        </pc:spChg>
      </pc:sldChg>
      <pc:sldChg chg="addSp delSp modSp mod chgLayout">
        <pc:chgData name="Ganesh Guruswamy" userId="7d9946192cb840bf" providerId="LiveId" clId="{D33E2BDC-9E85-40D1-AA0C-296513F35876}" dt="2025-12-18T07:22:54.666" v="3191" actId="14100"/>
        <pc:sldMkLst>
          <pc:docMk/>
          <pc:sldMk cId="164972441" sldId="263"/>
        </pc:sldMkLst>
        <pc:spChg chg="mod">
          <ac:chgData name="Ganesh Guruswamy" userId="7d9946192cb840bf" providerId="LiveId" clId="{D33E2BDC-9E85-40D1-AA0C-296513F35876}" dt="2025-12-18T05:21:59.975" v="1763"/>
          <ac:spMkLst>
            <pc:docMk/>
            <pc:sldMk cId="164972441" sldId="263"/>
            <ac:spMk id="2" creationId="{CC4B3B00-5676-AE82-D867-795CBF6D97A1}"/>
          </ac:spMkLst>
        </pc:spChg>
        <pc:spChg chg="del mod">
          <ac:chgData name="Ganesh Guruswamy" userId="7d9946192cb840bf" providerId="LiveId" clId="{D33E2BDC-9E85-40D1-AA0C-296513F35876}" dt="2025-12-18T02:52:18.650" v="245" actId="26606"/>
          <ac:spMkLst>
            <pc:docMk/>
            <pc:sldMk cId="164972441" sldId="263"/>
            <ac:spMk id="3" creationId="{2E8A3580-9468-B613-9D1E-E736F0E48AB0}"/>
          </ac:spMkLst>
        </pc:spChg>
        <pc:graphicFrameChg chg="add mod">
          <ac:chgData name="Ganesh Guruswamy" userId="7d9946192cb840bf" providerId="LiveId" clId="{D33E2BDC-9E85-40D1-AA0C-296513F35876}" dt="2025-12-18T07:22:54.666" v="3191" actId="14100"/>
          <ac:graphicFrameMkLst>
            <pc:docMk/>
            <pc:sldMk cId="164972441" sldId="263"/>
            <ac:graphicFrameMk id="5" creationId="{A93F6328-3AA6-3327-E121-704B3C778532}"/>
          </ac:graphicFrameMkLst>
        </pc:graphicFrameChg>
      </pc:sldChg>
      <pc:sldChg chg="addSp delSp modSp mod">
        <pc:chgData name="Ganesh Guruswamy" userId="7d9946192cb840bf" providerId="LiveId" clId="{D33E2BDC-9E85-40D1-AA0C-296513F35876}" dt="2025-12-18T07:31:25.408" v="3438" actId="20577"/>
        <pc:sldMkLst>
          <pc:docMk/>
          <pc:sldMk cId="3803312350" sldId="264"/>
        </pc:sldMkLst>
        <pc:spChg chg="mod">
          <ac:chgData name="Ganesh Guruswamy" userId="7d9946192cb840bf" providerId="LiveId" clId="{D33E2BDC-9E85-40D1-AA0C-296513F35876}" dt="2025-12-18T05:21:59.975" v="1763"/>
          <ac:spMkLst>
            <pc:docMk/>
            <pc:sldMk cId="3803312350" sldId="264"/>
            <ac:spMk id="2" creationId="{8103A324-F8FC-ADB4-A391-4A753E67E0FF}"/>
          </ac:spMkLst>
        </pc:spChg>
        <pc:spChg chg="add del mod">
          <ac:chgData name="Ganesh Guruswamy" userId="7d9946192cb840bf" providerId="LiveId" clId="{D33E2BDC-9E85-40D1-AA0C-296513F35876}" dt="2025-12-18T02:52:29.179" v="246" actId="26606"/>
          <ac:spMkLst>
            <pc:docMk/>
            <pc:sldMk cId="3803312350" sldId="264"/>
            <ac:spMk id="3" creationId="{45B5C87F-DABB-D080-71F9-B934B9DC1298}"/>
          </ac:spMkLst>
        </pc:spChg>
        <pc:spChg chg="add mod">
          <ac:chgData name="Ganesh Guruswamy" userId="7d9946192cb840bf" providerId="LiveId" clId="{D33E2BDC-9E85-40D1-AA0C-296513F35876}" dt="2025-12-18T02:47:06.780" v="1"/>
          <ac:spMkLst>
            <pc:docMk/>
            <pc:sldMk cId="3803312350" sldId="264"/>
            <ac:spMk id="4" creationId="{0A185D05-4E69-1EC1-411D-F66088456A23}"/>
          </ac:spMkLst>
        </pc:spChg>
        <pc:spChg chg="add">
          <ac:chgData name="Ganesh Guruswamy" userId="7d9946192cb840bf" providerId="LiveId" clId="{D33E2BDC-9E85-40D1-AA0C-296513F35876}" dt="2025-12-18T02:48:27.273" v="95"/>
          <ac:spMkLst>
            <pc:docMk/>
            <pc:sldMk cId="3803312350" sldId="264"/>
            <ac:spMk id="5" creationId="{BC8CE73E-107F-5DE5-3348-B95E7B58C9AA}"/>
          </ac:spMkLst>
        </pc:spChg>
        <pc:spChg chg="add">
          <ac:chgData name="Ganesh Guruswamy" userId="7d9946192cb840bf" providerId="LiveId" clId="{D33E2BDC-9E85-40D1-AA0C-296513F35876}" dt="2025-12-18T02:48:38.425" v="97"/>
          <ac:spMkLst>
            <pc:docMk/>
            <pc:sldMk cId="3803312350" sldId="264"/>
            <ac:spMk id="6" creationId="{2524B153-AD8A-A08F-5464-DEF4071090AC}"/>
          </ac:spMkLst>
        </pc:spChg>
        <pc:graphicFrameChg chg="add mod modGraphic">
          <ac:chgData name="Ganesh Guruswamy" userId="7d9946192cb840bf" providerId="LiveId" clId="{D33E2BDC-9E85-40D1-AA0C-296513F35876}" dt="2025-12-18T07:31:25.408" v="3438" actId="20577"/>
          <ac:graphicFrameMkLst>
            <pc:docMk/>
            <pc:sldMk cId="3803312350" sldId="264"/>
            <ac:graphicFrameMk id="7" creationId="{C6B5230A-0159-58C1-0344-913E238D6DDE}"/>
          </ac:graphicFrameMkLst>
        </pc:graphicFrameChg>
      </pc:sldChg>
      <pc:sldChg chg="addSp delSp modSp mod chgLayout">
        <pc:chgData name="Ganesh Guruswamy" userId="7d9946192cb840bf" providerId="LiveId" clId="{D33E2BDC-9E85-40D1-AA0C-296513F35876}" dt="2025-12-18T05:21:59.975" v="1763"/>
        <pc:sldMkLst>
          <pc:docMk/>
          <pc:sldMk cId="2616927235" sldId="265"/>
        </pc:sldMkLst>
        <pc:spChg chg="del mod">
          <ac:chgData name="Ganesh Guruswamy" userId="7d9946192cb840bf" providerId="LiveId" clId="{D33E2BDC-9E85-40D1-AA0C-296513F35876}" dt="2025-12-18T02:55:32.497" v="269" actId="26606"/>
          <ac:spMkLst>
            <pc:docMk/>
            <pc:sldMk cId="2616927235" sldId="265"/>
            <ac:spMk id="2" creationId="{08CAADAA-A08E-2C50-D764-B8DD48C9F250}"/>
          </ac:spMkLst>
        </pc:spChg>
        <pc:spChg chg="del mod">
          <ac:chgData name="Ganesh Guruswamy" userId="7d9946192cb840bf" providerId="LiveId" clId="{D33E2BDC-9E85-40D1-AA0C-296513F35876}" dt="2025-12-18T02:55:32.497" v="269" actId="26606"/>
          <ac:spMkLst>
            <pc:docMk/>
            <pc:sldMk cId="2616927235" sldId="265"/>
            <ac:spMk id="3" creationId="{D58D1926-5A14-A62C-1369-64E5D6DA75EC}"/>
          </ac:spMkLst>
        </pc:spChg>
        <pc:spChg chg="add mod">
          <ac:chgData name="Ganesh Guruswamy" userId="7d9946192cb840bf" providerId="LiveId" clId="{D33E2BDC-9E85-40D1-AA0C-296513F35876}" dt="2025-12-18T05:21:59.975" v="1763"/>
          <ac:spMkLst>
            <pc:docMk/>
            <pc:sldMk cId="2616927235" sldId="265"/>
            <ac:spMk id="9" creationId="{8DCCFD44-DFF4-D29F-1B08-9E50D03016D1}"/>
          </ac:spMkLst>
        </pc:spChg>
        <pc:graphicFrameChg chg="add mod">
          <ac:chgData name="Ganesh Guruswamy" userId="7d9946192cb840bf" providerId="LiveId" clId="{D33E2BDC-9E85-40D1-AA0C-296513F35876}" dt="2025-12-18T05:21:59.975" v="1763"/>
          <ac:graphicFrameMkLst>
            <pc:docMk/>
            <pc:sldMk cId="2616927235" sldId="265"/>
            <ac:graphicFrameMk id="5" creationId="{BC3E3B94-BEDE-EB15-D5B9-A768B6ADE1B0}"/>
          </ac:graphicFrameMkLst>
        </pc:graphicFrameChg>
      </pc:sldChg>
      <pc:sldChg chg="addSp delSp modSp new mod modClrScheme chgLayout">
        <pc:chgData name="Ganesh Guruswamy" userId="7d9946192cb840bf" providerId="LiveId" clId="{D33E2BDC-9E85-40D1-AA0C-296513F35876}" dt="2025-12-18T05:22:53.856" v="1768" actId="26606"/>
        <pc:sldMkLst>
          <pc:docMk/>
          <pc:sldMk cId="856209675" sldId="266"/>
        </pc:sldMkLst>
        <pc:spChg chg="mod ord">
          <ac:chgData name="Ganesh Guruswamy" userId="7d9946192cb840bf" providerId="LiveId" clId="{D33E2BDC-9E85-40D1-AA0C-296513F35876}" dt="2025-12-18T05:22:53.856" v="1768" actId="26606"/>
          <ac:spMkLst>
            <pc:docMk/>
            <pc:sldMk cId="856209675" sldId="266"/>
            <ac:spMk id="2" creationId="{4B3231C3-318B-F8B6-13E1-4D7DB9ACC0CC}"/>
          </ac:spMkLst>
        </pc:spChg>
        <pc:spChg chg="mod">
          <ac:chgData name="Ganesh Guruswamy" userId="7d9946192cb840bf" providerId="LiveId" clId="{D33E2BDC-9E85-40D1-AA0C-296513F35876}" dt="2025-12-18T05:22:53.856" v="1768" actId="26606"/>
          <ac:spMkLst>
            <pc:docMk/>
            <pc:sldMk cId="856209675" sldId="266"/>
            <ac:spMk id="3" creationId="{5E42DC4D-4E02-93CA-535B-99E76EB7711B}"/>
          </ac:spMkLst>
        </pc:spChg>
        <pc:spChg chg="add del mod">
          <ac:chgData name="Ganesh Guruswamy" userId="7d9946192cb840bf" providerId="LiveId" clId="{D33E2BDC-9E85-40D1-AA0C-296513F35876}" dt="2025-12-18T05:22:53.856" v="1768" actId="26606"/>
          <ac:spMkLst>
            <pc:docMk/>
            <pc:sldMk cId="856209675" sldId="266"/>
            <ac:spMk id="8" creationId="{FD49E807-7E69-96A3-037B-F03701863970}"/>
          </ac:spMkLst>
        </pc:spChg>
      </pc:sldChg>
      <pc:sldChg chg="addSp modSp new mod modClrScheme chgLayout">
        <pc:chgData name="Ganesh Guruswamy" userId="7d9946192cb840bf" providerId="LiveId" clId="{D33E2BDC-9E85-40D1-AA0C-296513F35876}" dt="2025-12-18T05:23:41.124" v="1863" actId="20577"/>
        <pc:sldMkLst>
          <pc:docMk/>
          <pc:sldMk cId="490366533" sldId="267"/>
        </pc:sldMkLst>
        <pc:spChg chg="mod ord">
          <ac:chgData name="Ganesh Guruswamy" userId="7d9946192cb840bf" providerId="LiveId" clId="{D33E2BDC-9E85-40D1-AA0C-296513F35876}" dt="2025-12-18T05:23:03.573" v="1769" actId="26606"/>
          <ac:spMkLst>
            <pc:docMk/>
            <pc:sldMk cId="490366533" sldId="267"/>
            <ac:spMk id="2" creationId="{58505710-C831-8EB2-E290-D319F980C001}"/>
          </ac:spMkLst>
        </pc:spChg>
        <pc:spChg chg="mod">
          <ac:chgData name="Ganesh Guruswamy" userId="7d9946192cb840bf" providerId="LiveId" clId="{D33E2BDC-9E85-40D1-AA0C-296513F35876}" dt="2025-12-18T05:23:03.573" v="1769" actId="26606"/>
          <ac:spMkLst>
            <pc:docMk/>
            <pc:sldMk cId="490366533" sldId="267"/>
            <ac:spMk id="3" creationId="{26729535-DA6E-699E-2701-1A1575E1BBB5}"/>
          </ac:spMkLst>
        </pc:spChg>
        <pc:spChg chg="add">
          <ac:chgData name="Ganesh Guruswamy" userId="7d9946192cb840bf" providerId="LiveId" clId="{D33E2BDC-9E85-40D1-AA0C-296513F35876}" dt="2025-12-18T03:03:46.709" v="560"/>
          <ac:spMkLst>
            <pc:docMk/>
            <pc:sldMk cId="490366533" sldId="267"/>
            <ac:spMk id="4" creationId="{8C81D04A-D5E8-D334-A750-8AC2C82DBCB2}"/>
          </ac:spMkLst>
        </pc:spChg>
        <pc:spChg chg="add mod">
          <ac:chgData name="Ganesh Guruswamy" userId="7d9946192cb840bf" providerId="LiveId" clId="{D33E2BDC-9E85-40D1-AA0C-296513F35876}" dt="2025-12-18T05:23:41.124" v="1863" actId="20577"/>
          <ac:spMkLst>
            <pc:docMk/>
            <pc:sldMk cId="490366533" sldId="267"/>
            <ac:spMk id="8" creationId="{2F1009D2-7E75-B761-FDE6-A5EBCD84658D}"/>
          </ac:spMkLst>
        </pc:spChg>
      </pc:sldChg>
      <pc:sldChg chg="addSp modSp new mod modMedia modClrScheme chgLayout">
        <pc:chgData name="Ganesh Guruswamy" userId="7d9946192cb840bf" providerId="LiveId" clId="{D33E2BDC-9E85-40D1-AA0C-296513F35876}" dt="2025-12-18T05:23:57.315" v="1866"/>
        <pc:sldMkLst>
          <pc:docMk/>
          <pc:sldMk cId="4242970221" sldId="268"/>
        </pc:sldMkLst>
        <pc:spChg chg="mod ord">
          <ac:chgData name="Ganesh Guruswamy" userId="7d9946192cb840bf" providerId="LiveId" clId="{D33E2BDC-9E85-40D1-AA0C-296513F35876}" dt="2025-12-18T05:23:55.637" v="1864" actId="26606"/>
          <ac:spMkLst>
            <pc:docMk/>
            <pc:sldMk cId="4242970221" sldId="268"/>
            <ac:spMk id="2" creationId="{8D4A6A76-6BB3-2100-02C6-402F3A04FBD5}"/>
          </ac:spMkLst>
        </pc:spChg>
        <pc:spChg chg="mod">
          <ac:chgData name="Ganesh Guruswamy" userId="7d9946192cb840bf" providerId="LiveId" clId="{D33E2BDC-9E85-40D1-AA0C-296513F35876}" dt="2025-12-18T05:23:55.637" v="1864" actId="26606"/>
          <ac:spMkLst>
            <pc:docMk/>
            <pc:sldMk cId="4242970221" sldId="268"/>
            <ac:spMk id="3" creationId="{A1087328-D83D-7B5A-3DE0-2649372F260A}"/>
          </ac:spMkLst>
        </pc:spChg>
        <pc:spChg chg="add mod">
          <ac:chgData name="Ganesh Guruswamy" userId="7d9946192cb840bf" providerId="LiveId" clId="{D33E2BDC-9E85-40D1-AA0C-296513F35876}" dt="2025-12-18T05:23:55.637" v="1864" actId="26606"/>
          <ac:spMkLst>
            <pc:docMk/>
            <pc:sldMk cId="4242970221" sldId="268"/>
            <ac:spMk id="9" creationId="{4AF33145-2B3E-BFA1-D8BC-B76063E04DE8}"/>
          </ac:spMkLst>
        </pc:spChg>
        <pc:picChg chg="add mod">
          <ac:chgData name="Ganesh Guruswamy" userId="7d9946192cb840bf" providerId="LiveId" clId="{D33E2BDC-9E85-40D1-AA0C-296513F35876}" dt="2025-12-18T05:23:57.315" v="1866"/>
          <ac:picMkLst>
            <pc:docMk/>
            <pc:sldMk cId="4242970221" sldId="268"/>
            <ac:picMk id="5" creationId="{60E46E8B-6DCC-77A3-81D2-DEBEE3FE480C}"/>
          </ac:picMkLst>
        </pc:picChg>
      </pc:sldChg>
      <pc:sldChg chg="addSp delSp modSp new mod chgLayout">
        <pc:chgData name="Ganesh Guruswamy" userId="7d9946192cb840bf" providerId="LiveId" clId="{D33E2BDC-9E85-40D1-AA0C-296513F35876}" dt="2025-12-18T05:21:59.975" v="1763"/>
        <pc:sldMkLst>
          <pc:docMk/>
          <pc:sldMk cId="566156598" sldId="269"/>
        </pc:sldMkLst>
        <pc:spChg chg="mod">
          <ac:chgData name="Ganesh Guruswamy" userId="7d9946192cb840bf" providerId="LiveId" clId="{D33E2BDC-9E85-40D1-AA0C-296513F35876}" dt="2025-12-18T05:21:59.975" v="1763"/>
          <ac:spMkLst>
            <pc:docMk/>
            <pc:sldMk cId="566156598" sldId="269"/>
            <ac:spMk id="2" creationId="{ECE384E6-5073-1A7F-98A4-6E423440512C}"/>
          </ac:spMkLst>
        </pc:spChg>
        <pc:spChg chg="del mod">
          <ac:chgData name="Ganesh Guruswamy" userId="7d9946192cb840bf" providerId="LiveId" clId="{D33E2BDC-9E85-40D1-AA0C-296513F35876}" dt="2025-12-18T03:31:58.099" v="1416" actId="26606"/>
          <ac:spMkLst>
            <pc:docMk/>
            <pc:sldMk cId="566156598" sldId="269"/>
            <ac:spMk id="3" creationId="{3E7CC456-4E32-FB85-888D-4284BE7D77F8}"/>
          </ac:spMkLst>
        </pc:spChg>
        <pc:spChg chg="add del mod">
          <ac:chgData name="Ganesh Guruswamy" userId="7d9946192cb840bf" providerId="LiveId" clId="{D33E2BDC-9E85-40D1-AA0C-296513F35876}" dt="2025-12-18T05:21:59.975" v="1763"/>
          <ac:spMkLst>
            <pc:docMk/>
            <pc:sldMk cId="566156598" sldId="269"/>
            <ac:spMk id="9" creationId="{14924383-34BE-2E81-6D52-30A89C5C30CE}"/>
          </ac:spMkLst>
        </pc:spChg>
        <pc:graphicFrameChg chg="add mod">
          <ac:chgData name="Ganesh Guruswamy" userId="7d9946192cb840bf" providerId="LiveId" clId="{D33E2BDC-9E85-40D1-AA0C-296513F35876}" dt="2025-12-18T05:21:59.975" v="1763"/>
          <ac:graphicFrameMkLst>
            <pc:docMk/>
            <pc:sldMk cId="566156598" sldId="269"/>
            <ac:graphicFrameMk id="5" creationId="{FD2A120C-171C-099C-D9EF-C131896162B3}"/>
          </ac:graphicFrameMkLst>
        </pc:graphicFrameChg>
      </pc:sldChg>
      <pc:sldChg chg="addSp modSp new mod modClrScheme chgLayout">
        <pc:chgData name="Ganesh Guruswamy" userId="7d9946192cb840bf" providerId="LiveId" clId="{D33E2BDC-9E85-40D1-AA0C-296513F35876}" dt="2025-12-18T05:24:12.204" v="1867" actId="26606"/>
        <pc:sldMkLst>
          <pc:docMk/>
          <pc:sldMk cId="2865096831" sldId="270"/>
        </pc:sldMkLst>
        <pc:spChg chg="mod ord">
          <ac:chgData name="Ganesh Guruswamy" userId="7d9946192cb840bf" providerId="LiveId" clId="{D33E2BDC-9E85-40D1-AA0C-296513F35876}" dt="2025-12-18T05:24:12.204" v="1867" actId="26606"/>
          <ac:spMkLst>
            <pc:docMk/>
            <pc:sldMk cId="2865096831" sldId="270"/>
            <ac:spMk id="2" creationId="{66A9C753-26CF-C08D-ED6B-85748C754645}"/>
          </ac:spMkLst>
        </pc:spChg>
        <pc:spChg chg="mod">
          <ac:chgData name="Ganesh Guruswamy" userId="7d9946192cb840bf" providerId="LiveId" clId="{D33E2BDC-9E85-40D1-AA0C-296513F35876}" dt="2025-12-18T05:24:12.204" v="1867" actId="26606"/>
          <ac:spMkLst>
            <pc:docMk/>
            <pc:sldMk cId="2865096831" sldId="270"/>
            <ac:spMk id="3" creationId="{30038387-DF33-2DF9-3A09-85E14BFA31CA}"/>
          </ac:spMkLst>
        </pc:spChg>
        <pc:spChg chg="add mod">
          <ac:chgData name="Ganesh Guruswamy" userId="7d9946192cb840bf" providerId="LiveId" clId="{D33E2BDC-9E85-40D1-AA0C-296513F35876}" dt="2025-12-18T05:24:12.204" v="1867" actId="26606"/>
          <ac:spMkLst>
            <pc:docMk/>
            <pc:sldMk cId="2865096831" sldId="270"/>
            <ac:spMk id="9" creationId="{F0B76B9C-C83E-3ED1-A150-D0BE8806BCD3}"/>
          </ac:spMkLst>
        </pc:spChg>
        <pc:picChg chg="add">
          <ac:chgData name="Ganesh Guruswamy" userId="7d9946192cb840bf" providerId="LiveId" clId="{D33E2BDC-9E85-40D1-AA0C-296513F35876}" dt="2025-12-18T05:24:12.204" v="1867" actId="26606"/>
          <ac:picMkLst>
            <pc:docMk/>
            <pc:sldMk cId="2865096831" sldId="270"/>
            <ac:picMk id="5" creationId="{FD55CFFB-E92C-0827-8B3B-183B668F2C30}"/>
          </ac:picMkLst>
        </pc:picChg>
      </pc:sldChg>
      <pc:sldChg chg="addSp delSp modSp new mod modClrScheme chgLayout">
        <pc:chgData name="Ganesh Guruswamy" userId="7d9946192cb840bf" providerId="LiveId" clId="{D33E2BDC-9E85-40D1-AA0C-296513F35876}" dt="2025-12-18T06:02:14.313" v="1943" actId="26606"/>
        <pc:sldMkLst>
          <pc:docMk/>
          <pc:sldMk cId="2759945534" sldId="271"/>
        </pc:sldMkLst>
        <pc:spChg chg="mod ord">
          <ac:chgData name="Ganesh Guruswamy" userId="7d9946192cb840bf" providerId="LiveId" clId="{D33E2BDC-9E85-40D1-AA0C-296513F35876}" dt="2025-12-18T06:02:14.313" v="1943" actId="26606"/>
          <ac:spMkLst>
            <pc:docMk/>
            <pc:sldMk cId="2759945534" sldId="271"/>
            <ac:spMk id="2" creationId="{95B0178C-5F79-3F25-AFDE-CEF586432D20}"/>
          </ac:spMkLst>
        </pc:spChg>
        <pc:spChg chg="mod">
          <ac:chgData name="Ganesh Guruswamy" userId="7d9946192cb840bf" providerId="LiveId" clId="{D33E2BDC-9E85-40D1-AA0C-296513F35876}" dt="2025-12-18T06:02:14.313" v="1943" actId="26606"/>
          <ac:spMkLst>
            <pc:docMk/>
            <pc:sldMk cId="2759945534" sldId="271"/>
            <ac:spMk id="3" creationId="{52BF697E-DA83-8E3F-AD4A-1D5368F06896}"/>
          </ac:spMkLst>
        </pc:spChg>
        <pc:spChg chg="add del mod">
          <ac:chgData name="Ganesh Guruswamy" userId="7d9946192cb840bf" providerId="LiveId" clId="{D33E2BDC-9E85-40D1-AA0C-296513F35876}" dt="2025-12-18T05:25:50.933" v="1874" actId="26606"/>
          <ac:spMkLst>
            <pc:docMk/>
            <pc:sldMk cId="2759945534" sldId="271"/>
            <ac:spMk id="8" creationId="{817990E2-D748-E17B-9745-01E4A12D86AB}"/>
          </ac:spMkLst>
        </pc:spChg>
        <pc:spChg chg="add del mod">
          <ac:chgData name="Ganesh Guruswamy" userId="7d9946192cb840bf" providerId="LiveId" clId="{D33E2BDC-9E85-40D1-AA0C-296513F35876}" dt="2025-12-18T05:25:50.933" v="1874" actId="26606"/>
          <ac:spMkLst>
            <pc:docMk/>
            <pc:sldMk cId="2759945534" sldId="271"/>
            <ac:spMk id="10" creationId="{7F65E834-1F1D-A913-FEB4-F79EE8AB0714}"/>
          </ac:spMkLst>
        </pc:spChg>
      </pc:sldChg>
      <pc:sldChg chg="addSp delSp modSp new mod modClrScheme chgLayout">
        <pc:chgData name="Ganesh Guruswamy" userId="7d9946192cb840bf" providerId="LiveId" clId="{D33E2BDC-9E85-40D1-AA0C-296513F35876}" dt="2025-12-18T06:01:51.130" v="1942" actId="26606"/>
        <pc:sldMkLst>
          <pc:docMk/>
          <pc:sldMk cId="1466916921" sldId="272"/>
        </pc:sldMkLst>
        <pc:spChg chg="mod ord">
          <ac:chgData name="Ganesh Guruswamy" userId="7d9946192cb840bf" providerId="LiveId" clId="{D33E2BDC-9E85-40D1-AA0C-296513F35876}" dt="2025-12-18T05:24:30.841" v="1868" actId="26606"/>
          <ac:spMkLst>
            <pc:docMk/>
            <pc:sldMk cId="1466916921" sldId="272"/>
            <ac:spMk id="2" creationId="{D0A6B1EB-F026-3F1B-B7BE-F36E0D2CEC8E}"/>
          </ac:spMkLst>
        </pc:spChg>
        <pc:spChg chg="mod">
          <ac:chgData name="Ganesh Guruswamy" userId="7d9946192cb840bf" providerId="LiveId" clId="{D33E2BDC-9E85-40D1-AA0C-296513F35876}" dt="2025-12-18T06:01:51.130" v="1942" actId="26606"/>
          <ac:spMkLst>
            <pc:docMk/>
            <pc:sldMk cId="1466916921" sldId="272"/>
            <ac:spMk id="3" creationId="{74D5BC7E-B5B2-0003-B3A1-180077CCA1A6}"/>
          </ac:spMkLst>
        </pc:spChg>
        <pc:spChg chg="add del mod">
          <ac:chgData name="Ganesh Guruswamy" userId="7d9946192cb840bf" providerId="LiveId" clId="{D33E2BDC-9E85-40D1-AA0C-296513F35876}" dt="2025-12-18T05:24:42.475" v="1869" actId="478"/>
          <ac:spMkLst>
            <pc:docMk/>
            <pc:sldMk cId="1466916921" sldId="272"/>
            <ac:spMk id="8" creationId="{B0ACB231-6E68-2906-9711-D1E318E8B2A6}"/>
          </ac:spMkLst>
        </pc:spChg>
      </pc:sldChg>
      <pc:sldChg chg="modSp new mod chgLayout">
        <pc:chgData name="Ganesh Guruswamy" userId="7d9946192cb840bf" providerId="LiveId" clId="{D33E2BDC-9E85-40D1-AA0C-296513F35876}" dt="2025-12-18T06:04:53.065" v="1956"/>
        <pc:sldMkLst>
          <pc:docMk/>
          <pc:sldMk cId="4283961888" sldId="273"/>
        </pc:sldMkLst>
        <pc:spChg chg="mod ord">
          <ac:chgData name="Ganesh Guruswamy" userId="7d9946192cb840bf" providerId="LiveId" clId="{D33E2BDC-9E85-40D1-AA0C-296513F35876}" dt="2025-12-18T06:01:34.760" v="1941" actId="26606"/>
          <ac:spMkLst>
            <pc:docMk/>
            <pc:sldMk cId="4283961888" sldId="273"/>
            <ac:spMk id="2" creationId="{D14F4844-8839-8154-3A92-0B84FBD8C573}"/>
          </ac:spMkLst>
        </pc:spChg>
        <pc:spChg chg="mod">
          <ac:chgData name="Ganesh Guruswamy" userId="7d9946192cb840bf" providerId="LiveId" clId="{D33E2BDC-9E85-40D1-AA0C-296513F35876}" dt="2025-12-18T06:04:53.065" v="1956"/>
          <ac:spMkLst>
            <pc:docMk/>
            <pc:sldMk cId="4283961888" sldId="273"/>
            <ac:spMk id="3" creationId="{37276C42-99B4-8581-5381-8E335E56E87A}"/>
          </ac:spMkLst>
        </pc:spChg>
      </pc:sldChg>
      <pc:sldChg chg="modSp new mod setBg">
        <pc:chgData name="Ganesh Guruswamy" userId="7d9946192cb840bf" providerId="LiveId" clId="{D33E2BDC-9E85-40D1-AA0C-296513F35876}" dt="2025-12-18T06:05:48.087" v="1961"/>
        <pc:sldMkLst>
          <pc:docMk/>
          <pc:sldMk cId="424150961" sldId="274"/>
        </pc:sldMkLst>
        <pc:spChg chg="mod">
          <ac:chgData name="Ganesh Guruswamy" userId="7d9946192cb840bf" providerId="LiveId" clId="{D33E2BDC-9E85-40D1-AA0C-296513F35876}" dt="2025-12-18T06:04:47.061" v="1955"/>
          <ac:spMkLst>
            <pc:docMk/>
            <pc:sldMk cId="424150961" sldId="274"/>
            <ac:spMk id="2" creationId="{66F4E342-EFC9-EACA-351F-C83D6C5D65F6}"/>
          </ac:spMkLst>
        </pc:spChg>
        <pc:spChg chg="mod">
          <ac:chgData name="Ganesh Guruswamy" userId="7d9946192cb840bf" providerId="LiveId" clId="{D33E2BDC-9E85-40D1-AA0C-296513F35876}" dt="2025-12-18T06:03:48.026" v="1954" actId="27636"/>
          <ac:spMkLst>
            <pc:docMk/>
            <pc:sldMk cId="424150961" sldId="274"/>
            <ac:spMk id="3" creationId="{5AC03682-DC1F-D8E8-1FE9-76DC3C3BF8AF}"/>
          </ac:spMkLst>
        </pc:spChg>
      </pc:sldChg>
      <pc:sldChg chg="addSp delSp modSp new mod chgLayout">
        <pc:chgData name="Ganesh Guruswamy" userId="7d9946192cb840bf" providerId="LiveId" clId="{D33E2BDC-9E85-40D1-AA0C-296513F35876}" dt="2025-12-18T06:08:56.495" v="1986" actId="15"/>
        <pc:sldMkLst>
          <pc:docMk/>
          <pc:sldMk cId="2268464076" sldId="275"/>
        </pc:sldMkLst>
        <pc:spChg chg="mod ord">
          <ac:chgData name="Ganesh Guruswamy" userId="7d9946192cb840bf" providerId="LiveId" clId="{D33E2BDC-9E85-40D1-AA0C-296513F35876}" dt="2025-12-18T06:07:13.548" v="1970"/>
          <ac:spMkLst>
            <pc:docMk/>
            <pc:sldMk cId="2268464076" sldId="275"/>
            <ac:spMk id="2" creationId="{F4B295D3-6266-3E92-88E0-E3F094529AE6}"/>
          </ac:spMkLst>
        </pc:spChg>
        <pc:spChg chg="mod">
          <ac:chgData name="Ganesh Guruswamy" userId="7d9946192cb840bf" providerId="LiveId" clId="{D33E2BDC-9E85-40D1-AA0C-296513F35876}" dt="2025-12-18T06:08:56.495" v="1986" actId="15"/>
          <ac:spMkLst>
            <pc:docMk/>
            <pc:sldMk cId="2268464076" sldId="275"/>
            <ac:spMk id="3" creationId="{A96A9AA6-AA55-1281-591E-44B23535773B}"/>
          </ac:spMkLst>
        </pc:spChg>
        <pc:spChg chg="add del mod">
          <ac:chgData name="Ganesh Guruswamy" userId="7d9946192cb840bf" providerId="LiveId" clId="{D33E2BDC-9E85-40D1-AA0C-296513F35876}" dt="2025-12-18T06:07:09.482" v="1969" actId="26606"/>
          <ac:spMkLst>
            <pc:docMk/>
            <pc:sldMk cId="2268464076" sldId="275"/>
            <ac:spMk id="8" creationId="{CBEE0C55-D99D-01FC-4912-5748334A7035}"/>
          </ac:spMkLst>
        </pc:spChg>
      </pc:sldChg>
      <pc:sldChg chg="modSp new mod">
        <pc:chgData name="Ganesh Guruswamy" userId="7d9946192cb840bf" providerId="LiveId" clId="{D33E2BDC-9E85-40D1-AA0C-296513F35876}" dt="2025-12-18T06:12:30.557" v="2000" actId="27636"/>
        <pc:sldMkLst>
          <pc:docMk/>
          <pc:sldMk cId="1791764342" sldId="276"/>
        </pc:sldMkLst>
        <pc:spChg chg="mod">
          <ac:chgData name="Ganesh Guruswamy" userId="7d9946192cb840bf" providerId="LiveId" clId="{D33E2BDC-9E85-40D1-AA0C-296513F35876}" dt="2025-12-18T06:10:32.632" v="1988"/>
          <ac:spMkLst>
            <pc:docMk/>
            <pc:sldMk cId="1791764342" sldId="276"/>
            <ac:spMk id="2" creationId="{E76DCE98-E1B4-DD3C-3653-28101B26147D}"/>
          </ac:spMkLst>
        </pc:spChg>
        <pc:spChg chg="mod">
          <ac:chgData name="Ganesh Guruswamy" userId="7d9946192cb840bf" providerId="LiveId" clId="{D33E2BDC-9E85-40D1-AA0C-296513F35876}" dt="2025-12-18T06:12:30.557" v="2000" actId="27636"/>
          <ac:spMkLst>
            <pc:docMk/>
            <pc:sldMk cId="1791764342" sldId="276"/>
            <ac:spMk id="3" creationId="{F9F7AB99-47AB-59A4-5379-9709B515A2DF}"/>
          </ac:spMkLst>
        </pc:spChg>
      </pc:sldChg>
      <pc:sldChg chg="addSp delSp modSp new mod">
        <pc:chgData name="Ganesh Guruswamy" userId="7d9946192cb840bf" providerId="LiveId" clId="{D33E2BDC-9E85-40D1-AA0C-296513F35876}" dt="2025-12-18T06:33:09.463" v="2058" actId="15"/>
        <pc:sldMkLst>
          <pc:docMk/>
          <pc:sldMk cId="1145070592" sldId="277"/>
        </pc:sldMkLst>
        <pc:spChg chg="mod">
          <ac:chgData name="Ganesh Guruswamy" userId="7d9946192cb840bf" providerId="LiveId" clId="{D33E2BDC-9E85-40D1-AA0C-296513F35876}" dt="2025-12-18T06:31:33.354" v="2035" actId="20577"/>
          <ac:spMkLst>
            <pc:docMk/>
            <pc:sldMk cId="1145070592" sldId="277"/>
            <ac:spMk id="2" creationId="{971644E7-9269-63C4-53AF-413941C34E35}"/>
          </ac:spMkLst>
        </pc:spChg>
        <pc:spChg chg="add del mod">
          <ac:chgData name="Ganesh Guruswamy" userId="7d9946192cb840bf" providerId="LiveId" clId="{D33E2BDC-9E85-40D1-AA0C-296513F35876}" dt="2025-12-18T06:33:09.463" v="2058" actId="15"/>
          <ac:spMkLst>
            <pc:docMk/>
            <pc:sldMk cId="1145070592" sldId="277"/>
            <ac:spMk id="3" creationId="{66D80B87-75EA-292C-E82E-AF19D5159395}"/>
          </ac:spMkLst>
        </pc:spChg>
        <pc:spChg chg="add del mod">
          <ac:chgData name="Ganesh Guruswamy" userId="7d9946192cb840bf" providerId="LiveId" clId="{D33E2BDC-9E85-40D1-AA0C-296513F35876}" dt="2025-12-18T06:32:54.120" v="2052" actId="478"/>
          <ac:spMkLst>
            <pc:docMk/>
            <pc:sldMk cId="1145070592" sldId="277"/>
            <ac:spMk id="5" creationId="{776491CA-3354-49F8-8BB4-E045D543CEFF}"/>
          </ac:spMkLst>
        </pc:spChg>
      </pc:sldChg>
      <pc:sldChg chg="modSp new mod">
        <pc:chgData name="Ganesh Guruswamy" userId="7d9946192cb840bf" providerId="LiveId" clId="{D33E2BDC-9E85-40D1-AA0C-296513F35876}" dt="2025-12-18T06:35:03.253" v="2074" actId="123"/>
        <pc:sldMkLst>
          <pc:docMk/>
          <pc:sldMk cId="3022080477" sldId="278"/>
        </pc:sldMkLst>
        <pc:spChg chg="mod">
          <ac:chgData name="Ganesh Guruswamy" userId="7d9946192cb840bf" providerId="LiveId" clId="{D33E2BDC-9E85-40D1-AA0C-296513F35876}" dt="2025-12-18T06:34:49.538" v="2069" actId="20577"/>
          <ac:spMkLst>
            <pc:docMk/>
            <pc:sldMk cId="3022080477" sldId="278"/>
            <ac:spMk id="2" creationId="{2C847DCB-12F6-6C22-4D4A-41EC9109E490}"/>
          </ac:spMkLst>
        </pc:spChg>
        <pc:spChg chg="mod">
          <ac:chgData name="Ganesh Guruswamy" userId="7d9946192cb840bf" providerId="LiveId" clId="{D33E2BDC-9E85-40D1-AA0C-296513F35876}" dt="2025-12-18T06:35:03.253" v="2074" actId="123"/>
          <ac:spMkLst>
            <pc:docMk/>
            <pc:sldMk cId="3022080477" sldId="278"/>
            <ac:spMk id="3" creationId="{3BA16F4D-C4EC-AC7E-0AEB-0DFBA0AF02BF}"/>
          </ac:spMkLst>
        </pc:spChg>
      </pc:sldChg>
      <pc:sldChg chg="modSp new mod">
        <pc:chgData name="Ganesh Guruswamy" userId="7d9946192cb840bf" providerId="LiveId" clId="{D33E2BDC-9E85-40D1-AA0C-296513F35876}" dt="2025-12-18T06:44:21.262" v="2230" actId="27636"/>
        <pc:sldMkLst>
          <pc:docMk/>
          <pc:sldMk cId="1894711757" sldId="279"/>
        </pc:sldMkLst>
        <pc:spChg chg="mod">
          <ac:chgData name="Ganesh Guruswamy" userId="7d9946192cb840bf" providerId="LiveId" clId="{D33E2BDC-9E85-40D1-AA0C-296513F35876}" dt="2025-12-18T06:43:42.580" v="2226" actId="20577"/>
          <ac:spMkLst>
            <pc:docMk/>
            <pc:sldMk cId="1894711757" sldId="279"/>
            <ac:spMk id="2" creationId="{CCC4AB81-0B40-A996-B790-5FACE3B567C8}"/>
          </ac:spMkLst>
        </pc:spChg>
        <pc:spChg chg="mod">
          <ac:chgData name="Ganesh Guruswamy" userId="7d9946192cb840bf" providerId="LiveId" clId="{D33E2BDC-9E85-40D1-AA0C-296513F35876}" dt="2025-12-18T06:44:21.262" v="2230" actId="27636"/>
          <ac:spMkLst>
            <pc:docMk/>
            <pc:sldMk cId="1894711757" sldId="279"/>
            <ac:spMk id="3" creationId="{6FCE8A68-852E-FC59-2BD4-BF80301AF5FE}"/>
          </ac:spMkLst>
        </pc:spChg>
      </pc:sldChg>
      <pc:sldChg chg="modSp new mod">
        <pc:chgData name="Ganesh Guruswamy" userId="7d9946192cb840bf" providerId="LiveId" clId="{D33E2BDC-9E85-40D1-AA0C-296513F35876}" dt="2025-12-18T06:46:12.674" v="2331" actId="27636"/>
        <pc:sldMkLst>
          <pc:docMk/>
          <pc:sldMk cId="15678615" sldId="280"/>
        </pc:sldMkLst>
        <pc:spChg chg="mod">
          <ac:chgData name="Ganesh Guruswamy" userId="7d9946192cb840bf" providerId="LiveId" clId="{D33E2BDC-9E85-40D1-AA0C-296513F35876}" dt="2025-12-18T06:44:57.960" v="2245" actId="20577"/>
          <ac:spMkLst>
            <pc:docMk/>
            <pc:sldMk cId="15678615" sldId="280"/>
            <ac:spMk id="2" creationId="{55C2D9A1-D0C8-E5B9-D222-4EE9A51172FB}"/>
          </ac:spMkLst>
        </pc:spChg>
        <pc:spChg chg="mod">
          <ac:chgData name="Ganesh Guruswamy" userId="7d9946192cb840bf" providerId="LiveId" clId="{D33E2BDC-9E85-40D1-AA0C-296513F35876}" dt="2025-12-18T06:46:12.674" v="2331" actId="27636"/>
          <ac:spMkLst>
            <pc:docMk/>
            <pc:sldMk cId="15678615" sldId="280"/>
            <ac:spMk id="3" creationId="{A7779ABB-08EF-284F-26D7-7C87AE6D2946}"/>
          </ac:spMkLst>
        </pc:spChg>
      </pc:sldChg>
      <pc:sldChg chg="modSp new mod">
        <pc:chgData name="Ganesh Guruswamy" userId="7d9946192cb840bf" providerId="LiveId" clId="{D33E2BDC-9E85-40D1-AA0C-296513F35876}" dt="2025-12-18T06:46:49.112" v="2347" actId="20577"/>
        <pc:sldMkLst>
          <pc:docMk/>
          <pc:sldMk cId="2373434876" sldId="281"/>
        </pc:sldMkLst>
        <pc:spChg chg="mod">
          <ac:chgData name="Ganesh Guruswamy" userId="7d9946192cb840bf" providerId="LiveId" clId="{D33E2BDC-9E85-40D1-AA0C-296513F35876}" dt="2025-12-18T06:46:49.112" v="2347" actId="20577"/>
          <ac:spMkLst>
            <pc:docMk/>
            <pc:sldMk cId="2373434876" sldId="281"/>
            <ac:spMk id="2" creationId="{21F7F8CA-9984-146C-E3F3-E37B91BE0F24}"/>
          </ac:spMkLst>
        </pc:spChg>
        <pc:spChg chg="mod">
          <ac:chgData name="Ganesh Guruswamy" userId="7d9946192cb840bf" providerId="LiveId" clId="{D33E2BDC-9E85-40D1-AA0C-296513F35876}" dt="2025-12-18T06:46:43.014" v="2335" actId="27636"/>
          <ac:spMkLst>
            <pc:docMk/>
            <pc:sldMk cId="2373434876" sldId="281"/>
            <ac:spMk id="3" creationId="{57F44B48-A323-84BB-D25B-A4D1FF518E50}"/>
          </ac:spMkLst>
        </pc:spChg>
      </pc:sldChg>
      <pc:sldChg chg="modSp new mod">
        <pc:chgData name="Ganesh Guruswamy" userId="7d9946192cb840bf" providerId="LiveId" clId="{D33E2BDC-9E85-40D1-AA0C-296513F35876}" dt="2025-12-18T06:47:36.041" v="2373" actId="27636"/>
        <pc:sldMkLst>
          <pc:docMk/>
          <pc:sldMk cId="4266089197" sldId="282"/>
        </pc:sldMkLst>
        <pc:spChg chg="mod">
          <ac:chgData name="Ganesh Guruswamy" userId="7d9946192cb840bf" providerId="LiveId" clId="{D33E2BDC-9E85-40D1-AA0C-296513F35876}" dt="2025-12-18T06:47:24.559" v="2370" actId="5793"/>
          <ac:spMkLst>
            <pc:docMk/>
            <pc:sldMk cId="4266089197" sldId="282"/>
            <ac:spMk id="2" creationId="{878D51C8-8E7F-2E0C-D5A6-6F8BB44CD785}"/>
          </ac:spMkLst>
        </pc:spChg>
        <pc:spChg chg="mod">
          <ac:chgData name="Ganesh Guruswamy" userId="7d9946192cb840bf" providerId="LiveId" clId="{D33E2BDC-9E85-40D1-AA0C-296513F35876}" dt="2025-12-18T06:47:36.041" v="2373" actId="27636"/>
          <ac:spMkLst>
            <pc:docMk/>
            <pc:sldMk cId="4266089197" sldId="282"/>
            <ac:spMk id="3" creationId="{D5EFA11A-DCA5-AB71-ACD9-376879A4E065}"/>
          </ac:spMkLst>
        </pc:spChg>
      </pc:sldChg>
      <pc:sldChg chg="modSp new mod">
        <pc:chgData name="Ganesh Guruswamy" userId="7d9946192cb840bf" providerId="LiveId" clId="{D33E2BDC-9E85-40D1-AA0C-296513F35876}" dt="2025-12-18T06:48:34.289" v="2407" actId="27636"/>
        <pc:sldMkLst>
          <pc:docMk/>
          <pc:sldMk cId="630042726" sldId="283"/>
        </pc:sldMkLst>
        <pc:spChg chg="mod">
          <ac:chgData name="Ganesh Guruswamy" userId="7d9946192cb840bf" providerId="LiveId" clId="{D33E2BDC-9E85-40D1-AA0C-296513F35876}" dt="2025-12-18T06:47:53.417" v="2403" actId="20577"/>
          <ac:spMkLst>
            <pc:docMk/>
            <pc:sldMk cId="630042726" sldId="283"/>
            <ac:spMk id="2" creationId="{6703C259-D809-730E-C5BD-F2BD5658C004}"/>
          </ac:spMkLst>
        </pc:spChg>
        <pc:spChg chg="mod">
          <ac:chgData name="Ganesh Guruswamy" userId="7d9946192cb840bf" providerId="LiveId" clId="{D33E2BDC-9E85-40D1-AA0C-296513F35876}" dt="2025-12-18T06:48:34.289" v="2407" actId="27636"/>
          <ac:spMkLst>
            <pc:docMk/>
            <pc:sldMk cId="630042726" sldId="283"/>
            <ac:spMk id="3" creationId="{7A9D0997-7999-9675-EFC4-8AEEBF6D7AE9}"/>
          </ac:spMkLst>
        </pc:spChg>
      </pc:sldChg>
      <pc:sldChg chg="modSp new mod">
        <pc:chgData name="Ganesh Guruswamy" userId="7d9946192cb840bf" providerId="LiveId" clId="{D33E2BDC-9E85-40D1-AA0C-296513F35876}" dt="2025-12-18T06:50:02.571" v="2466" actId="14100"/>
        <pc:sldMkLst>
          <pc:docMk/>
          <pc:sldMk cId="2261770658" sldId="284"/>
        </pc:sldMkLst>
        <pc:spChg chg="mod">
          <ac:chgData name="Ganesh Guruswamy" userId="7d9946192cb840bf" providerId="LiveId" clId="{D33E2BDC-9E85-40D1-AA0C-296513F35876}" dt="2025-12-18T06:49:26.018" v="2461" actId="20577"/>
          <ac:spMkLst>
            <pc:docMk/>
            <pc:sldMk cId="2261770658" sldId="284"/>
            <ac:spMk id="2" creationId="{F8F950B5-EE6F-C648-E701-022BB42BBB29}"/>
          </ac:spMkLst>
        </pc:spChg>
        <pc:spChg chg="mod">
          <ac:chgData name="Ganesh Guruswamy" userId="7d9946192cb840bf" providerId="LiveId" clId="{D33E2BDC-9E85-40D1-AA0C-296513F35876}" dt="2025-12-18T06:50:02.571" v="2466" actId="14100"/>
          <ac:spMkLst>
            <pc:docMk/>
            <pc:sldMk cId="2261770658" sldId="284"/>
            <ac:spMk id="3" creationId="{0F76D324-61A8-A444-4BF8-11FF34FFD95D}"/>
          </ac:spMkLst>
        </pc:spChg>
      </pc:sldChg>
      <pc:sldChg chg="modSp new mod">
        <pc:chgData name="Ganesh Guruswamy" userId="7d9946192cb840bf" providerId="LiveId" clId="{D33E2BDC-9E85-40D1-AA0C-296513F35876}" dt="2025-12-18T06:51:07.649" v="2471" actId="313"/>
        <pc:sldMkLst>
          <pc:docMk/>
          <pc:sldMk cId="250555967" sldId="285"/>
        </pc:sldMkLst>
        <pc:spChg chg="mod">
          <ac:chgData name="Ganesh Guruswamy" userId="7d9946192cb840bf" providerId="LiveId" clId="{D33E2BDC-9E85-40D1-AA0C-296513F35876}" dt="2025-12-18T06:50:33.930" v="2467"/>
          <ac:spMkLst>
            <pc:docMk/>
            <pc:sldMk cId="250555967" sldId="285"/>
            <ac:spMk id="2" creationId="{A9C02160-325A-5718-8C94-DF5B223E2755}"/>
          </ac:spMkLst>
        </pc:spChg>
        <pc:spChg chg="mod">
          <ac:chgData name="Ganesh Guruswamy" userId="7d9946192cb840bf" providerId="LiveId" clId="{D33E2BDC-9E85-40D1-AA0C-296513F35876}" dt="2025-12-18T06:51:07.649" v="2471" actId="313"/>
          <ac:spMkLst>
            <pc:docMk/>
            <pc:sldMk cId="250555967" sldId="285"/>
            <ac:spMk id="3" creationId="{25F38D25-2E05-368E-6BE5-6D0F7F6F2C49}"/>
          </ac:spMkLst>
        </pc:spChg>
      </pc:sldChg>
      <pc:sldChg chg="modSp new mod">
        <pc:chgData name="Ganesh Guruswamy" userId="7d9946192cb840bf" providerId="LiveId" clId="{D33E2BDC-9E85-40D1-AA0C-296513F35876}" dt="2025-12-18T06:52:44.269" v="2488" actId="27636"/>
        <pc:sldMkLst>
          <pc:docMk/>
          <pc:sldMk cId="2686690396" sldId="286"/>
        </pc:sldMkLst>
        <pc:spChg chg="mod">
          <ac:chgData name="Ganesh Guruswamy" userId="7d9946192cb840bf" providerId="LiveId" clId="{D33E2BDC-9E85-40D1-AA0C-296513F35876}" dt="2025-12-18T06:51:38.834" v="2475" actId="20577"/>
          <ac:spMkLst>
            <pc:docMk/>
            <pc:sldMk cId="2686690396" sldId="286"/>
            <ac:spMk id="2" creationId="{AF6603E0-D5D5-010E-7B1D-06B866054D72}"/>
          </ac:spMkLst>
        </pc:spChg>
        <pc:spChg chg="mod">
          <ac:chgData name="Ganesh Guruswamy" userId="7d9946192cb840bf" providerId="LiveId" clId="{D33E2BDC-9E85-40D1-AA0C-296513F35876}" dt="2025-12-18T06:52:44.269" v="2488" actId="27636"/>
          <ac:spMkLst>
            <pc:docMk/>
            <pc:sldMk cId="2686690396" sldId="286"/>
            <ac:spMk id="3" creationId="{4546611B-4932-521E-C7E8-457D77E385D7}"/>
          </ac:spMkLst>
        </pc:spChg>
      </pc:sldChg>
      <pc:sldChg chg="modSp new mod">
        <pc:chgData name="Ganesh Guruswamy" userId="7d9946192cb840bf" providerId="LiveId" clId="{D33E2BDC-9E85-40D1-AA0C-296513F35876}" dt="2025-12-18T06:54:53.434" v="2532" actId="12"/>
        <pc:sldMkLst>
          <pc:docMk/>
          <pc:sldMk cId="1714064739" sldId="287"/>
        </pc:sldMkLst>
        <pc:spChg chg="mod">
          <ac:chgData name="Ganesh Guruswamy" userId="7d9946192cb840bf" providerId="LiveId" clId="{D33E2BDC-9E85-40D1-AA0C-296513F35876}" dt="2025-12-18T06:53:12" v="2525" actId="20577"/>
          <ac:spMkLst>
            <pc:docMk/>
            <pc:sldMk cId="1714064739" sldId="287"/>
            <ac:spMk id="2" creationId="{FDE6D204-FD91-CB18-EAB9-366230A26F65}"/>
          </ac:spMkLst>
        </pc:spChg>
        <pc:spChg chg="mod">
          <ac:chgData name="Ganesh Guruswamy" userId="7d9946192cb840bf" providerId="LiveId" clId="{D33E2BDC-9E85-40D1-AA0C-296513F35876}" dt="2025-12-18T06:54:53.434" v="2532" actId="12"/>
          <ac:spMkLst>
            <pc:docMk/>
            <pc:sldMk cId="1714064739" sldId="287"/>
            <ac:spMk id="3" creationId="{5C4D1A48-616B-F02D-1511-455223B55686}"/>
          </ac:spMkLst>
        </pc:spChg>
      </pc:sldChg>
      <pc:sldChg chg="modSp new mod">
        <pc:chgData name="Ganesh Guruswamy" userId="7d9946192cb840bf" providerId="LiveId" clId="{D33E2BDC-9E85-40D1-AA0C-296513F35876}" dt="2025-12-18T06:49:05.618" v="2431" actId="27636"/>
        <pc:sldMkLst>
          <pc:docMk/>
          <pc:sldMk cId="2743751150" sldId="288"/>
        </pc:sldMkLst>
        <pc:spChg chg="mod">
          <ac:chgData name="Ganesh Guruswamy" userId="7d9946192cb840bf" providerId="LiveId" clId="{D33E2BDC-9E85-40D1-AA0C-296513F35876}" dt="2025-12-18T06:48:55.250" v="2427" actId="20577"/>
          <ac:spMkLst>
            <pc:docMk/>
            <pc:sldMk cId="2743751150" sldId="288"/>
            <ac:spMk id="2" creationId="{A68000D7-B2E6-4669-5535-4BE3D56FC09A}"/>
          </ac:spMkLst>
        </pc:spChg>
        <pc:spChg chg="mod">
          <ac:chgData name="Ganesh Guruswamy" userId="7d9946192cb840bf" providerId="LiveId" clId="{D33E2BDC-9E85-40D1-AA0C-296513F35876}" dt="2025-12-18T06:49:05.618" v="2431" actId="27636"/>
          <ac:spMkLst>
            <pc:docMk/>
            <pc:sldMk cId="2743751150" sldId="288"/>
            <ac:spMk id="3" creationId="{66DC4156-E61B-D07F-E775-8B4D74306065}"/>
          </ac:spMkLst>
        </pc:spChg>
      </pc:sldChg>
      <pc:sldChg chg="modSp new mod">
        <pc:chgData name="Ganesh Guruswamy" userId="7d9946192cb840bf" providerId="LiveId" clId="{D33E2BDC-9E85-40D1-AA0C-296513F35876}" dt="2025-12-18T07:00:57.713" v="2732" actId="20577"/>
        <pc:sldMkLst>
          <pc:docMk/>
          <pc:sldMk cId="3733651096" sldId="289"/>
        </pc:sldMkLst>
        <pc:spChg chg="mod">
          <ac:chgData name="Ganesh Guruswamy" userId="7d9946192cb840bf" providerId="LiveId" clId="{D33E2BDC-9E85-40D1-AA0C-296513F35876}" dt="2025-12-18T06:55:20.873" v="2558" actId="20577"/>
          <ac:spMkLst>
            <pc:docMk/>
            <pc:sldMk cId="3733651096" sldId="289"/>
            <ac:spMk id="2" creationId="{90D9ADEA-6A06-1EC2-D091-F022AC73DD59}"/>
          </ac:spMkLst>
        </pc:spChg>
        <pc:spChg chg="mod">
          <ac:chgData name="Ganesh Guruswamy" userId="7d9946192cb840bf" providerId="LiveId" clId="{D33E2BDC-9E85-40D1-AA0C-296513F35876}" dt="2025-12-18T07:00:57.713" v="2732" actId="20577"/>
          <ac:spMkLst>
            <pc:docMk/>
            <pc:sldMk cId="3733651096" sldId="289"/>
            <ac:spMk id="3" creationId="{D7C38F22-4965-5DB7-ECC4-283831620390}"/>
          </ac:spMkLst>
        </pc:spChg>
      </pc:sldChg>
      <pc:sldChg chg="modSp new mod">
        <pc:chgData name="Ganesh Guruswamy" userId="7d9946192cb840bf" providerId="LiveId" clId="{D33E2BDC-9E85-40D1-AA0C-296513F35876}" dt="2025-12-18T07:02:10.704" v="2753" actId="123"/>
        <pc:sldMkLst>
          <pc:docMk/>
          <pc:sldMk cId="4003727235" sldId="290"/>
        </pc:sldMkLst>
        <pc:spChg chg="mod">
          <ac:chgData name="Ganesh Guruswamy" userId="7d9946192cb840bf" providerId="LiveId" clId="{D33E2BDC-9E85-40D1-AA0C-296513F35876}" dt="2025-12-18T07:01:25.261" v="2734" actId="27636"/>
          <ac:spMkLst>
            <pc:docMk/>
            <pc:sldMk cId="4003727235" sldId="290"/>
            <ac:spMk id="2" creationId="{DE13687C-9448-D225-321A-CB3F0295C4E4}"/>
          </ac:spMkLst>
        </pc:spChg>
        <pc:spChg chg="mod">
          <ac:chgData name="Ganesh Guruswamy" userId="7d9946192cb840bf" providerId="LiveId" clId="{D33E2BDC-9E85-40D1-AA0C-296513F35876}" dt="2025-12-18T07:02:10.704" v="2753" actId="123"/>
          <ac:spMkLst>
            <pc:docMk/>
            <pc:sldMk cId="4003727235" sldId="290"/>
            <ac:spMk id="3" creationId="{AA4165A3-824C-A208-6461-657527FBDB0F}"/>
          </ac:spMkLst>
        </pc:spChg>
      </pc:sldChg>
      <pc:sldChg chg="modSp new mod">
        <pc:chgData name="Ganesh Guruswamy" userId="7d9946192cb840bf" providerId="LiveId" clId="{D33E2BDC-9E85-40D1-AA0C-296513F35876}" dt="2025-12-18T07:06:38.144" v="3010" actId="20577"/>
        <pc:sldMkLst>
          <pc:docMk/>
          <pc:sldMk cId="2562069760" sldId="291"/>
        </pc:sldMkLst>
        <pc:spChg chg="mod">
          <ac:chgData name="Ganesh Guruswamy" userId="7d9946192cb840bf" providerId="LiveId" clId="{D33E2BDC-9E85-40D1-AA0C-296513F35876}" dt="2025-12-18T07:02:44.504" v="2755" actId="20577"/>
          <ac:spMkLst>
            <pc:docMk/>
            <pc:sldMk cId="2562069760" sldId="291"/>
            <ac:spMk id="2" creationId="{2AD8EABB-37DD-06E0-5766-ADA041B1BC6E}"/>
          </ac:spMkLst>
        </pc:spChg>
        <pc:spChg chg="mod">
          <ac:chgData name="Ganesh Guruswamy" userId="7d9946192cb840bf" providerId="LiveId" clId="{D33E2BDC-9E85-40D1-AA0C-296513F35876}" dt="2025-12-18T07:06:38.144" v="3010" actId="20577"/>
          <ac:spMkLst>
            <pc:docMk/>
            <pc:sldMk cId="2562069760" sldId="291"/>
            <ac:spMk id="3" creationId="{FCCB3D19-12C3-C549-92C7-25C627A71BE8}"/>
          </ac:spMkLst>
        </pc:spChg>
      </pc:sldChg>
      <pc:sldChg chg="modSp new mod">
        <pc:chgData name="Ganesh Guruswamy" userId="7d9946192cb840bf" providerId="LiveId" clId="{D33E2BDC-9E85-40D1-AA0C-296513F35876}" dt="2025-12-18T07:09:52.758" v="3056" actId="20577"/>
        <pc:sldMkLst>
          <pc:docMk/>
          <pc:sldMk cId="761445472" sldId="292"/>
        </pc:sldMkLst>
        <pc:spChg chg="mod">
          <ac:chgData name="Ganesh Guruswamy" userId="7d9946192cb840bf" providerId="LiveId" clId="{D33E2BDC-9E85-40D1-AA0C-296513F35876}" dt="2025-12-18T07:07:06.876" v="3026" actId="20577"/>
          <ac:spMkLst>
            <pc:docMk/>
            <pc:sldMk cId="761445472" sldId="292"/>
            <ac:spMk id="2" creationId="{B4AE321C-D0FE-B815-BEEC-4B1E450738C0}"/>
          </ac:spMkLst>
        </pc:spChg>
        <pc:spChg chg="mod">
          <ac:chgData name="Ganesh Guruswamy" userId="7d9946192cb840bf" providerId="LiveId" clId="{D33E2BDC-9E85-40D1-AA0C-296513F35876}" dt="2025-12-18T07:09:52.758" v="3056" actId="20577"/>
          <ac:spMkLst>
            <pc:docMk/>
            <pc:sldMk cId="761445472" sldId="292"/>
            <ac:spMk id="3" creationId="{047F4087-86AB-F7E8-2105-6A139D4E9BBB}"/>
          </ac:spMkLst>
        </pc:spChg>
      </pc:sldChg>
      <pc:sldChg chg="addSp delSp modSp new mod modClrScheme chgLayout">
        <pc:chgData name="Ganesh Guruswamy" userId="7d9946192cb840bf" providerId="LiveId" clId="{D33E2BDC-9E85-40D1-AA0C-296513F35876}" dt="2025-12-18T07:12:04.060" v="3107" actId="26606"/>
        <pc:sldMkLst>
          <pc:docMk/>
          <pc:sldMk cId="1970202039" sldId="293"/>
        </pc:sldMkLst>
        <pc:spChg chg="mod">
          <ac:chgData name="Ganesh Guruswamy" userId="7d9946192cb840bf" providerId="LiveId" clId="{D33E2BDC-9E85-40D1-AA0C-296513F35876}" dt="2025-12-18T07:12:04.060" v="3107" actId="26606"/>
          <ac:spMkLst>
            <pc:docMk/>
            <pc:sldMk cId="1970202039" sldId="293"/>
            <ac:spMk id="2" creationId="{4B32AFF2-822A-2DE6-54B0-38B27C5C3B2C}"/>
          </ac:spMkLst>
        </pc:spChg>
        <pc:spChg chg="del">
          <ac:chgData name="Ganesh Guruswamy" userId="7d9946192cb840bf" providerId="LiveId" clId="{D33E2BDC-9E85-40D1-AA0C-296513F35876}" dt="2025-12-18T07:10:44.245" v="3067" actId="26606"/>
          <ac:spMkLst>
            <pc:docMk/>
            <pc:sldMk cId="1970202039" sldId="293"/>
            <ac:spMk id="3" creationId="{031A56F6-769F-D358-5168-FD7790220CB4}"/>
          </ac:spMkLst>
        </pc:spChg>
        <pc:spChg chg="add mod ord">
          <ac:chgData name="Ganesh Guruswamy" userId="7d9946192cb840bf" providerId="LiveId" clId="{D33E2BDC-9E85-40D1-AA0C-296513F35876}" dt="2025-12-18T07:12:04.060" v="3107" actId="26606"/>
          <ac:spMkLst>
            <pc:docMk/>
            <pc:sldMk cId="1970202039" sldId="293"/>
            <ac:spMk id="9" creationId="{7D46A64F-DCE5-CB43-ECEC-696447F7B054}"/>
          </ac:spMkLst>
        </pc:spChg>
        <pc:picChg chg="add mod ord">
          <ac:chgData name="Ganesh Guruswamy" userId="7d9946192cb840bf" providerId="LiveId" clId="{D33E2BDC-9E85-40D1-AA0C-296513F35876}" dt="2025-12-18T07:12:04.060" v="3107" actId="26606"/>
          <ac:picMkLst>
            <pc:docMk/>
            <pc:sldMk cId="1970202039" sldId="293"/>
            <ac:picMk id="5" creationId="{C07A439F-21B2-2452-8C8C-8BBA3F802AF0}"/>
          </ac:picMkLst>
        </pc:picChg>
      </pc:sldChg>
      <pc:sldChg chg="new del">
        <pc:chgData name="Ganesh Guruswamy" userId="7d9946192cb840bf" providerId="LiveId" clId="{D33E2BDC-9E85-40D1-AA0C-296513F35876}" dt="2025-12-18T07:16:25.379" v="3116" actId="47"/>
        <pc:sldMkLst>
          <pc:docMk/>
          <pc:sldMk cId="771157375" sldId="294"/>
        </pc:sldMkLst>
      </pc:sldChg>
      <pc:sldChg chg="modSp add mod chgLayout">
        <pc:chgData name="Ganesh Guruswamy" userId="7d9946192cb840bf" providerId="LiveId" clId="{D33E2BDC-9E85-40D1-AA0C-296513F35876}" dt="2025-12-18T07:35:19.227" v="3584" actId="20577"/>
        <pc:sldMkLst>
          <pc:docMk/>
          <pc:sldMk cId="3446178481" sldId="295"/>
        </pc:sldMkLst>
        <pc:spChg chg="mod">
          <ac:chgData name="Ganesh Guruswamy" userId="7d9946192cb840bf" providerId="LiveId" clId="{D33E2BDC-9E85-40D1-AA0C-296513F35876}" dt="2025-12-18T07:35:19.227" v="3584" actId="20577"/>
          <ac:spMkLst>
            <pc:docMk/>
            <pc:sldMk cId="3446178481" sldId="295"/>
            <ac:spMk id="2" creationId="{8BBD98BB-039E-2EE7-5CEE-E57B5F776B1A}"/>
          </ac:spMkLst>
        </pc:spChg>
        <pc:spChg chg="mod">
          <ac:chgData name="Ganesh Guruswamy" userId="7d9946192cb840bf" providerId="LiveId" clId="{D33E2BDC-9E85-40D1-AA0C-296513F35876}" dt="2025-12-18T07:16:19.649" v="3115" actId="123"/>
          <ac:spMkLst>
            <pc:docMk/>
            <pc:sldMk cId="3446178481" sldId="295"/>
            <ac:spMk id="3" creationId="{E58257D1-F3DD-3082-C73C-DF9D316A4BD7}"/>
          </ac:spMkLst>
        </pc:spChg>
      </pc:sldChg>
      <pc:sldChg chg="modSp add mod ord">
        <pc:chgData name="Ganesh Guruswamy" userId="7d9946192cb840bf" providerId="LiveId" clId="{D33E2BDC-9E85-40D1-AA0C-296513F35876}" dt="2025-12-18T07:45:53.186" v="3881" actId="20577"/>
        <pc:sldMkLst>
          <pc:docMk/>
          <pc:sldMk cId="803765237" sldId="296"/>
        </pc:sldMkLst>
        <pc:graphicFrameChg chg="mod modGraphic">
          <ac:chgData name="Ganesh Guruswamy" userId="7d9946192cb840bf" providerId="LiveId" clId="{D33E2BDC-9E85-40D1-AA0C-296513F35876}" dt="2025-12-18T07:45:53.186" v="3881" actId="20577"/>
          <ac:graphicFrameMkLst>
            <pc:docMk/>
            <pc:sldMk cId="803765237" sldId="296"/>
            <ac:graphicFrameMk id="7" creationId="{02DD9790-19F0-8748-A64E-4415FA34B8D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A531D-9A1B-429B-9847-F43EB7143A4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C91A671-CD6C-4A23-B996-7E87239F4B2D}">
      <dgm:prSet/>
      <dgm:spPr/>
      <dgm:t>
        <a:bodyPr/>
        <a:lstStyle/>
        <a:p>
          <a:r>
            <a:rPr lang="en-IN" b="1" dirty="0"/>
            <a:t>Disclaimer: The opinions expressed here are the opinion of the presenter and not of ICAI, its committee members.</a:t>
          </a:r>
          <a:endParaRPr lang="en-US" dirty="0"/>
        </a:p>
      </dgm:t>
    </dgm:pt>
    <dgm:pt modelId="{A0A5C415-7856-4F4D-82F8-7DB46CFE4216}" type="parTrans" cxnId="{E0F111F1-EC56-46E1-B585-AAE53D480E5F}">
      <dgm:prSet/>
      <dgm:spPr/>
      <dgm:t>
        <a:bodyPr/>
        <a:lstStyle/>
        <a:p>
          <a:endParaRPr lang="en-US"/>
        </a:p>
      </dgm:t>
    </dgm:pt>
    <dgm:pt modelId="{2AE8C5AF-CAD7-444F-9370-BE1E4BBFE6BA}" type="sibTrans" cxnId="{E0F111F1-EC56-46E1-B585-AAE53D480E5F}">
      <dgm:prSet/>
      <dgm:spPr/>
      <dgm:t>
        <a:bodyPr/>
        <a:lstStyle/>
        <a:p>
          <a:endParaRPr lang="en-US"/>
        </a:p>
      </dgm:t>
    </dgm:pt>
    <dgm:pt modelId="{2E58D89E-6393-4FC2-8094-C6873154D608}">
      <dgm:prSet/>
      <dgm:spPr/>
      <dgm:t>
        <a:bodyPr/>
        <a:lstStyle/>
        <a:p>
          <a:r>
            <a:rPr lang="en-IN" b="1" dirty="0"/>
            <a:t>Acknowledgement: AI (Chat GPT - ICAI) has been used in certain places after due diligence check to the extent possible. </a:t>
          </a:r>
          <a:endParaRPr lang="en-US" dirty="0"/>
        </a:p>
      </dgm:t>
    </dgm:pt>
    <dgm:pt modelId="{66ACC8A7-281E-4C56-8FD3-9252A93F8203}" type="parTrans" cxnId="{C73EE051-5D4F-4A5C-996E-28B1734A3441}">
      <dgm:prSet/>
      <dgm:spPr/>
      <dgm:t>
        <a:bodyPr/>
        <a:lstStyle/>
        <a:p>
          <a:endParaRPr lang="en-US"/>
        </a:p>
      </dgm:t>
    </dgm:pt>
    <dgm:pt modelId="{6F206968-6B7A-4267-8803-768F50710E86}" type="sibTrans" cxnId="{C73EE051-5D4F-4A5C-996E-28B1734A3441}">
      <dgm:prSet/>
      <dgm:spPr/>
      <dgm:t>
        <a:bodyPr/>
        <a:lstStyle/>
        <a:p>
          <a:endParaRPr lang="en-US"/>
        </a:p>
      </dgm:t>
    </dgm:pt>
    <dgm:pt modelId="{42EB22DC-F66E-4AC2-BCEF-EB74E98C154F}" type="pres">
      <dgm:prSet presAssocID="{426A531D-9A1B-429B-9847-F43EB7143A41}" presName="root" presStyleCnt="0">
        <dgm:presLayoutVars>
          <dgm:dir/>
          <dgm:resizeHandles val="exact"/>
        </dgm:presLayoutVars>
      </dgm:prSet>
      <dgm:spPr/>
    </dgm:pt>
    <dgm:pt modelId="{2EECB346-2A0D-4F0C-8286-FADBB4B71D5B}" type="pres">
      <dgm:prSet presAssocID="{5C91A671-CD6C-4A23-B996-7E87239F4B2D}" presName="compNode" presStyleCnt="0"/>
      <dgm:spPr/>
    </dgm:pt>
    <dgm:pt modelId="{6A8E17C4-FB06-4902-83AF-B9DAF1BB5F5D}" type="pres">
      <dgm:prSet presAssocID="{5C91A671-CD6C-4A23-B996-7E87239F4B2D}" presName="bgRect" presStyleLbl="bgShp" presStyleIdx="0" presStyleCnt="2"/>
      <dgm:spPr/>
    </dgm:pt>
    <dgm:pt modelId="{6964949C-5D81-4BF3-8740-DA82871310A1}" type="pres">
      <dgm:prSet presAssocID="{5C91A671-CD6C-4A23-B996-7E87239F4B2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3C243280-B28A-48B2-960C-6D5C68E4BBF3}" type="pres">
      <dgm:prSet presAssocID="{5C91A671-CD6C-4A23-B996-7E87239F4B2D}" presName="spaceRect" presStyleCnt="0"/>
      <dgm:spPr/>
    </dgm:pt>
    <dgm:pt modelId="{BFA1295F-280A-4964-B0CD-2CAF027C93A7}" type="pres">
      <dgm:prSet presAssocID="{5C91A671-CD6C-4A23-B996-7E87239F4B2D}" presName="parTx" presStyleLbl="revTx" presStyleIdx="0" presStyleCnt="2">
        <dgm:presLayoutVars>
          <dgm:chMax val="0"/>
          <dgm:chPref val="0"/>
        </dgm:presLayoutVars>
      </dgm:prSet>
      <dgm:spPr/>
    </dgm:pt>
    <dgm:pt modelId="{4023DC13-DB1C-47AC-9B3B-C8FD501CF5D2}" type="pres">
      <dgm:prSet presAssocID="{2AE8C5AF-CAD7-444F-9370-BE1E4BBFE6BA}" presName="sibTrans" presStyleCnt="0"/>
      <dgm:spPr/>
    </dgm:pt>
    <dgm:pt modelId="{ED5E6631-6B99-436A-BFCF-2F4ABA2F0195}" type="pres">
      <dgm:prSet presAssocID="{2E58D89E-6393-4FC2-8094-C6873154D608}" presName="compNode" presStyleCnt="0"/>
      <dgm:spPr/>
    </dgm:pt>
    <dgm:pt modelId="{AF647B49-11A8-4B8E-A70C-6A2964DDA44C}" type="pres">
      <dgm:prSet presAssocID="{2E58D89E-6393-4FC2-8094-C6873154D608}" presName="bgRect" presStyleLbl="bgShp" presStyleIdx="1" presStyleCnt="2"/>
      <dgm:spPr/>
    </dgm:pt>
    <dgm:pt modelId="{40958708-6781-44A2-AAFC-84F7FA795442}" type="pres">
      <dgm:prSet presAssocID="{2E58D89E-6393-4FC2-8094-C6873154D60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151E850-1BE0-461D-8707-A002BFF9ABAB}" type="pres">
      <dgm:prSet presAssocID="{2E58D89E-6393-4FC2-8094-C6873154D608}" presName="spaceRect" presStyleCnt="0"/>
      <dgm:spPr/>
    </dgm:pt>
    <dgm:pt modelId="{0984917B-92DE-43CC-81EA-61AB6A63092E}" type="pres">
      <dgm:prSet presAssocID="{2E58D89E-6393-4FC2-8094-C6873154D608}" presName="parTx" presStyleLbl="revTx" presStyleIdx="1" presStyleCnt="2">
        <dgm:presLayoutVars>
          <dgm:chMax val="0"/>
          <dgm:chPref val="0"/>
        </dgm:presLayoutVars>
      </dgm:prSet>
      <dgm:spPr/>
    </dgm:pt>
  </dgm:ptLst>
  <dgm:cxnLst>
    <dgm:cxn modelId="{39D29C04-9494-41AD-9FF5-93B7ABECAF65}" type="presOf" srcId="{5C91A671-CD6C-4A23-B996-7E87239F4B2D}" destId="{BFA1295F-280A-4964-B0CD-2CAF027C93A7}" srcOrd="0" destOrd="0" presId="urn:microsoft.com/office/officeart/2018/2/layout/IconVerticalSolidList"/>
    <dgm:cxn modelId="{C73EE051-5D4F-4A5C-996E-28B1734A3441}" srcId="{426A531D-9A1B-429B-9847-F43EB7143A41}" destId="{2E58D89E-6393-4FC2-8094-C6873154D608}" srcOrd="1" destOrd="0" parTransId="{66ACC8A7-281E-4C56-8FD3-9252A93F8203}" sibTransId="{6F206968-6B7A-4267-8803-768F50710E86}"/>
    <dgm:cxn modelId="{1D5F3384-1613-4551-AFED-1F9BA93EB845}" type="presOf" srcId="{2E58D89E-6393-4FC2-8094-C6873154D608}" destId="{0984917B-92DE-43CC-81EA-61AB6A63092E}" srcOrd="0" destOrd="0" presId="urn:microsoft.com/office/officeart/2018/2/layout/IconVerticalSolidList"/>
    <dgm:cxn modelId="{A514D2ED-4B78-4C03-9DEC-7B04C71B8830}" type="presOf" srcId="{426A531D-9A1B-429B-9847-F43EB7143A41}" destId="{42EB22DC-F66E-4AC2-BCEF-EB74E98C154F}" srcOrd="0" destOrd="0" presId="urn:microsoft.com/office/officeart/2018/2/layout/IconVerticalSolidList"/>
    <dgm:cxn modelId="{E0F111F1-EC56-46E1-B585-AAE53D480E5F}" srcId="{426A531D-9A1B-429B-9847-F43EB7143A41}" destId="{5C91A671-CD6C-4A23-B996-7E87239F4B2D}" srcOrd="0" destOrd="0" parTransId="{A0A5C415-7856-4F4D-82F8-7DB46CFE4216}" sibTransId="{2AE8C5AF-CAD7-444F-9370-BE1E4BBFE6BA}"/>
    <dgm:cxn modelId="{5A934F89-894D-4248-8B88-477E52211638}" type="presParOf" srcId="{42EB22DC-F66E-4AC2-BCEF-EB74E98C154F}" destId="{2EECB346-2A0D-4F0C-8286-FADBB4B71D5B}" srcOrd="0" destOrd="0" presId="urn:microsoft.com/office/officeart/2018/2/layout/IconVerticalSolidList"/>
    <dgm:cxn modelId="{EC808BD5-65F0-49C6-88B8-8973AA6E84ED}" type="presParOf" srcId="{2EECB346-2A0D-4F0C-8286-FADBB4B71D5B}" destId="{6A8E17C4-FB06-4902-83AF-B9DAF1BB5F5D}" srcOrd="0" destOrd="0" presId="urn:microsoft.com/office/officeart/2018/2/layout/IconVerticalSolidList"/>
    <dgm:cxn modelId="{E0AAB8E1-0AEB-4175-ABFC-291F2B0F0AAA}" type="presParOf" srcId="{2EECB346-2A0D-4F0C-8286-FADBB4B71D5B}" destId="{6964949C-5D81-4BF3-8740-DA82871310A1}" srcOrd="1" destOrd="0" presId="urn:microsoft.com/office/officeart/2018/2/layout/IconVerticalSolidList"/>
    <dgm:cxn modelId="{789DC4B0-4875-462E-A881-A080557D6206}" type="presParOf" srcId="{2EECB346-2A0D-4F0C-8286-FADBB4B71D5B}" destId="{3C243280-B28A-48B2-960C-6D5C68E4BBF3}" srcOrd="2" destOrd="0" presId="urn:microsoft.com/office/officeart/2018/2/layout/IconVerticalSolidList"/>
    <dgm:cxn modelId="{F287EF5B-2A98-4E62-8D77-39554A8E29CB}" type="presParOf" srcId="{2EECB346-2A0D-4F0C-8286-FADBB4B71D5B}" destId="{BFA1295F-280A-4964-B0CD-2CAF027C93A7}" srcOrd="3" destOrd="0" presId="urn:microsoft.com/office/officeart/2018/2/layout/IconVerticalSolidList"/>
    <dgm:cxn modelId="{F5D5CBD5-653B-471D-BDEE-04BE3CD42C40}" type="presParOf" srcId="{42EB22DC-F66E-4AC2-BCEF-EB74E98C154F}" destId="{4023DC13-DB1C-47AC-9B3B-C8FD501CF5D2}" srcOrd="1" destOrd="0" presId="urn:microsoft.com/office/officeart/2018/2/layout/IconVerticalSolidList"/>
    <dgm:cxn modelId="{11B43E47-E0AC-4C0C-A6AB-92F265CC35D8}" type="presParOf" srcId="{42EB22DC-F66E-4AC2-BCEF-EB74E98C154F}" destId="{ED5E6631-6B99-436A-BFCF-2F4ABA2F0195}" srcOrd="2" destOrd="0" presId="urn:microsoft.com/office/officeart/2018/2/layout/IconVerticalSolidList"/>
    <dgm:cxn modelId="{098BB31A-B991-48F0-9B32-41C9085568DB}" type="presParOf" srcId="{ED5E6631-6B99-436A-BFCF-2F4ABA2F0195}" destId="{AF647B49-11A8-4B8E-A70C-6A2964DDA44C}" srcOrd="0" destOrd="0" presId="urn:microsoft.com/office/officeart/2018/2/layout/IconVerticalSolidList"/>
    <dgm:cxn modelId="{CE715D26-E77D-4DD1-B694-B836A0D45D3E}" type="presParOf" srcId="{ED5E6631-6B99-436A-BFCF-2F4ABA2F0195}" destId="{40958708-6781-44A2-AAFC-84F7FA795442}" srcOrd="1" destOrd="0" presId="urn:microsoft.com/office/officeart/2018/2/layout/IconVerticalSolidList"/>
    <dgm:cxn modelId="{C3BA7AFA-4951-45FA-8E7A-F63EA54803DB}" type="presParOf" srcId="{ED5E6631-6B99-436A-BFCF-2F4ABA2F0195}" destId="{5151E850-1BE0-461D-8707-A002BFF9ABAB}" srcOrd="2" destOrd="0" presId="urn:microsoft.com/office/officeart/2018/2/layout/IconVerticalSolidList"/>
    <dgm:cxn modelId="{DF1C5829-B3C5-4258-9414-E679B6685E79}" type="presParOf" srcId="{ED5E6631-6B99-436A-BFCF-2F4ABA2F0195}" destId="{0984917B-92DE-43CC-81EA-61AB6A6309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E4F3F-DDF5-4233-BAE3-CAE68B73A65E}"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A7CC6A61-48C5-4D0A-9363-CB1E48249D23}">
      <dgm:prSet/>
      <dgm:spPr/>
      <dgm:t>
        <a:bodyPr/>
        <a:lstStyle/>
        <a:p>
          <a:pPr>
            <a:defRPr cap="all"/>
          </a:pPr>
          <a:r>
            <a:rPr lang="en-IN" dirty="0"/>
            <a:t>1949 – CA Act</a:t>
          </a:r>
          <a:endParaRPr lang="en-US" dirty="0"/>
        </a:p>
      </dgm:t>
    </dgm:pt>
    <dgm:pt modelId="{570D66A8-C2F8-4150-9C0D-E8232C73D880}" type="parTrans" cxnId="{69462E1E-1A65-4280-BF3A-0EA063B2F9CB}">
      <dgm:prSet/>
      <dgm:spPr/>
      <dgm:t>
        <a:bodyPr/>
        <a:lstStyle/>
        <a:p>
          <a:endParaRPr lang="en-US"/>
        </a:p>
      </dgm:t>
    </dgm:pt>
    <dgm:pt modelId="{ACEB0805-9923-4C81-A63A-0C859827EA89}" type="sibTrans" cxnId="{69462E1E-1A65-4280-BF3A-0EA063B2F9CB}">
      <dgm:prSet/>
      <dgm:spPr/>
      <dgm:t>
        <a:bodyPr/>
        <a:lstStyle/>
        <a:p>
          <a:endParaRPr lang="en-US"/>
        </a:p>
      </dgm:t>
    </dgm:pt>
    <dgm:pt modelId="{474EE0F2-E602-4202-9C64-FC9A7D8FC657}">
      <dgm:prSet/>
      <dgm:spPr/>
      <dgm:t>
        <a:bodyPr/>
        <a:lstStyle/>
        <a:p>
          <a:pPr>
            <a:defRPr cap="all"/>
          </a:pPr>
          <a:r>
            <a:rPr lang="en-IN" dirty="0"/>
            <a:t>Misconduct defined</a:t>
          </a:r>
          <a:endParaRPr lang="en-US" dirty="0"/>
        </a:p>
      </dgm:t>
    </dgm:pt>
    <dgm:pt modelId="{9BC1F6BD-B448-4EF4-9883-620643DE6BBF}" type="parTrans" cxnId="{2C3A151B-06D5-48D5-AA94-7FF7B3D6BADE}">
      <dgm:prSet/>
      <dgm:spPr/>
      <dgm:t>
        <a:bodyPr/>
        <a:lstStyle/>
        <a:p>
          <a:endParaRPr lang="en-US"/>
        </a:p>
      </dgm:t>
    </dgm:pt>
    <dgm:pt modelId="{64F7299A-BE96-4F91-AF9C-3494ABEB0005}" type="sibTrans" cxnId="{2C3A151B-06D5-48D5-AA94-7FF7B3D6BADE}">
      <dgm:prSet/>
      <dgm:spPr/>
      <dgm:t>
        <a:bodyPr/>
        <a:lstStyle/>
        <a:p>
          <a:endParaRPr lang="en-US"/>
        </a:p>
      </dgm:t>
    </dgm:pt>
    <dgm:pt modelId="{6DB044B7-E412-4478-875B-268EA5CAF16E}">
      <dgm:prSet/>
      <dgm:spPr/>
      <dgm:t>
        <a:bodyPr/>
        <a:lstStyle/>
        <a:p>
          <a:pPr>
            <a:defRPr cap="all"/>
          </a:pPr>
          <a:r>
            <a:rPr lang="en-IN" dirty="0"/>
            <a:t>Disciplinary frame work established</a:t>
          </a:r>
          <a:endParaRPr lang="en-US" dirty="0"/>
        </a:p>
      </dgm:t>
    </dgm:pt>
    <dgm:pt modelId="{BF612C1A-116A-471F-93F2-475AA3BE838C}" type="parTrans" cxnId="{A3F8D7CB-359C-47D3-AEA2-3B4F235DFC6C}">
      <dgm:prSet/>
      <dgm:spPr/>
      <dgm:t>
        <a:bodyPr/>
        <a:lstStyle/>
        <a:p>
          <a:endParaRPr lang="en-US"/>
        </a:p>
      </dgm:t>
    </dgm:pt>
    <dgm:pt modelId="{E71A3160-5B9C-494E-9658-21FCD6734912}" type="sibTrans" cxnId="{A3F8D7CB-359C-47D3-AEA2-3B4F235DFC6C}">
      <dgm:prSet/>
      <dgm:spPr/>
      <dgm:t>
        <a:bodyPr/>
        <a:lstStyle/>
        <a:p>
          <a:endParaRPr lang="en-US"/>
        </a:p>
      </dgm:t>
    </dgm:pt>
    <dgm:pt modelId="{809FE220-DC50-448B-8E30-BE0BA5E4EECD}" type="pres">
      <dgm:prSet presAssocID="{B41E4F3F-DDF5-4233-BAE3-CAE68B73A65E}" presName="root" presStyleCnt="0">
        <dgm:presLayoutVars>
          <dgm:dir/>
          <dgm:resizeHandles val="exact"/>
        </dgm:presLayoutVars>
      </dgm:prSet>
      <dgm:spPr/>
    </dgm:pt>
    <dgm:pt modelId="{AA8F6483-9472-4BE5-9B6D-D73B6AB62711}" type="pres">
      <dgm:prSet presAssocID="{A7CC6A61-48C5-4D0A-9363-CB1E48249D23}" presName="compNode" presStyleCnt="0"/>
      <dgm:spPr/>
    </dgm:pt>
    <dgm:pt modelId="{02C5FEAA-FEB3-4C96-9249-76DFBC811261}" type="pres">
      <dgm:prSet presAssocID="{A7CC6A61-48C5-4D0A-9363-CB1E48249D23}" presName="iconBgRect" presStyleLbl="bgShp" presStyleIdx="0" presStyleCnt="3"/>
      <dgm:spPr/>
    </dgm:pt>
    <dgm:pt modelId="{9F0DE92C-390A-4479-8435-EE05D03CA5C7}" type="pres">
      <dgm:prSet presAssocID="{A7CC6A61-48C5-4D0A-9363-CB1E48249D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2BD5CC0-C9C4-47DB-A97A-EE94AECC76D4}" type="pres">
      <dgm:prSet presAssocID="{A7CC6A61-48C5-4D0A-9363-CB1E48249D23}" presName="spaceRect" presStyleCnt="0"/>
      <dgm:spPr/>
    </dgm:pt>
    <dgm:pt modelId="{DA1C00BE-7300-4175-AF25-3FB6461CA726}" type="pres">
      <dgm:prSet presAssocID="{A7CC6A61-48C5-4D0A-9363-CB1E48249D23}" presName="textRect" presStyleLbl="revTx" presStyleIdx="0" presStyleCnt="3">
        <dgm:presLayoutVars>
          <dgm:chMax val="1"/>
          <dgm:chPref val="1"/>
        </dgm:presLayoutVars>
      </dgm:prSet>
      <dgm:spPr/>
    </dgm:pt>
    <dgm:pt modelId="{2AEA1033-06BD-4C07-9ADA-F74F16CAE938}" type="pres">
      <dgm:prSet presAssocID="{ACEB0805-9923-4C81-A63A-0C859827EA89}" presName="sibTrans" presStyleCnt="0"/>
      <dgm:spPr/>
    </dgm:pt>
    <dgm:pt modelId="{707BBF27-AD65-467B-8935-D6EE29F6A5A5}" type="pres">
      <dgm:prSet presAssocID="{474EE0F2-E602-4202-9C64-FC9A7D8FC657}" presName="compNode" presStyleCnt="0"/>
      <dgm:spPr/>
    </dgm:pt>
    <dgm:pt modelId="{45B00674-E2AA-4550-A616-62C639CBFCB9}" type="pres">
      <dgm:prSet presAssocID="{474EE0F2-E602-4202-9C64-FC9A7D8FC657}" presName="iconBgRect" presStyleLbl="bgShp" presStyleIdx="1" presStyleCnt="3"/>
      <dgm:spPr/>
    </dgm:pt>
    <dgm:pt modelId="{B6A7A33A-FFFA-4710-9697-3F6143C09C03}" type="pres">
      <dgm:prSet presAssocID="{474EE0F2-E602-4202-9C64-FC9A7D8FC6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C61F0ED1-E138-4ACA-8176-A934E729973F}" type="pres">
      <dgm:prSet presAssocID="{474EE0F2-E602-4202-9C64-FC9A7D8FC657}" presName="spaceRect" presStyleCnt="0"/>
      <dgm:spPr/>
    </dgm:pt>
    <dgm:pt modelId="{3C14B1C4-3C17-43CF-9A1F-5ED864CD8A51}" type="pres">
      <dgm:prSet presAssocID="{474EE0F2-E602-4202-9C64-FC9A7D8FC657}" presName="textRect" presStyleLbl="revTx" presStyleIdx="1" presStyleCnt="3">
        <dgm:presLayoutVars>
          <dgm:chMax val="1"/>
          <dgm:chPref val="1"/>
        </dgm:presLayoutVars>
      </dgm:prSet>
      <dgm:spPr/>
    </dgm:pt>
    <dgm:pt modelId="{78A9875D-839D-4B85-AA3F-06CB195D64AB}" type="pres">
      <dgm:prSet presAssocID="{64F7299A-BE96-4F91-AF9C-3494ABEB0005}" presName="sibTrans" presStyleCnt="0"/>
      <dgm:spPr/>
    </dgm:pt>
    <dgm:pt modelId="{F3921FF0-5C58-411A-BD85-4F93A3559BE0}" type="pres">
      <dgm:prSet presAssocID="{6DB044B7-E412-4478-875B-268EA5CAF16E}" presName="compNode" presStyleCnt="0"/>
      <dgm:spPr/>
    </dgm:pt>
    <dgm:pt modelId="{DD9C2139-8FBE-4119-816B-67286E17AFEB}" type="pres">
      <dgm:prSet presAssocID="{6DB044B7-E412-4478-875B-268EA5CAF16E}" presName="iconBgRect" presStyleLbl="bgShp" presStyleIdx="2" presStyleCnt="3"/>
      <dgm:spPr/>
    </dgm:pt>
    <dgm:pt modelId="{856C0AA5-5D6F-4BE9-8B03-07CB7FC811EE}" type="pres">
      <dgm:prSet presAssocID="{6DB044B7-E412-4478-875B-268EA5CAF1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EC8D4AA-3667-4B15-8471-673774C0F512}" type="pres">
      <dgm:prSet presAssocID="{6DB044B7-E412-4478-875B-268EA5CAF16E}" presName="spaceRect" presStyleCnt="0"/>
      <dgm:spPr/>
    </dgm:pt>
    <dgm:pt modelId="{5C5BC8D3-6587-488C-8CD5-63C335AD4DD3}" type="pres">
      <dgm:prSet presAssocID="{6DB044B7-E412-4478-875B-268EA5CAF16E}" presName="textRect" presStyleLbl="revTx" presStyleIdx="2" presStyleCnt="3">
        <dgm:presLayoutVars>
          <dgm:chMax val="1"/>
          <dgm:chPref val="1"/>
        </dgm:presLayoutVars>
      </dgm:prSet>
      <dgm:spPr/>
    </dgm:pt>
  </dgm:ptLst>
  <dgm:cxnLst>
    <dgm:cxn modelId="{6B92121A-B8FE-4ECB-857A-59F176074DD5}" type="presOf" srcId="{474EE0F2-E602-4202-9C64-FC9A7D8FC657}" destId="{3C14B1C4-3C17-43CF-9A1F-5ED864CD8A51}" srcOrd="0" destOrd="0" presId="urn:microsoft.com/office/officeart/2018/5/layout/IconCircleLabelList"/>
    <dgm:cxn modelId="{2C3A151B-06D5-48D5-AA94-7FF7B3D6BADE}" srcId="{B41E4F3F-DDF5-4233-BAE3-CAE68B73A65E}" destId="{474EE0F2-E602-4202-9C64-FC9A7D8FC657}" srcOrd="1" destOrd="0" parTransId="{9BC1F6BD-B448-4EF4-9883-620643DE6BBF}" sibTransId="{64F7299A-BE96-4F91-AF9C-3494ABEB0005}"/>
    <dgm:cxn modelId="{69462E1E-1A65-4280-BF3A-0EA063B2F9CB}" srcId="{B41E4F3F-DDF5-4233-BAE3-CAE68B73A65E}" destId="{A7CC6A61-48C5-4D0A-9363-CB1E48249D23}" srcOrd="0" destOrd="0" parTransId="{570D66A8-C2F8-4150-9C0D-E8232C73D880}" sibTransId="{ACEB0805-9923-4C81-A63A-0C859827EA89}"/>
    <dgm:cxn modelId="{9AF6D157-404B-4B68-8366-E8F03DF25955}" type="presOf" srcId="{6DB044B7-E412-4478-875B-268EA5CAF16E}" destId="{5C5BC8D3-6587-488C-8CD5-63C335AD4DD3}" srcOrd="0" destOrd="0" presId="urn:microsoft.com/office/officeart/2018/5/layout/IconCircleLabelList"/>
    <dgm:cxn modelId="{5CFE8C8B-E0D0-4C1E-99F7-091BC2BE247C}" type="presOf" srcId="{B41E4F3F-DDF5-4233-BAE3-CAE68B73A65E}" destId="{809FE220-DC50-448B-8E30-BE0BA5E4EECD}" srcOrd="0" destOrd="0" presId="urn:microsoft.com/office/officeart/2018/5/layout/IconCircleLabelList"/>
    <dgm:cxn modelId="{A3F8D7CB-359C-47D3-AEA2-3B4F235DFC6C}" srcId="{B41E4F3F-DDF5-4233-BAE3-CAE68B73A65E}" destId="{6DB044B7-E412-4478-875B-268EA5CAF16E}" srcOrd="2" destOrd="0" parTransId="{BF612C1A-116A-471F-93F2-475AA3BE838C}" sibTransId="{E71A3160-5B9C-494E-9658-21FCD6734912}"/>
    <dgm:cxn modelId="{02EA08ED-FEBC-4357-9CCB-94B52497C5A5}" type="presOf" srcId="{A7CC6A61-48C5-4D0A-9363-CB1E48249D23}" destId="{DA1C00BE-7300-4175-AF25-3FB6461CA726}" srcOrd="0" destOrd="0" presId="urn:microsoft.com/office/officeart/2018/5/layout/IconCircleLabelList"/>
    <dgm:cxn modelId="{BC82522B-881D-4F68-AD24-58C780B9F14E}" type="presParOf" srcId="{809FE220-DC50-448B-8E30-BE0BA5E4EECD}" destId="{AA8F6483-9472-4BE5-9B6D-D73B6AB62711}" srcOrd="0" destOrd="0" presId="urn:microsoft.com/office/officeart/2018/5/layout/IconCircleLabelList"/>
    <dgm:cxn modelId="{5617217D-E98E-4691-A4FD-57180016F7B8}" type="presParOf" srcId="{AA8F6483-9472-4BE5-9B6D-D73B6AB62711}" destId="{02C5FEAA-FEB3-4C96-9249-76DFBC811261}" srcOrd="0" destOrd="0" presId="urn:microsoft.com/office/officeart/2018/5/layout/IconCircleLabelList"/>
    <dgm:cxn modelId="{2BD38CBC-9FD7-4D1D-A813-FE5EE9A7E9DE}" type="presParOf" srcId="{AA8F6483-9472-4BE5-9B6D-D73B6AB62711}" destId="{9F0DE92C-390A-4479-8435-EE05D03CA5C7}" srcOrd="1" destOrd="0" presId="urn:microsoft.com/office/officeart/2018/5/layout/IconCircleLabelList"/>
    <dgm:cxn modelId="{CA8DA865-3FE6-41D0-B733-48A2E1F111AA}" type="presParOf" srcId="{AA8F6483-9472-4BE5-9B6D-D73B6AB62711}" destId="{A2BD5CC0-C9C4-47DB-A97A-EE94AECC76D4}" srcOrd="2" destOrd="0" presId="urn:microsoft.com/office/officeart/2018/5/layout/IconCircleLabelList"/>
    <dgm:cxn modelId="{FBF4B5A7-613D-4C8C-A243-9FAFADED975D}" type="presParOf" srcId="{AA8F6483-9472-4BE5-9B6D-D73B6AB62711}" destId="{DA1C00BE-7300-4175-AF25-3FB6461CA726}" srcOrd="3" destOrd="0" presId="urn:microsoft.com/office/officeart/2018/5/layout/IconCircleLabelList"/>
    <dgm:cxn modelId="{0BC7D126-2F71-4E64-8236-B59C7028CBB5}" type="presParOf" srcId="{809FE220-DC50-448B-8E30-BE0BA5E4EECD}" destId="{2AEA1033-06BD-4C07-9ADA-F74F16CAE938}" srcOrd="1" destOrd="0" presId="urn:microsoft.com/office/officeart/2018/5/layout/IconCircleLabelList"/>
    <dgm:cxn modelId="{329225EB-F7E3-4B22-98A4-AB43514E6D91}" type="presParOf" srcId="{809FE220-DC50-448B-8E30-BE0BA5E4EECD}" destId="{707BBF27-AD65-467B-8935-D6EE29F6A5A5}" srcOrd="2" destOrd="0" presId="urn:microsoft.com/office/officeart/2018/5/layout/IconCircleLabelList"/>
    <dgm:cxn modelId="{FD4DBC97-52ED-4AA4-8B37-4686EAF6730F}" type="presParOf" srcId="{707BBF27-AD65-467B-8935-D6EE29F6A5A5}" destId="{45B00674-E2AA-4550-A616-62C639CBFCB9}" srcOrd="0" destOrd="0" presId="urn:microsoft.com/office/officeart/2018/5/layout/IconCircleLabelList"/>
    <dgm:cxn modelId="{48972925-6DC8-4C78-8682-275BFCB11AB7}" type="presParOf" srcId="{707BBF27-AD65-467B-8935-D6EE29F6A5A5}" destId="{B6A7A33A-FFFA-4710-9697-3F6143C09C03}" srcOrd="1" destOrd="0" presId="urn:microsoft.com/office/officeart/2018/5/layout/IconCircleLabelList"/>
    <dgm:cxn modelId="{893032FA-1DCB-4FFF-BF81-4B66538008C7}" type="presParOf" srcId="{707BBF27-AD65-467B-8935-D6EE29F6A5A5}" destId="{C61F0ED1-E138-4ACA-8176-A934E729973F}" srcOrd="2" destOrd="0" presId="urn:microsoft.com/office/officeart/2018/5/layout/IconCircleLabelList"/>
    <dgm:cxn modelId="{199EB63C-4BC3-4F27-8417-8E297395753F}" type="presParOf" srcId="{707BBF27-AD65-467B-8935-D6EE29F6A5A5}" destId="{3C14B1C4-3C17-43CF-9A1F-5ED864CD8A51}" srcOrd="3" destOrd="0" presId="urn:microsoft.com/office/officeart/2018/5/layout/IconCircleLabelList"/>
    <dgm:cxn modelId="{E59D6F59-A47D-4ACE-8CED-358E0EFEF83A}" type="presParOf" srcId="{809FE220-DC50-448B-8E30-BE0BA5E4EECD}" destId="{78A9875D-839D-4B85-AA3F-06CB195D64AB}" srcOrd="3" destOrd="0" presId="urn:microsoft.com/office/officeart/2018/5/layout/IconCircleLabelList"/>
    <dgm:cxn modelId="{5C6E5C87-B411-4E5C-9EA5-D657BE38EB57}" type="presParOf" srcId="{809FE220-DC50-448B-8E30-BE0BA5E4EECD}" destId="{F3921FF0-5C58-411A-BD85-4F93A3559BE0}" srcOrd="4" destOrd="0" presId="urn:microsoft.com/office/officeart/2018/5/layout/IconCircleLabelList"/>
    <dgm:cxn modelId="{D4244A72-139E-4C3D-AF8B-B9EF3B1CA7F5}" type="presParOf" srcId="{F3921FF0-5C58-411A-BD85-4F93A3559BE0}" destId="{DD9C2139-8FBE-4119-816B-67286E17AFEB}" srcOrd="0" destOrd="0" presId="urn:microsoft.com/office/officeart/2018/5/layout/IconCircleLabelList"/>
    <dgm:cxn modelId="{06618767-E8E3-4F1B-A905-542FC8FF847F}" type="presParOf" srcId="{F3921FF0-5C58-411A-BD85-4F93A3559BE0}" destId="{856C0AA5-5D6F-4BE9-8B03-07CB7FC811EE}" srcOrd="1" destOrd="0" presId="urn:microsoft.com/office/officeart/2018/5/layout/IconCircleLabelList"/>
    <dgm:cxn modelId="{39772C54-4047-406B-98E2-A1A9FE45F036}" type="presParOf" srcId="{F3921FF0-5C58-411A-BD85-4F93A3559BE0}" destId="{4EC8D4AA-3667-4B15-8471-673774C0F512}" srcOrd="2" destOrd="0" presId="urn:microsoft.com/office/officeart/2018/5/layout/IconCircleLabelList"/>
    <dgm:cxn modelId="{2DEFF7B7-0AF0-43F8-A2DD-E7EC46B3BDA7}" type="presParOf" srcId="{F3921FF0-5C58-411A-BD85-4F93A3559BE0}" destId="{5C5BC8D3-6587-488C-8CD5-63C335AD4DD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E65005-0C06-457C-ACEC-1A97C828BD39}"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F918AF27-9C84-4A5D-8B90-94094604530A}">
      <dgm:prSet/>
      <dgm:spPr/>
      <dgm:t>
        <a:bodyPr/>
        <a:lstStyle/>
        <a:p>
          <a:r>
            <a:rPr lang="en-US" b="1" dirty="0"/>
            <a:t>Ethics evolved from rule-based compliance to a principle-based conceptual framework, focusing on fundamental principles—integrity, objectivity, professional competence and due care, confidentiality and professional behavior.</a:t>
          </a:r>
          <a:endParaRPr lang="en-US" dirty="0"/>
        </a:p>
      </dgm:t>
    </dgm:pt>
    <dgm:pt modelId="{5B1F4037-4357-4B92-81A2-DA3EDA05F03B}" type="parTrans" cxnId="{00824158-9D54-4124-8B54-C03FF10FD0A6}">
      <dgm:prSet/>
      <dgm:spPr/>
      <dgm:t>
        <a:bodyPr/>
        <a:lstStyle/>
        <a:p>
          <a:endParaRPr lang="en-US"/>
        </a:p>
      </dgm:t>
    </dgm:pt>
    <dgm:pt modelId="{6793077D-2BC1-4DEA-BDFF-A439F37C1D1D}" type="sibTrans" cxnId="{00824158-9D54-4124-8B54-C03FF10FD0A6}">
      <dgm:prSet/>
      <dgm:spPr/>
      <dgm:t>
        <a:bodyPr/>
        <a:lstStyle/>
        <a:p>
          <a:endParaRPr lang="en-US"/>
        </a:p>
      </dgm:t>
    </dgm:pt>
    <dgm:pt modelId="{9BBC6734-2F2C-4810-9D82-6940B8A6C147}">
      <dgm:prSet/>
      <dgm:spPr/>
      <dgm:t>
        <a:bodyPr/>
        <a:lstStyle/>
        <a:p>
          <a:r>
            <a:rPr lang="en-US" b="1" dirty="0"/>
            <a:t>The framework required identification of threats (self-interest, self-review, advocacy, familiarity, intimidation) and application of safeguards.</a:t>
          </a:r>
          <a:endParaRPr lang="en-US" dirty="0"/>
        </a:p>
      </dgm:t>
    </dgm:pt>
    <dgm:pt modelId="{6025CDDA-27D0-4308-949D-32D7BE1CE440}" type="parTrans" cxnId="{0D52396F-60A7-471A-9095-1BE097E45497}">
      <dgm:prSet/>
      <dgm:spPr/>
      <dgm:t>
        <a:bodyPr/>
        <a:lstStyle/>
        <a:p>
          <a:endParaRPr lang="en-US"/>
        </a:p>
      </dgm:t>
    </dgm:pt>
    <dgm:pt modelId="{B0B6F159-19EF-4F3F-8D88-0FB21E681DE3}" type="sibTrans" cxnId="{0D52396F-60A7-471A-9095-1BE097E45497}">
      <dgm:prSet/>
      <dgm:spPr/>
      <dgm:t>
        <a:bodyPr/>
        <a:lstStyle/>
        <a:p>
          <a:endParaRPr lang="en-US"/>
        </a:p>
      </dgm:t>
    </dgm:pt>
    <dgm:pt modelId="{0E21745B-6FAC-4801-8F2D-A5A76BBD74EB}" type="pres">
      <dgm:prSet presAssocID="{43E65005-0C06-457C-ACEC-1A97C828BD39}" presName="hierChild1" presStyleCnt="0">
        <dgm:presLayoutVars>
          <dgm:chPref val="1"/>
          <dgm:dir/>
          <dgm:animOne val="branch"/>
          <dgm:animLvl val="lvl"/>
          <dgm:resizeHandles/>
        </dgm:presLayoutVars>
      </dgm:prSet>
      <dgm:spPr/>
    </dgm:pt>
    <dgm:pt modelId="{F9F10C0D-713D-4B26-AFE7-8464410D5E7A}" type="pres">
      <dgm:prSet presAssocID="{F918AF27-9C84-4A5D-8B90-94094604530A}" presName="hierRoot1" presStyleCnt="0"/>
      <dgm:spPr/>
    </dgm:pt>
    <dgm:pt modelId="{BA044D1D-34F5-434F-BC43-378BB8587795}" type="pres">
      <dgm:prSet presAssocID="{F918AF27-9C84-4A5D-8B90-94094604530A}" presName="composite" presStyleCnt="0"/>
      <dgm:spPr/>
    </dgm:pt>
    <dgm:pt modelId="{BDF53C40-3DE2-4F17-A8FD-B0C7EFCB9010}" type="pres">
      <dgm:prSet presAssocID="{F918AF27-9C84-4A5D-8B90-94094604530A}" presName="background" presStyleLbl="node0" presStyleIdx="0" presStyleCnt="2"/>
      <dgm:spPr/>
    </dgm:pt>
    <dgm:pt modelId="{D848F589-45AF-4D3D-B304-80530C36A4BA}" type="pres">
      <dgm:prSet presAssocID="{F918AF27-9C84-4A5D-8B90-94094604530A}" presName="text" presStyleLbl="fgAcc0" presStyleIdx="0" presStyleCnt="2">
        <dgm:presLayoutVars>
          <dgm:chPref val="3"/>
        </dgm:presLayoutVars>
      </dgm:prSet>
      <dgm:spPr/>
    </dgm:pt>
    <dgm:pt modelId="{BAD054F0-1F72-405F-834D-17AC10A4F1FA}" type="pres">
      <dgm:prSet presAssocID="{F918AF27-9C84-4A5D-8B90-94094604530A}" presName="hierChild2" presStyleCnt="0"/>
      <dgm:spPr/>
    </dgm:pt>
    <dgm:pt modelId="{773970E1-0D62-49A6-BCEC-DDC37C04BBC1}" type="pres">
      <dgm:prSet presAssocID="{9BBC6734-2F2C-4810-9D82-6940B8A6C147}" presName="hierRoot1" presStyleCnt="0"/>
      <dgm:spPr/>
    </dgm:pt>
    <dgm:pt modelId="{A2AF0D99-1656-484F-A075-A25B666F783D}" type="pres">
      <dgm:prSet presAssocID="{9BBC6734-2F2C-4810-9D82-6940B8A6C147}" presName="composite" presStyleCnt="0"/>
      <dgm:spPr/>
    </dgm:pt>
    <dgm:pt modelId="{5DBE6F29-CD67-4E1F-B8B6-D707E2C78456}" type="pres">
      <dgm:prSet presAssocID="{9BBC6734-2F2C-4810-9D82-6940B8A6C147}" presName="background" presStyleLbl="node0" presStyleIdx="1" presStyleCnt="2"/>
      <dgm:spPr/>
    </dgm:pt>
    <dgm:pt modelId="{C2599786-7534-4317-886C-0809CC2F3C4F}" type="pres">
      <dgm:prSet presAssocID="{9BBC6734-2F2C-4810-9D82-6940B8A6C147}" presName="text" presStyleLbl="fgAcc0" presStyleIdx="1" presStyleCnt="2">
        <dgm:presLayoutVars>
          <dgm:chPref val="3"/>
        </dgm:presLayoutVars>
      </dgm:prSet>
      <dgm:spPr/>
    </dgm:pt>
    <dgm:pt modelId="{6C8DD690-7CD6-4763-B7CC-860C63D706EC}" type="pres">
      <dgm:prSet presAssocID="{9BBC6734-2F2C-4810-9D82-6940B8A6C147}" presName="hierChild2" presStyleCnt="0"/>
      <dgm:spPr/>
    </dgm:pt>
  </dgm:ptLst>
  <dgm:cxnLst>
    <dgm:cxn modelId="{39A99146-E71A-460B-A38B-C9B101A967B5}" type="presOf" srcId="{9BBC6734-2F2C-4810-9D82-6940B8A6C147}" destId="{C2599786-7534-4317-886C-0809CC2F3C4F}" srcOrd="0" destOrd="0" presId="urn:microsoft.com/office/officeart/2005/8/layout/hierarchy1"/>
    <dgm:cxn modelId="{0D52396F-60A7-471A-9095-1BE097E45497}" srcId="{43E65005-0C06-457C-ACEC-1A97C828BD39}" destId="{9BBC6734-2F2C-4810-9D82-6940B8A6C147}" srcOrd="1" destOrd="0" parTransId="{6025CDDA-27D0-4308-949D-32D7BE1CE440}" sibTransId="{B0B6F159-19EF-4F3F-8D88-0FB21E681DE3}"/>
    <dgm:cxn modelId="{EC0ECB70-CCF9-4AD8-8B5F-49D98C084B93}" type="presOf" srcId="{43E65005-0C06-457C-ACEC-1A97C828BD39}" destId="{0E21745B-6FAC-4801-8F2D-A5A76BBD74EB}" srcOrd="0" destOrd="0" presId="urn:microsoft.com/office/officeart/2005/8/layout/hierarchy1"/>
    <dgm:cxn modelId="{00824158-9D54-4124-8B54-C03FF10FD0A6}" srcId="{43E65005-0C06-457C-ACEC-1A97C828BD39}" destId="{F918AF27-9C84-4A5D-8B90-94094604530A}" srcOrd="0" destOrd="0" parTransId="{5B1F4037-4357-4B92-81A2-DA3EDA05F03B}" sibTransId="{6793077D-2BC1-4DEA-BDFF-A439F37C1D1D}"/>
    <dgm:cxn modelId="{713D10BF-ED0D-4ABF-9A5D-7073FC25D7DD}" type="presOf" srcId="{F918AF27-9C84-4A5D-8B90-94094604530A}" destId="{D848F589-45AF-4D3D-B304-80530C36A4BA}" srcOrd="0" destOrd="0" presId="urn:microsoft.com/office/officeart/2005/8/layout/hierarchy1"/>
    <dgm:cxn modelId="{73ED9F28-83FC-4801-8A03-EC8AC9312612}" type="presParOf" srcId="{0E21745B-6FAC-4801-8F2D-A5A76BBD74EB}" destId="{F9F10C0D-713D-4B26-AFE7-8464410D5E7A}" srcOrd="0" destOrd="0" presId="urn:microsoft.com/office/officeart/2005/8/layout/hierarchy1"/>
    <dgm:cxn modelId="{FC419527-2C55-4D6F-874F-B099C5CE5688}" type="presParOf" srcId="{F9F10C0D-713D-4B26-AFE7-8464410D5E7A}" destId="{BA044D1D-34F5-434F-BC43-378BB8587795}" srcOrd="0" destOrd="0" presId="urn:microsoft.com/office/officeart/2005/8/layout/hierarchy1"/>
    <dgm:cxn modelId="{20AD9CF6-7775-4B5E-8406-62BF5C7C0D93}" type="presParOf" srcId="{BA044D1D-34F5-434F-BC43-378BB8587795}" destId="{BDF53C40-3DE2-4F17-A8FD-B0C7EFCB9010}" srcOrd="0" destOrd="0" presId="urn:microsoft.com/office/officeart/2005/8/layout/hierarchy1"/>
    <dgm:cxn modelId="{9B9469D2-874C-4C72-B4D9-61D122A560B4}" type="presParOf" srcId="{BA044D1D-34F5-434F-BC43-378BB8587795}" destId="{D848F589-45AF-4D3D-B304-80530C36A4BA}" srcOrd="1" destOrd="0" presId="urn:microsoft.com/office/officeart/2005/8/layout/hierarchy1"/>
    <dgm:cxn modelId="{C98AAE90-9AC0-4E3B-B523-BE48F194E2B4}" type="presParOf" srcId="{F9F10C0D-713D-4B26-AFE7-8464410D5E7A}" destId="{BAD054F0-1F72-405F-834D-17AC10A4F1FA}" srcOrd="1" destOrd="0" presId="urn:microsoft.com/office/officeart/2005/8/layout/hierarchy1"/>
    <dgm:cxn modelId="{9C11A741-A523-4477-8E8B-22A5D92807D5}" type="presParOf" srcId="{0E21745B-6FAC-4801-8F2D-A5A76BBD74EB}" destId="{773970E1-0D62-49A6-BCEC-DDC37C04BBC1}" srcOrd="1" destOrd="0" presId="urn:microsoft.com/office/officeart/2005/8/layout/hierarchy1"/>
    <dgm:cxn modelId="{CB70BB1A-470A-4B47-A002-BA73A3B62085}" type="presParOf" srcId="{773970E1-0D62-49A6-BCEC-DDC37C04BBC1}" destId="{A2AF0D99-1656-484F-A075-A25B666F783D}" srcOrd="0" destOrd="0" presId="urn:microsoft.com/office/officeart/2005/8/layout/hierarchy1"/>
    <dgm:cxn modelId="{0287CFA5-6F36-4A0E-A85D-807F55A21841}" type="presParOf" srcId="{A2AF0D99-1656-484F-A075-A25B666F783D}" destId="{5DBE6F29-CD67-4E1F-B8B6-D707E2C78456}" srcOrd="0" destOrd="0" presId="urn:microsoft.com/office/officeart/2005/8/layout/hierarchy1"/>
    <dgm:cxn modelId="{6FCDFE09-1998-4B6B-9C73-E745E45C8ECB}" type="presParOf" srcId="{A2AF0D99-1656-484F-A075-A25B666F783D}" destId="{C2599786-7534-4317-886C-0809CC2F3C4F}" srcOrd="1" destOrd="0" presId="urn:microsoft.com/office/officeart/2005/8/layout/hierarchy1"/>
    <dgm:cxn modelId="{45F83C0D-AD90-4D85-BF16-A9F6D5A476A4}" type="presParOf" srcId="{773970E1-0D62-49A6-BCEC-DDC37C04BBC1}" destId="{6C8DD690-7CD6-4763-B7CC-860C63D706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8F4EC-3BC8-4B56-830F-236BB837B7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B95B237-9B7B-43DE-BCA3-6AD030AA077C}">
      <dgm:prSet/>
      <dgm:spPr/>
      <dgm:t>
        <a:bodyPr/>
        <a:lstStyle/>
        <a:p>
          <a:r>
            <a:rPr lang="en-IN" dirty="0"/>
            <a:t>In 2020 12</a:t>
          </a:r>
          <a:r>
            <a:rPr lang="en-IN" baseline="30000" dirty="0"/>
            <a:t>th</a:t>
          </a:r>
          <a:r>
            <a:rPr lang="en-IN" dirty="0"/>
            <a:t> edition of code of ethics was released. It was in 3 volumes </a:t>
          </a:r>
          <a:endParaRPr lang="en-US" dirty="0"/>
        </a:p>
      </dgm:t>
    </dgm:pt>
    <dgm:pt modelId="{DEDD8C57-D9D1-4098-B292-394E5B45C439}" type="parTrans" cxnId="{8C32E110-403B-45A5-88D9-26EFC5E86A4D}">
      <dgm:prSet/>
      <dgm:spPr/>
      <dgm:t>
        <a:bodyPr/>
        <a:lstStyle/>
        <a:p>
          <a:endParaRPr lang="en-US"/>
        </a:p>
      </dgm:t>
    </dgm:pt>
    <dgm:pt modelId="{4618C77F-A001-4F68-ABB5-3A9370000BAC}" type="sibTrans" cxnId="{8C32E110-403B-45A5-88D9-26EFC5E86A4D}">
      <dgm:prSet/>
      <dgm:spPr/>
      <dgm:t>
        <a:bodyPr/>
        <a:lstStyle/>
        <a:p>
          <a:endParaRPr lang="en-US"/>
        </a:p>
      </dgm:t>
    </dgm:pt>
    <dgm:pt modelId="{B64E3CB0-6F09-4A92-8289-EC32B31DDA97}">
      <dgm:prSet/>
      <dgm:spPr/>
      <dgm:t>
        <a:bodyPr/>
        <a:lstStyle/>
        <a:p>
          <a:r>
            <a:rPr lang="en-IN" dirty="0"/>
            <a:t>Volume 1 : Code of Ethics Based on IESBA Code</a:t>
          </a:r>
          <a:endParaRPr lang="en-US" dirty="0"/>
        </a:p>
      </dgm:t>
    </dgm:pt>
    <dgm:pt modelId="{919AD4E7-94C8-47EE-B49A-01355F39D3B6}" type="parTrans" cxnId="{1BB3A604-FB9D-4335-AAE2-3C6543B28654}">
      <dgm:prSet/>
      <dgm:spPr/>
      <dgm:t>
        <a:bodyPr/>
        <a:lstStyle/>
        <a:p>
          <a:endParaRPr lang="en-US"/>
        </a:p>
      </dgm:t>
    </dgm:pt>
    <dgm:pt modelId="{29C76D17-B37A-42A6-ACC9-06A6238618C0}" type="sibTrans" cxnId="{1BB3A604-FB9D-4335-AAE2-3C6543B28654}">
      <dgm:prSet/>
      <dgm:spPr/>
      <dgm:t>
        <a:bodyPr/>
        <a:lstStyle/>
        <a:p>
          <a:endParaRPr lang="en-US"/>
        </a:p>
      </dgm:t>
    </dgm:pt>
    <dgm:pt modelId="{3BE51599-B2E5-417A-B887-96FBB0B0A51B}">
      <dgm:prSet/>
      <dgm:spPr/>
      <dgm:t>
        <a:bodyPr/>
        <a:lstStyle/>
        <a:p>
          <a:r>
            <a:rPr lang="en-IN" dirty="0"/>
            <a:t>Volume 2 : Domestic legal and regulatory provisions </a:t>
          </a:r>
          <a:endParaRPr lang="en-US" dirty="0"/>
        </a:p>
      </dgm:t>
    </dgm:pt>
    <dgm:pt modelId="{07400E91-8DA3-4378-B2F2-387AF5191104}" type="parTrans" cxnId="{3E1BD76C-BF66-4BDB-BA7A-2E858C4967C7}">
      <dgm:prSet/>
      <dgm:spPr/>
      <dgm:t>
        <a:bodyPr/>
        <a:lstStyle/>
        <a:p>
          <a:endParaRPr lang="en-US"/>
        </a:p>
      </dgm:t>
    </dgm:pt>
    <dgm:pt modelId="{6E96B13F-ED8F-456F-AD6B-179C6D3F1578}" type="sibTrans" cxnId="{3E1BD76C-BF66-4BDB-BA7A-2E858C4967C7}">
      <dgm:prSet/>
      <dgm:spPr/>
      <dgm:t>
        <a:bodyPr/>
        <a:lstStyle/>
        <a:p>
          <a:endParaRPr lang="en-US"/>
        </a:p>
      </dgm:t>
    </dgm:pt>
    <dgm:pt modelId="{390A56BE-B78B-42A5-BF83-83989E580C6D}">
      <dgm:prSet/>
      <dgm:spPr/>
      <dgm:t>
        <a:bodyPr/>
        <a:lstStyle/>
        <a:p>
          <a:r>
            <a:rPr lang="en-IN" dirty="0"/>
            <a:t>Volume 3 : Case law referencer.</a:t>
          </a:r>
          <a:endParaRPr lang="en-US" dirty="0"/>
        </a:p>
      </dgm:t>
    </dgm:pt>
    <dgm:pt modelId="{61204DF0-2B29-45CD-9DBC-0434B1126B16}" type="parTrans" cxnId="{6637633D-7C3A-4B16-B06D-00BAE1C88506}">
      <dgm:prSet/>
      <dgm:spPr/>
      <dgm:t>
        <a:bodyPr/>
        <a:lstStyle/>
        <a:p>
          <a:endParaRPr lang="en-US"/>
        </a:p>
      </dgm:t>
    </dgm:pt>
    <dgm:pt modelId="{74B6A14E-F59E-4F13-91DD-92117E345E1C}" type="sibTrans" cxnId="{6637633D-7C3A-4B16-B06D-00BAE1C88506}">
      <dgm:prSet/>
      <dgm:spPr/>
      <dgm:t>
        <a:bodyPr/>
        <a:lstStyle/>
        <a:p>
          <a:endParaRPr lang="en-US"/>
        </a:p>
      </dgm:t>
    </dgm:pt>
    <dgm:pt modelId="{4DB90D83-878D-40F7-AECE-BF6E3FEE55D6}" type="pres">
      <dgm:prSet presAssocID="{E538F4EC-3BC8-4B56-830F-236BB837B71D}" presName="root" presStyleCnt="0">
        <dgm:presLayoutVars>
          <dgm:dir/>
          <dgm:resizeHandles val="exact"/>
        </dgm:presLayoutVars>
      </dgm:prSet>
      <dgm:spPr/>
    </dgm:pt>
    <dgm:pt modelId="{DE2B0CF4-52C0-45DB-9377-FE13A84B68EB}" type="pres">
      <dgm:prSet presAssocID="{2B95B237-9B7B-43DE-BCA3-6AD030AA077C}" presName="compNode" presStyleCnt="0"/>
      <dgm:spPr/>
    </dgm:pt>
    <dgm:pt modelId="{A4AAC97A-CF3F-459B-B42E-C1CC19866444}" type="pres">
      <dgm:prSet presAssocID="{2B95B237-9B7B-43DE-BCA3-6AD030AA077C}" presName="bgRect" presStyleLbl="bgShp" presStyleIdx="0" presStyleCnt="4"/>
      <dgm:spPr/>
    </dgm:pt>
    <dgm:pt modelId="{F3B2840F-0891-4C14-B14F-726B95F49BB7}" type="pres">
      <dgm:prSet presAssocID="{2B95B237-9B7B-43DE-BCA3-6AD030AA07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30DE8383-85F6-4531-AEED-87648BACD455}" type="pres">
      <dgm:prSet presAssocID="{2B95B237-9B7B-43DE-BCA3-6AD030AA077C}" presName="spaceRect" presStyleCnt="0"/>
      <dgm:spPr/>
    </dgm:pt>
    <dgm:pt modelId="{B52719B8-39EB-4DD0-98D2-F77E1AE91C44}" type="pres">
      <dgm:prSet presAssocID="{2B95B237-9B7B-43DE-BCA3-6AD030AA077C}" presName="parTx" presStyleLbl="revTx" presStyleIdx="0" presStyleCnt="4">
        <dgm:presLayoutVars>
          <dgm:chMax val="0"/>
          <dgm:chPref val="0"/>
        </dgm:presLayoutVars>
      </dgm:prSet>
      <dgm:spPr/>
    </dgm:pt>
    <dgm:pt modelId="{817F7373-DB98-4BA2-8924-0F6DCEC6351F}" type="pres">
      <dgm:prSet presAssocID="{4618C77F-A001-4F68-ABB5-3A9370000BAC}" presName="sibTrans" presStyleCnt="0"/>
      <dgm:spPr/>
    </dgm:pt>
    <dgm:pt modelId="{B831ABE1-2CE3-4D74-9FFF-18EA7A7D4E98}" type="pres">
      <dgm:prSet presAssocID="{B64E3CB0-6F09-4A92-8289-EC32B31DDA97}" presName="compNode" presStyleCnt="0"/>
      <dgm:spPr/>
    </dgm:pt>
    <dgm:pt modelId="{8BBC9BCC-A82C-46FD-BF8A-3F22604E2503}" type="pres">
      <dgm:prSet presAssocID="{B64E3CB0-6F09-4A92-8289-EC32B31DDA97}" presName="bgRect" presStyleLbl="bgShp" presStyleIdx="1" presStyleCnt="4"/>
      <dgm:spPr/>
    </dgm:pt>
    <dgm:pt modelId="{02B3B67D-C0C1-4AB3-B341-0BFAB0A100E1}" type="pres">
      <dgm:prSet presAssocID="{B64E3CB0-6F09-4A92-8289-EC32B31DDA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473DED32-6EEB-4155-B212-4337350D2257}" type="pres">
      <dgm:prSet presAssocID="{B64E3CB0-6F09-4A92-8289-EC32B31DDA97}" presName="spaceRect" presStyleCnt="0"/>
      <dgm:spPr/>
    </dgm:pt>
    <dgm:pt modelId="{941214A2-1F20-4252-9A3F-F30A06DF8BD4}" type="pres">
      <dgm:prSet presAssocID="{B64E3CB0-6F09-4A92-8289-EC32B31DDA97}" presName="parTx" presStyleLbl="revTx" presStyleIdx="1" presStyleCnt="4">
        <dgm:presLayoutVars>
          <dgm:chMax val="0"/>
          <dgm:chPref val="0"/>
        </dgm:presLayoutVars>
      </dgm:prSet>
      <dgm:spPr/>
    </dgm:pt>
    <dgm:pt modelId="{4EEC61E1-43A5-4582-B9EA-21101D0B3C46}" type="pres">
      <dgm:prSet presAssocID="{29C76D17-B37A-42A6-ACC9-06A6238618C0}" presName="sibTrans" presStyleCnt="0"/>
      <dgm:spPr/>
    </dgm:pt>
    <dgm:pt modelId="{7ED08DA5-0D1A-4B04-B66A-32B198EC78A7}" type="pres">
      <dgm:prSet presAssocID="{3BE51599-B2E5-417A-B887-96FBB0B0A51B}" presName="compNode" presStyleCnt="0"/>
      <dgm:spPr/>
    </dgm:pt>
    <dgm:pt modelId="{999FB135-8A9E-42EB-A634-6EC9CF7F9600}" type="pres">
      <dgm:prSet presAssocID="{3BE51599-B2E5-417A-B887-96FBB0B0A51B}" presName="bgRect" presStyleLbl="bgShp" presStyleIdx="2" presStyleCnt="4"/>
      <dgm:spPr/>
    </dgm:pt>
    <dgm:pt modelId="{FA7C48B4-86B9-4D6B-ABF5-42479A73B446}" type="pres">
      <dgm:prSet presAssocID="{3BE51599-B2E5-417A-B887-96FBB0B0A51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E426C68E-D585-4537-925A-59BD98B8C576}" type="pres">
      <dgm:prSet presAssocID="{3BE51599-B2E5-417A-B887-96FBB0B0A51B}" presName="spaceRect" presStyleCnt="0"/>
      <dgm:spPr/>
    </dgm:pt>
    <dgm:pt modelId="{AFFFE6C5-1DA5-4E9B-B5FA-C7D56E2C3C02}" type="pres">
      <dgm:prSet presAssocID="{3BE51599-B2E5-417A-B887-96FBB0B0A51B}" presName="parTx" presStyleLbl="revTx" presStyleIdx="2" presStyleCnt="4">
        <dgm:presLayoutVars>
          <dgm:chMax val="0"/>
          <dgm:chPref val="0"/>
        </dgm:presLayoutVars>
      </dgm:prSet>
      <dgm:spPr/>
    </dgm:pt>
    <dgm:pt modelId="{17B8CAA0-9BF5-4B63-968D-6B7164DA49E3}" type="pres">
      <dgm:prSet presAssocID="{6E96B13F-ED8F-456F-AD6B-179C6D3F1578}" presName="sibTrans" presStyleCnt="0"/>
      <dgm:spPr/>
    </dgm:pt>
    <dgm:pt modelId="{6E2ADD91-88E4-4266-8038-5F69E5F83393}" type="pres">
      <dgm:prSet presAssocID="{390A56BE-B78B-42A5-BF83-83989E580C6D}" presName="compNode" presStyleCnt="0"/>
      <dgm:spPr/>
    </dgm:pt>
    <dgm:pt modelId="{4640BE12-61B2-43D3-AC33-F2CD87E32AFB}" type="pres">
      <dgm:prSet presAssocID="{390A56BE-B78B-42A5-BF83-83989E580C6D}" presName="bgRect" presStyleLbl="bgShp" presStyleIdx="3" presStyleCnt="4"/>
      <dgm:spPr/>
    </dgm:pt>
    <dgm:pt modelId="{549F500A-72FF-487F-8897-F17F2A0CB9EE}" type="pres">
      <dgm:prSet presAssocID="{390A56BE-B78B-42A5-BF83-83989E580C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8ED28892-8C3D-435B-96E5-E20B79A1AF11}" type="pres">
      <dgm:prSet presAssocID="{390A56BE-B78B-42A5-BF83-83989E580C6D}" presName="spaceRect" presStyleCnt="0"/>
      <dgm:spPr/>
    </dgm:pt>
    <dgm:pt modelId="{129677BA-C878-40C7-82C3-34BCCD810C36}" type="pres">
      <dgm:prSet presAssocID="{390A56BE-B78B-42A5-BF83-83989E580C6D}" presName="parTx" presStyleLbl="revTx" presStyleIdx="3" presStyleCnt="4">
        <dgm:presLayoutVars>
          <dgm:chMax val="0"/>
          <dgm:chPref val="0"/>
        </dgm:presLayoutVars>
      </dgm:prSet>
      <dgm:spPr/>
    </dgm:pt>
  </dgm:ptLst>
  <dgm:cxnLst>
    <dgm:cxn modelId="{1BB3A604-FB9D-4335-AAE2-3C6543B28654}" srcId="{E538F4EC-3BC8-4B56-830F-236BB837B71D}" destId="{B64E3CB0-6F09-4A92-8289-EC32B31DDA97}" srcOrd="1" destOrd="0" parTransId="{919AD4E7-94C8-47EE-B49A-01355F39D3B6}" sibTransId="{29C76D17-B37A-42A6-ACC9-06A6238618C0}"/>
    <dgm:cxn modelId="{8C32E110-403B-45A5-88D9-26EFC5E86A4D}" srcId="{E538F4EC-3BC8-4B56-830F-236BB837B71D}" destId="{2B95B237-9B7B-43DE-BCA3-6AD030AA077C}" srcOrd="0" destOrd="0" parTransId="{DEDD8C57-D9D1-4098-B292-394E5B45C439}" sibTransId="{4618C77F-A001-4F68-ABB5-3A9370000BAC}"/>
    <dgm:cxn modelId="{6637633D-7C3A-4B16-B06D-00BAE1C88506}" srcId="{E538F4EC-3BC8-4B56-830F-236BB837B71D}" destId="{390A56BE-B78B-42A5-BF83-83989E580C6D}" srcOrd="3" destOrd="0" parTransId="{61204DF0-2B29-45CD-9DBC-0434B1126B16}" sibTransId="{74B6A14E-F59E-4F13-91DD-92117E345E1C}"/>
    <dgm:cxn modelId="{A8CD4648-D1FF-4A3B-888B-DDCD8915BB91}" type="presOf" srcId="{2B95B237-9B7B-43DE-BCA3-6AD030AA077C}" destId="{B52719B8-39EB-4DD0-98D2-F77E1AE91C44}" srcOrd="0" destOrd="0" presId="urn:microsoft.com/office/officeart/2018/2/layout/IconVerticalSolidList"/>
    <dgm:cxn modelId="{3E1BD76C-BF66-4BDB-BA7A-2E858C4967C7}" srcId="{E538F4EC-3BC8-4B56-830F-236BB837B71D}" destId="{3BE51599-B2E5-417A-B887-96FBB0B0A51B}" srcOrd="2" destOrd="0" parTransId="{07400E91-8DA3-4378-B2F2-387AF5191104}" sibTransId="{6E96B13F-ED8F-456F-AD6B-179C6D3F1578}"/>
    <dgm:cxn modelId="{EB114D7C-1AC2-46C9-855F-9306092C17A9}" type="presOf" srcId="{E538F4EC-3BC8-4B56-830F-236BB837B71D}" destId="{4DB90D83-878D-40F7-AECE-BF6E3FEE55D6}" srcOrd="0" destOrd="0" presId="urn:microsoft.com/office/officeart/2018/2/layout/IconVerticalSolidList"/>
    <dgm:cxn modelId="{9BBF0291-FF6A-4EE5-ACB5-E032F1122A88}" type="presOf" srcId="{B64E3CB0-6F09-4A92-8289-EC32B31DDA97}" destId="{941214A2-1F20-4252-9A3F-F30A06DF8BD4}" srcOrd="0" destOrd="0" presId="urn:microsoft.com/office/officeart/2018/2/layout/IconVerticalSolidList"/>
    <dgm:cxn modelId="{3269A6C1-FC2E-4C06-B529-AA433BCF6FF1}" type="presOf" srcId="{390A56BE-B78B-42A5-BF83-83989E580C6D}" destId="{129677BA-C878-40C7-82C3-34BCCD810C36}" srcOrd="0" destOrd="0" presId="urn:microsoft.com/office/officeart/2018/2/layout/IconVerticalSolidList"/>
    <dgm:cxn modelId="{94522FEA-583F-42F2-982B-89C41DA30F6B}" type="presOf" srcId="{3BE51599-B2E5-417A-B887-96FBB0B0A51B}" destId="{AFFFE6C5-1DA5-4E9B-B5FA-C7D56E2C3C02}" srcOrd="0" destOrd="0" presId="urn:microsoft.com/office/officeart/2018/2/layout/IconVerticalSolidList"/>
    <dgm:cxn modelId="{F728CEB3-98FE-4AF3-8E1D-6E33FE70A187}" type="presParOf" srcId="{4DB90D83-878D-40F7-AECE-BF6E3FEE55D6}" destId="{DE2B0CF4-52C0-45DB-9377-FE13A84B68EB}" srcOrd="0" destOrd="0" presId="urn:microsoft.com/office/officeart/2018/2/layout/IconVerticalSolidList"/>
    <dgm:cxn modelId="{DA6F1040-0143-4EDF-A498-D624512AC441}" type="presParOf" srcId="{DE2B0CF4-52C0-45DB-9377-FE13A84B68EB}" destId="{A4AAC97A-CF3F-459B-B42E-C1CC19866444}" srcOrd="0" destOrd="0" presId="urn:microsoft.com/office/officeart/2018/2/layout/IconVerticalSolidList"/>
    <dgm:cxn modelId="{234E710A-AB7F-46D4-B010-AAB3A2B09F77}" type="presParOf" srcId="{DE2B0CF4-52C0-45DB-9377-FE13A84B68EB}" destId="{F3B2840F-0891-4C14-B14F-726B95F49BB7}" srcOrd="1" destOrd="0" presId="urn:microsoft.com/office/officeart/2018/2/layout/IconVerticalSolidList"/>
    <dgm:cxn modelId="{A51C3C98-E400-4E80-B655-85AF52C4A816}" type="presParOf" srcId="{DE2B0CF4-52C0-45DB-9377-FE13A84B68EB}" destId="{30DE8383-85F6-4531-AEED-87648BACD455}" srcOrd="2" destOrd="0" presId="urn:microsoft.com/office/officeart/2018/2/layout/IconVerticalSolidList"/>
    <dgm:cxn modelId="{C9CBE462-5AD2-4FA8-B43C-4FA69726BDB9}" type="presParOf" srcId="{DE2B0CF4-52C0-45DB-9377-FE13A84B68EB}" destId="{B52719B8-39EB-4DD0-98D2-F77E1AE91C44}" srcOrd="3" destOrd="0" presId="urn:microsoft.com/office/officeart/2018/2/layout/IconVerticalSolidList"/>
    <dgm:cxn modelId="{181FA16A-6818-4AF1-BF9F-F3B7C31CFB08}" type="presParOf" srcId="{4DB90D83-878D-40F7-AECE-BF6E3FEE55D6}" destId="{817F7373-DB98-4BA2-8924-0F6DCEC6351F}" srcOrd="1" destOrd="0" presId="urn:microsoft.com/office/officeart/2018/2/layout/IconVerticalSolidList"/>
    <dgm:cxn modelId="{3ADA3DA4-F6D0-47A6-89D5-75AB4DC0571A}" type="presParOf" srcId="{4DB90D83-878D-40F7-AECE-BF6E3FEE55D6}" destId="{B831ABE1-2CE3-4D74-9FFF-18EA7A7D4E98}" srcOrd="2" destOrd="0" presId="urn:microsoft.com/office/officeart/2018/2/layout/IconVerticalSolidList"/>
    <dgm:cxn modelId="{24A8C3C0-F556-4E1C-98F3-D98D0F0263DC}" type="presParOf" srcId="{B831ABE1-2CE3-4D74-9FFF-18EA7A7D4E98}" destId="{8BBC9BCC-A82C-46FD-BF8A-3F22604E2503}" srcOrd="0" destOrd="0" presId="urn:microsoft.com/office/officeart/2018/2/layout/IconVerticalSolidList"/>
    <dgm:cxn modelId="{6D6DD6F4-DB37-4E8D-A508-5BA7D777F4B8}" type="presParOf" srcId="{B831ABE1-2CE3-4D74-9FFF-18EA7A7D4E98}" destId="{02B3B67D-C0C1-4AB3-B341-0BFAB0A100E1}" srcOrd="1" destOrd="0" presId="urn:microsoft.com/office/officeart/2018/2/layout/IconVerticalSolidList"/>
    <dgm:cxn modelId="{6D38CAAF-593B-4F55-B022-CF71EAAC2F47}" type="presParOf" srcId="{B831ABE1-2CE3-4D74-9FFF-18EA7A7D4E98}" destId="{473DED32-6EEB-4155-B212-4337350D2257}" srcOrd="2" destOrd="0" presId="urn:microsoft.com/office/officeart/2018/2/layout/IconVerticalSolidList"/>
    <dgm:cxn modelId="{45CFDDC3-D5BA-479D-BAC1-5BE64805AF64}" type="presParOf" srcId="{B831ABE1-2CE3-4D74-9FFF-18EA7A7D4E98}" destId="{941214A2-1F20-4252-9A3F-F30A06DF8BD4}" srcOrd="3" destOrd="0" presId="urn:microsoft.com/office/officeart/2018/2/layout/IconVerticalSolidList"/>
    <dgm:cxn modelId="{F2006B64-7628-4B56-A38E-D7DE80D149D2}" type="presParOf" srcId="{4DB90D83-878D-40F7-AECE-BF6E3FEE55D6}" destId="{4EEC61E1-43A5-4582-B9EA-21101D0B3C46}" srcOrd="3" destOrd="0" presId="urn:microsoft.com/office/officeart/2018/2/layout/IconVerticalSolidList"/>
    <dgm:cxn modelId="{BAD5F34F-96EE-43CB-AED7-26AB9E684951}" type="presParOf" srcId="{4DB90D83-878D-40F7-AECE-BF6E3FEE55D6}" destId="{7ED08DA5-0D1A-4B04-B66A-32B198EC78A7}" srcOrd="4" destOrd="0" presId="urn:microsoft.com/office/officeart/2018/2/layout/IconVerticalSolidList"/>
    <dgm:cxn modelId="{547E465E-768C-4A06-BFFB-CE5D892B623F}" type="presParOf" srcId="{7ED08DA5-0D1A-4B04-B66A-32B198EC78A7}" destId="{999FB135-8A9E-42EB-A634-6EC9CF7F9600}" srcOrd="0" destOrd="0" presId="urn:microsoft.com/office/officeart/2018/2/layout/IconVerticalSolidList"/>
    <dgm:cxn modelId="{3A2BC4E5-62CE-45DA-B106-F1A935222E9E}" type="presParOf" srcId="{7ED08DA5-0D1A-4B04-B66A-32B198EC78A7}" destId="{FA7C48B4-86B9-4D6B-ABF5-42479A73B446}" srcOrd="1" destOrd="0" presId="urn:microsoft.com/office/officeart/2018/2/layout/IconVerticalSolidList"/>
    <dgm:cxn modelId="{34BA2C0E-E236-4C62-9B53-0DA5C39CA2DA}" type="presParOf" srcId="{7ED08DA5-0D1A-4B04-B66A-32B198EC78A7}" destId="{E426C68E-D585-4537-925A-59BD98B8C576}" srcOrd="2" destOrd="0" presId="urn:microsoft.com/office/officeart/2018/2/layout/IconVerticalSolidList"/>
    <dgm:cxn modelId="{01C3D84F-534A-41EF-A214-C82A8B963F1B}" type="presParOf" srcId="{7ED08DA5-0D1A-4B04-B66A-32B198EC78A7}" destId="{AFFFE6C5-1DA5-4E9B-B5FA-C7D56E2C3C02}" srcOrd="3" destOrd="0" presId="urn:microsoft.com/office/officeart/2018/2/layout/IconVerticalSolidList"/>
    <dgm:cxn modelId="{FDE1963D-D980-4792-A4FC-A9D772B756B7}" type="presParOf" srcId="{4DB90D83-878D-40F7-AECE-BF6E3FEE55D6}" destId="{17B8CAA0-9BF5-4B63-968D-6B7164DA49E3}" srcOrd="5" destOrd="0" presId="urn:microsoft.com/office/officeart/2018/2/layout/IconVerticalSolidList"/>
    <dgm:cxn modelId="{A49DE17D-D625-42D3-BCA7-14040536FDA6}" type="presParOf" srcId="{4DB90D83-878D-40F7-AECE-BF6E3FEE55D6}" destId="{6E2ADD91-88E4-4266-8038-5F69E5F83393}" srcOrd="6" destOrd="0" presId="urn:microsoft.com/office/officeart/2018/2/layout/IconVerticalSolidList"/>
    <dgm:cxn modelId="{48630BA4-F792-49B2-8494-C909A7C432EE}" type="presParOf" srcId="{6E2ADD91-88E4-4266-8038-5F69E5F83393}" destId="{4640BE12-61B2-43D3-AC33-F2CD87E32AFB}" srcOrd="0" destOrd="0" presId="urn:microsoft.com/office/officeart/2018/2/layout/IconVerticalSolidList"/>
    <dgm:cxn modelId="{453C1C4E-EC57-45FD-BB8B-51ACDFB5E1AA}" type="presParOf" srcId="{6E2ADD91-88E4-4266-8038-5F69E5F83393}" destId="{549F500A-72FF-487F-8897-F17F2A0CB9EE}" srcOrd="1" destOrd="0" presId="urn:microsoft.com/office/officeart/2018/2/layout/IconVerticalSolidList"/>
    <dgm:cxn modelId="{DE4AAEAB-0F21-4193-8A23-9D5416C9EFB1}" type="presParOf" srcId="{6E2ADD91-88E4-4266-8038-5F69E5F83393}" destId="{8ED28892-8C3D-435B-96E5-E20B79A1AF11}" srcOrd="2" destOrd="0" presId="urn:microsoft.com/office/officeart/2018/2/layout/IconVerticalSolidList"/>
    <dgm:cxn modelId="{7DFAF6F3-F832-4409-A656-0C6A7ED7FFCB}" type="presParOf" srcId="{6E2ADD91-88E4-4266-8038-5F69E5F83393}" destId="{129677BA-C878-40C7-82C3-34BCCD810C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D5AD10-B760-486E-A7D5-57BC363DBF1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8E799C6-A883-42C9-A54B-FDC7F927AA55}">
      <dgm:prSet/>
      <dgm:spPr/>
      <dgm:t>
        <a:bodyPr/>
        <a:lstStyle/>
        <a:p>
          <a:r>
            <a:rPr lang="en-US" b="1" dirty="0"/>
            <a:t>Recent revisions address modern challenges such as corporate forms of practice, networking, advertisements, use of technology (e.g., UDIN), and enhanced transparency.</a:t>
          </a:r>
          <a:endParaRPr lang="en-US" dirty="0"/>
        </a:p>
      </dgm:t>
    </dgm:pt>
    <dgm:pt modelId="{2C693B2E-236F-4AAC-A7B4-FA51EEB9E919}" type="parTrans" cxnId="{D9C53B2B-5786-4CAA-B78E-FB93B766D0D5}">
      <dgm:prSet/>
      <dgm:spPr/>
      <dgm:t>
        <a:bodyPr/>
        <a:lstStyle/>
        <a:p>
          <a:endParaRPr lang="en-US"/>
        </a:p>
      </dgm:t>
    </dgm:pt>
    <dgm:pt modelId="{CA5A90B0-0E35-4F98-BBEE-435D9B333D31}" type="sibTrans" cxnId="{D9C53B2B-5786-4CAA-B78E-FB93B766D0D5}">
      <dgm:prSet/>
      <dgm:spPr/>
      <dgm:t>
        <a:bodyPr/>
        <a:lstStyle/>
        <a:p>
          <a:endParaRPr lang="en-US"/>
        </a:p>
      </dgm:t>
    </dgm:pt>
    <dgm:pt modelId="{420AB4F6-7159-476B-BB07-D2C8DB9229C5}">
      <dgm:prSet/>
      <dgm:spPr/>
      <dgm:t>
        <a:bodyPr/>
        <a:lstStyle/>
        <a:p>
          <a:r>
            <a:rPr lang="en-US" b="1" dirty="0"/>
            <a:t>The evolution of ethical standards reflects a continuous response to changing business environments, technological advancements, societal expectations and globalization. While the core philosophy—“public interest over personal gain”—has remained unchanged, ethical standards have become more structured, dynamic and globally harmonized, ensuring sustained trust in the profession.</a:t>
          </a:r>
          <a:endParaRPr lang="en-US" dirty="0"/>
        </a:p>
      </dgm:t>
    </dgm:pt>
    <dgm:pt modelId="{EA1BC608-7387-4497-BF93-2CDEF0989C1A}" type="parTrans" cxnId="{441AD9E5-9CCE-4AAE-BE0D-E2004597A39F}">
      <dgm:prSet/>
      <dgm:spPr/>
      <dgm:t>
        <a:bodyPr/>
        <a:lstStyle/>
        <a:p>
          <a:endParaRPr lang="en-US"/>
        </a:p>
      </dgm:t>
    </dgm:pt>
    <dgm:pt modelId="{904F2BB3-63D9-4392-9F00-5C3E0D4750AD}" type="sibTrans" cxnId="{441AD9E5-9CCE-4AAE-BE0D-E2004597A39F}">
      <dgm:prSet/>
      <dgm:spPr/>
      <dgm:t>
        <a:bodyPr/>
        <a:lstStyle/>
        <a:p>
          <a:endParaRPr lang="en-US"/>
        </a:p>
      </dgm:t>
    </dgm:pt>
    <dgm:pt modelId="{F0B21C98-41C2-4257-A0E0-730784285AEA}" type="pres">
      <dgm:prSet presAssocID="{D0D5AD10-B760-486E-A7D5-57BC363DBF1A}" presName="root" presStyleCnt="0">
        <dgm:presLayoutVars>
          <dgm:dir/>
          <dgm:resizeHandles val="exact"/>
        </dgm:presLayoutVars>
      </dgm:prSet>
      <dgm:spPr/>
    </dgm:pt>
    <dgm:pt modelId="{2B28D164-C76C-450C-8A58-B110CFBE8DA7}" type="pres">
      <dgm:prSet presAssocID="{68E799C6-A883-42C9-A54B-FDC7F927AA55}" presName="compNode" presStyleCnt="0"/>
      <dgm:spPr/>
    </dgm:pt>
    <dgm:pt modelId="{6DEC2467-4D12-4E60-AB7B-7938E425ACAA}" type="pres">
      <dgm:prSet presAssocID="{68E799C6-A883-42C9-A54B-FDC7F927AA55}" presName="bgRect" presStyleLbl="bgShp" presStyleIdx="0" presStyleCnt="2"/>
      <dgm:spPr/>
    </dgm:pt>
    <dgm:pt modelId="{3AAF0A5D-0FCD-470A-ABA9-ADF476383C66}" type="pres">
      <dgm:prSet presAssocID="{68E799C6-A883-42C9-A54B-FDC7F927AA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DF31D788-4001-44D4-AC63-9D7EE24844AB}" type="pres">
      <dgm:prSet presAssocID="{68E799C6-A883-42C9-A54B-FDC7F927AA55}" presName="spaceRect" presStyleCnt="0"/>
      <dgm:spPr/>
    </dgm:pt>
    <dgm:pt modelId="{49AC761B-C8E6-448A-A969-3A53D75737CA}" type="pres">
      <dgm:prSet presAssocID="{68E799C6-A883-42C9-A54B-FDC7F927AA55}" presName="parTx" presStyleLbl="revTx" presStyleIdx="0" presStyleCnt="2">
        <dgm:presLayoutVars>
          <dgm:chMax val="0"/>
          <dgm:chPref val="0"/>
        </dgm:presLayoutVars>
      </dgm:prSet>
      <dgm:spPr/>
    </dgm:pt>
    <dgm:pt modelId="{EFBD982F-4EF1-4CA7-8A59-A1667EBCA08E}" type="pres">
      <dgm:prSet presAssocID="{CA5A90B0-0E35-4F98-BBEE-435D9B333D31}" presName="sibTrans" presStyleCnt="0"/>
      <dgm:spPr/>
    </dgm:pt>
    <dgm:pt modelId="{0ED9B6DA-4C48-41A1-9541-06F6B70FC73F}" type="pres">
      <dgm:prSet presAssocID="{420AB4F6-7159-476B-BB07-D2C8DB9229C5}" presName="compNode" presStyleCnt="0"/>
      <dgm:spPr/>
    </dgm:pt>
    <dgm:pt modelId="{E7796059-F169-47B6-A92B-2620A7E664F3}" type="pres">
      <dgm:prSet presAssocID="{420AB4F6-7159-476B-BB07-D2C8DB9229C5}" presName="bgRect" presStyleLbl="bgShp" presStyleIdx="1" presStyleCnt="2"/>
      <dgm:spPr/>
    </dgm:pt>
    <dgm:pt modelId="{C8CD3EB3-DE94-42C4-B268-40497043F15F}" type="pres">
      <dgm:prSet presAssocID="{420AB4F6-7159-476B-BB07-D2C8DB9229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02CF72B7-179C-4274-BB97-E098B2269620}" type="pres">
      <dgm:prSet presAssocID="{420AB4F6-7159-476B-BB07-D2C8DB9229C5}" presName="spaceRect" presStyleCnt="0"/>
      <dgm:spPr/>
    </dgm:pt>
    <dgm:pt modelId="{D75B0C1C-EB9C-42CF-805C-7F36993DC364}" type="pres">
      <dgm:prSet presAssocID="{420AB4F6-7159-476B-BB07-D2C8DB9229C5}" presName="parTx" presStyleLbl="revTx" presStyleIdx="1" presStyleCnt="2">
        <dgm:presLayoutVars>
          <dgm:chMax val="0"/>
          <dgm:chPref val="0"/>
        </dgm:presLayoutVars>
      </dgm:prSet>
      <dgm:spPr/>
    </dgm:pt>
  </dgm:ptLst>
  <dgm:cxnLst>
    <dgm:cxn modelId="{D9C53B2B-5786-4CAA-B78E-FB93B766D0D5}" srcId="{D0D5AD10-B760-486E-A7D5-57BC363DBF1A}" destId="{68E799C6-A883-42C9-A54B-FDC7F927AA55}" srcOrd="0" destOrd="0" parTransId="{2C693B2E-236F-4AAC-A7B4-FA51EEB9E919}" sibTransId="{CA5A90B0-0E35-4F98-BBEE-435D9B333D31}"/>
    <dgm:cxn modelId="{D44D7A3E-D3ED-4DDE-A3B8-02D89711E589}" type="presOf" srcId="{68E799C6-A883-42C9-A54B-FDC7F927AA55}" destId="{49AC761B-C8E6-448A-A969-3A53D75737CA}" srcOrd="0" destOrd="0" presId="urn:microsoft.com/office/officeart/2018/2/layout/IconVerticalSolidList"/>
    <dgm:cxn modelId="{CC545F85-0B54-42FB-9933-46FDCCF16C19}" type="presOf" srcId="{D0D5AD10-B760-486E-A7D5-57BC363DBF1A}" destId="{F0B21C98-41C2-4257-A0E0-730784285AEA}" srcOrd="0" destOrd="0" presId="urn:microsoft.com/office/officeart/2018/2/layout/IconVerticalSolidList"/>
    <dgm:cxn modelId="{44AB0993-1F62-46EB-BBEF-7A1299218A39}" type="presOf" srcId="{420AB4F6-7159-476B-BB07-D2C8DB9229C5}" destId="{D75B0C1C-EB9C-42CF-805C-7F36993DC364}" srcOrd="0" destOrd="0" presId="urn:microsoft.com/office/officeart/2018/2/layout/IconVerticalSolidList"/>
    <dgm:cxn modelId="{441AD9E5-9CCE-4AAE-BE0D-E2004597A39F}" srcId="{D0D5AD10-B760-486E-A7D5-57BC363DBF1A}" destId="{420AB4F6-7159-476B-BB07-D2C8DB9229C5}" srcOrd="1" destOrd="0" parTransId="{EA1BC608-7387-4497-BF93-2CDEF0989C1A}" sibTransId="{904F2BB3-63D9-4392-9F00-5C3E0D4750AD}"/>
    <dgm:cxn modelId="{42C6ACCA-E866-410A-AB84-113A209A4A34}" type="presParOf" srcId="{F0B21C98-41C2-4257-A0E0-730784285AEA}" destId="{2B28D164-C76C-450C-8A58-B110CFBE8DA7}" srcOrd="0" destOrd="0" presId="urn:microsoft.com/office/officeart/2018/2/layout/IconVerticalSolidList"/>
    <dgm:cxn modelId="{9965C832-4449-4D68-B619-C3E96471354F}" type="presParOf" srcId="{2B28D164-C76C-450C-8A58-B110CFBE8DA7}" destId="{6DEC2467-4D12-4E60-AB7B-7938E425ACAA}" srcOrd="0" destOrd="0" presId="urn:microsoft.com/office/officeart/2018/2/layout/IconVerticalSolidList"/>
    <dgm:cxn modelId="{7E53E5EE-1FC0-431A-81B7-6D38ABBF0DAF}" type="presParOf" srcId="{2B28D164-C76C-450C-8A58-B110CFBE8DA7}" destId="{3AAF0A5D-0FCD-470A-ABA9-ADF476383C66}" srcOrd="1" destOrd="0" presId="urn:microsoft.com/office/officeart/2018/2/layout/IconVerticalSolidList"/>
    <dgm:cxn modelId="{B481EE0A-742C-4575-8AA8-0CFF7402663B}" type="presParOf" srcId="{2B28D164-C76C-450C-8A58-B110CFBE8DA7}" destId="{DF31D788-4001-44D4-AC63-9D7EE24844AB}" srcOrd="2" destOrd="0" presId="urn:microsoft.com/office/officeart/2018/2/layout/IconVerticalSolidList"/>
    <dgm:cxn modelId="{AC1F53F1-B14B-4913-A9EE-8CC890EACD89}" type="presParOf" srcId="{2B28D164-C76C-450C-8A58-B110CFBE8DA7}" destId="{49AC761B-C8E6-448A-A969-3A53D75737CA}" srcOrd="3" destOrd="0" presId="urn:microsoft.com/office/officeart/2018/2/layout/IconVerticalSolidList"/>
    <dgm:cxn modelId="{2312ADAE-2887-427C-B859-3BE750F66301}" type="presParOf" srcId="{F0B21C98-41C2-4257-A0E0-730784285AEA}" destId="{EFBD982F-4EF1-4CA7-8A59-A1667EBCA08E}" srcOrd="1" destOrd="0" presId="urn:microsoft.com/office/officeart/2018/2/layout/IconVerticalSolidList"/>
    <dgm:cxn modelId="{64168ACB-FA7F-473E-89F9-0A6CDF5E3D18}" type="presParOf" srcId="{F0B21C98-41C2-4257-A0E0-730784285AEA}" destId="{0ED9B6DA-4C48-41A1-9541-06F6B70FC73F}" srcOrd="2" destOrd="0" presId="urn:microsoft.com/office/officeart/2018/2/layout/IconVerticalSolidList"/>
    <dgm:cxn modelId="{855F921A-E9D0-4656-B162-80CE5ACB2E57}" type="presParOf" srcId="{0ED9B6DA-4C48-41A1-9541-06F6B70FC73F}" destId="{E7796059-F169-47B6-A92B-2620A7E664F3}" srcOrd="0" destOrd="0" presId="urn:microsoft.com/office/officeart/2018/2/layout/IconVerticalSolidList"/>
    <dgm:cxn modelId="{CE550C2D-B257-444B-AD50-2591FB92F894}" type="presParOf" srcId="{0ED9B6DA-4C48-41A1-9541-06F6B70FC73F}" destId="{C8CD3EB3-DE94-42C4-B268-40497043F15F}" srcOrd="1" destOrd="0" presId="urn:microsoft.com/office/officeart/2018/2/layout/IconVerticalSolidList"/>
    <dgm:cxn modelId="{70024E6B-D03E-40D7-B001-9A254C6C55F8}" type="presParOf" srcId="{0ED9B6DA-4C48-41A1-9541-06F6B70FC73F}" destId="{02CF72B7-179C-4274-BB97-E098B2269620}" srcOrd="2" destOrd="0" presId="urn:microsoft.com/office/officeart/2018/2/layout/IconVerticalSolidList"/>
    <dgm:cxn modelId="{B1AB4BD3-D76F-4E86-8048-885F2BDE0D22}" type="presParOf" srcId="{0ED9B6DA-4C48-41A1-9541-06F6B70FC73F}" destId="{D75B0C1C-EB9C-42CF-805C-7F36993DC3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38F4EC-3BC8-4B56-830F-236BB837B7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B95B237-9B7B-43DE-BCA3-6AD030AA077C}">
      <dgm:prSet/>
      <dgm:spPr/>
      <dgm:t>
        <a:bodyPr/>
        <a:lstStyle/>
        <a:p>
          <a:r>
            <a:rPr lang="en-IN" dirty="0"/>
            <a:t>In 2025 13</a:t>
          </a:r>
          <a:r>
            <a:rPr lang="en-IN" baseline="30000" dirty="0"/>
            <a:t>th</a:t>
          </a:r>
          <a:r>
            <a:rPr lang="en-IN" dirty="0"/>
            <a:t> edition is likely to be in 3 volumes</a:t>
          </a:r>
          <a:endParaRPr lang="en-US" dirty="0"/>
        </a:p>
      </dgm:t>
    </dgm:pt>
    <dgm:pt modelId="{DEDD8C57-D9D1-4098-B292-394E5B45C439}" type="parTrans" cxnId="{8C32E110-403B-45A5-88D9-26EFC5E86A4D}">
      <dgm:prSet/>
      <dgm:spPr/>
      <dgm:t>
        <a:bodyPr/>
        <a:lstStyle/>
        <a:p>
          <a:endParaRPr lang="en-US"/>
        </a:p>
      </dgm:t>
    </dgm:pt>
    <dgm:pt modelId="{4618C77F-A001-4F68-ABB5-3A9370000BAC}" type="sibTrans" cxnId="{8C32E110-403B-45A5-88D9-26EFC5E86A4D}">
      <dgm:prSet/>
      <dgm:spPr/>
      <dgm:t>
        <a:bodyPr/>
        <a:lstStyle/>
        <a:p>
          <a:endParaRPr lang="en-US"/>
        </a:p>
      </dgm:t>
    </dgm:pt>
    <dgm:pt modelId="{B64E3CB0-6F09-4A92-8289-EC32B31DDA97}">
      <dgm:prSet/>
      <dgm:spPr/>
      <dgm:t>
        <a:bodyPr/>
        <a:lstStyle/>
        <a:p>
          <a:r>
            <a:rPr lang="en-IN" dirty="0"/>
            <a:t>Volume 1 : </a:t>
          </a:r>
          <a:r>
            <a:rPr lang="en-US" dirty="0"/>
            <a:t>Code of Ethics for Chartered Accountants including Independence standards. – Introduction of sustainability assurance ESG reporting</a:t>
          </a:r>
        </a:p>
      </dgm:t>
    </dgm:pt>
    <dgm:pt modelId="{919AD4E7-94C8-47EE-B49A-01355F39D3B6}" type="parTrans" cxnId="{1BB3A604-FB9D-4335-AAE2-3C6543B28654}">
      <dgm:prSet/>
      <dgm:spPr/>
      <dgm:t>
        <a:bodyPr/>
        <a:lstStyle/>
        <a:p>
          <a:endParaRPr lang="en-US"/>
        </a:p>
      </dgm:t>
    </dgm:pt>
    <dgm:pt modelId="{29C76D17-B37A-42A6-ACC9-06A6238618C0}" type="sibTrans" cxnId="{1BB3A604-FB9D-4335-AAE2-3C6543B28654}">
      <dgm:prSet/>
      <dgm:spPr/>
      <dgm:t>
        <a:bodyPr/>
        <a:lstStyle/>
        <a:p>
          <a:endParaRPr lang="en-US"/>
        </a:p>
      </dgm:t>
    </dgm:pt>
    <dgm:pt modelId="{3BE51599-B2E5-417A-B887-96FBB0B0A51B}">
      <dgm:prSet/>
      <dgm:spPr/>
      <dgm:t>
        <a:bodyPr/>
        <a:lstStyle/>
        <a:p>
          <a:r>
            <a:rPr lang="en-IN" dirty="0"/>
            <a:t>Volume 2 : CA act and Regulations </a:t>
          </a:r>
          <a:endParaRPr lang="en-US" dirty="0"/>
        </a:p>
      </dgm:t>
    </dgm:pt>
    <dgm:pt modelId="{07400E91-8DA3-4378-B2F2-387AF5191104}" type="parTrans" cxnId="{3E1BD76C-BF66-4BDB-BA7A-2E858C4967C7}">
      <dgm:prSet/>
      <dgm:spPr/>
      <dgm:t>
        <a:bodyPr/>
        <a:lstStyle/>
        <a:p>
          <a:endParaRPr lang="en-US"/>
        </a:p>
      </dgm:t>
    </dgm:pt>
    <dgm:pt modelId="{6E96B13F-ED8F-456F-AD6B-179C6D3F1578}" type="sibTrans" cxnId="{3E1BD76C-BF66-4BDB-BA7A-2E858C4967C7}">
      <dgm:prSet/>
      <dgm:spPr/>
      <dgm:t>
        <a:bodyPr/>
        <a:lstStyle/>
        <a:p>
          <a:endParaRPr lang="en-US"/>
        </a:p>
      </dgm:t>
    </dgm:pt>
    <dgm:pt modelId="{390A56BE-B78B-42A5-BF83-83989E580C6D}">
      <dgm:prSet/>
      <dgm:spPr/>
      <dgm:t>
        <a:bodyPr/>
        <a:lstStyle/>
        <a:p>
          <a:r>
            <a:rPr lang="en-IN" dirty="0"/>
            <a:t>Volume 3 : Guidelines on ethical issues – corporate form of practice – designations that can be used, Visiting card format – “UDIN” – Tender guidelines – Networking guidelines et</a:t>
          </a:r>
          <a:endParaRPr lang="en-US" dirty="0"/>
        </a:p>
      </dgm:t>
    </dgm:pt>
    <dgm:pt modelId="{61204DF0-2B29-45CD-9DBC-0434B1126B16}" type="parTrans" cxnId="{6637633D-7C3A-4B16-B06D-00BAE1C88506}">
      <dgm:prSet/>
      <dgm:spPr/>
      <dgm:t>
        <a:bodyPr/>
        <a:lstStyle/>
        <a:p>
          <a:endParaRPr lang="en-US"/>
        </a:p>
      </dgm:t>
    </dgm:pt>
    <dgm:pt modelId="{74B6A14E-F59E-4F13-91DD-92117E345E1C}" type="sibTrans" cxnId="{6637633D-7C3A-4B16-B06D-00BAE1C88506}">
      <dgm:prSet/>
      <dgm:spPr/>
      <dgm:t>
        <a:bodyPr/>
        <a:lstStyle/>
        <a:p>
          <a:endParaRPr lang="en-US"/>
        </a:p>
      </dgm:t>
    </dgm:pt>
    <dgm:pt modelId="{4DB90D83-878D-40F7-AECE-BF6E3FEE55D6}" type="pres">
      <dgm:prSet presAssocID="{E538F4EC-3BC8-4B56-830F-236BB837B71D}" presName="root" presStyleCnt="0">
        <dgm:presLayoutVars>
          <dgm:dir/>
          <dgm:resizeHandles val="exact"/>
        </dgm:presLayoutVars>
      </dgm:prSet>
      <dgm:spPr/>
    </dgm:pt>
    <dgm:pt modelId="{DE2B0CF4-52C0-45DB-9377-FE13A84B68EB}" type="pres">
      <dgm:prSet presAssocID="{2B95B237-9B7B-43DE-BCA3-6AD030AA077C}" presName="compNode" presStyleCnt="0"/>
      <dgm:spPr/>
    </dgm:pt>
    <dgm:pt modelId="{A4AAC97A-CF3F-459B-B42E-C1CC19866444}" type="pres">
      <dgm:prSet presAssocID="{2B95B237-9B7B-43DE-BCA3-6AD030AA077C}" presName="bgRect" presStyleLbl="bgShp" presStyleIdx="0" presStyleCnt="4"/>
      <dgm:spPr/>
    </dgm:pt>
    <dgm:pt modelId="{F3B2840F-0891-4C14-B14F-726B95F49BB7}" type="pres">
      <dgm:prSet presAssocID="{2B95B237-9B7B-43DE-BCA3-6AD030AA07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30DE8383-85F6-4531-AEED-87648BACD455}" type="pres">
      <dgm:prSet presAssocID="{2B95B237-9B7B-43DE-BCA3-6AD030AA077C}" presName="spaceRect" presStyleCnt="0"/>
      <dgm:spPr/>
    </dgm:pt>
    <dgm:pt modelId="{B52719B8-39EB-4DD0-98D2-F77E1AE91C44}" type="pres">
      <dgm:prSet presAssocID="{2B95B237-9B7B-43DE-BCA3-6AD030AA077C}" presName="parTx" presStyleLbl="revTx" presStyleIdx="0" presStyleCnt="4">
        <dgm:presLayoutVars>
          <dgm:chMax val="0"/>
          <dgm:chPref val="0"/>
        </dgm:presLayoutVars>
      </dgm:prSet>
      <dgm:spPr/>
    </dgm:pt>
    <dgm:pt modelId="{817F7373-DB98-4BA2-8924-0F6DCEC6351F}" type="pres">
      <dgm:prSet presAssocID="{4618C77F-A001-4F68-ABB5-3A9370000BAC}" presName="sibTrans" presStyleCnt="0"/>
      <dgm:spPr/>
    </dgm:pt>
    <dgm:pt modelId="{B831ABE1-2CE3-4D74-9FFF-18EA7A7D4E98}" type="pres">
      <dgm:prSet presAssocID="{B64E3CB0-6F09-4A92-8289-EC32B31DDA97}" presName="compNode" presStyleCnt="0"/>
      <dgm:spPr/>
    </dgm:pt>
    <dgm:pt modelId="{8BBC9BCC-A82C-46FD-BF8A-3F22604E2503}" type="pres">
      <dgm:prSet presAssocID="{B64E3CB0-6F09-4A92-8289-EC32B31DDA97}" presName="bgRect" presStyleLbl="bgShp" presStyleIdx="1" presStyleCnt="4"/>
      <dgm:spPr/>
    </dgm:pt>
    <dgm:pt modelId="{02B3B67D-C0C1-4AB3-B341-0BFAB0A100E1}" type="pres">
      <dgm:prSet presAssocID="{B64E3CB0-6F09-4A92-8289-EC32B31DDA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473DED32-6EEB-4155-B212-4337350D2257}" type="pres">
      <dgm:prSet presAssocID="{B64E3CB0-6F09-4A92-8289-EC32B31DDA97}" presName="spaceRect" presStyleCnt="0"/>
      <dgm:spPr/>
    </dgm:pt>
    <dgm:pt modelId="{941214A2-1F20-4252-9A3F-F30A06DF8BD4}" type="pres">
      <dgm:prSet presAssocID="{B64E3CB0-6F09-4A92-8289-EC32B31DDA97}" presName="parTx" presStyleLbl="revTx" presStyleIdx="1" presStyleCnt="4">
        <dgm:presLayoutVars>
          <dgm:chMax val="0"/>
          <dgm:chPref val="0"/>
        </dgm:presLayoutVars>
      </dgm:prSet>
      <dgm:spPr/>
    </dgm:pt>
    <dgm:pt modelId="{4EEC61E1-43A5-4582-B9EA-21101D0B3C46}" type="pres">
      <dgm:prSet presAssocID="{29C76D17-B37A-42A6-ACC9-06A6238618C0}" presName="sibTrans" presStyleCnt="0"/>
      <dgm:spPr/>
    </dgm:pt>
    <dgm:pt modelId="{7ED08DA5-0D1A-4B04-B66A-32B198EC78A7}" type="pres">
      <dgm:prSet presAssocID="{3BE51599-B2E5-417A-B887-96FBB0B0A51B}" presName="compNode" presStyleCnt="0"/>
      <dgm:spPr/>
    </dgm:pt>
    <dgm:pt modelId="{999FB135-8A9E-42EB-A634-6EC9CF7F9600}" type="pres">
      <dgm:prSet presAssocID="{3BE51599-B2E5-417A-B887-96FBB0B0A51B}" presName="bgRect" presStyleLbl="bgShp" presStyleIdx="2" presStyleCnt="4"/>
      <dgm:spPr/>
    </dgm:pt>
    <dgm:pt modelId="{FA7C48B4-86B9-4D6B-ABF5-42479A73B446}" type="pres">
      <dgm:prSet presAssocID="{3BE51599-B2E5-417A-B887-96FBB0B0A51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E426C68E-D585-4537-925A-59BD98B8C576}" type="pres">
      <dgm:prSet presAssocID="{3BE51599-B2E5-417A-B887-96FBB0B0A51B}" presName="spaceRect" presStyleCnt="0"/>
      <dgm:spPr/>
    </dgm:pt>
    <dgm:pt modelId="{AFFFE6C5-1DA5-4E9B-B5FA-C7D56E2C3C02}" type="pres">
      <dgm:prSet presAssocID="{3BE51599-B2E5-417A-B887-96FBB0B0A51B}" presName="parTx" presStyleLbl="revTx" presStyleIdx="2" presStyleCnt="4">
        <dgm:presLayoutVars>
          <dgm:chMax val="0"/>
          <dgm:chPref val="0"/>
        </dgm:presLayoutVars>
      </dgm:prSet>
      <dgm:spPr/>
    </dgm:pt>
    <dgm:pt modelId="{17B8CAA0-9BF5-4B63-968D-6B7164DA49E3}" type="pres">
      <dgm:prSet presAssocID="{6E96B13F-ED8F-456F-AD6B-179C6D3F1578}" presName="sibTrans" presStyleCnt="0"/>
      <dgm:spPr/>
    </dgm:pt>
    <dgm:pt modelId="{6E2ADD91-88E4-4266-8038-5F69E5F83393}" type="pres">
      <dgm:prSet presAssocID="{390A56BE-B78B-42A5-BF83-83989E580C6D}" presName="compNode" presStyleCnt="0"/>
      <dgm:spPr/>
    </dgm:pt>
    <dgm:pt modelId="{4640BE12-61B2-43D3-AC33-F2CD87E32AFB}" type="pres">
      <dgm:prSet presAssocID="{390A56BE-B78B-42A5-BF83-83989E580C6D}" presName="bgRect" presStyleLbl="bgShp" presStyleIdx="3" presStyleCnt="4"/>
      <dgm:spPr/>
    </dgm:pt>
    <dgm:pt modelId="{549F500A-72FF-487F-8897-F17F2A0CB9EE}" type="pres">
      <dgm:prSet presAssocID="{390A56BE-B78B-42A5-BF83-83989E580C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8ED28892-8C3D-435B-96E5-E20B79A1AF11}" type="pres">
      <dgm:prSet presAssocID="{390A56BE-B78B-42A5-BF83-83989E580C6D}" presName="spaceRect" presStyleCnt="0"/>
      <dgm:spPr/>
    </dgm:pt>
    <dgm:pt modelId="{129677BA-C878-40C7-82C3-34BCCD810C36}" type="pres">
      <dgm:prSet presAssocID="{390A56BE-B78B-42A5-BF83-83989E580C6D}" presName="parTx" presStyleLbl="revTx" presStyleIdx="3" presStyleCnt="4">
        <dgm:presLayoutVars>
          <dgm:chMax val="0"/>
          <dgm:chPref val="0"/>
        </dgm:presLayoutVars>
      </dgm:prSet>
      <dgm:spPr/>
    </dgm:pt>
  </dgm:ptLst>
  <dgm:cxnLst>
    <dgm:cxn modelId="{1BB3A604-FB9D-4335-AAE2-3C6543B28654}" srcId="{E538F4EC-3BC8-4B56-830F-236BB837B71D}" destId="{B64E3CB0-6F09-4A92-8289-EC32B31DDA97}" srcOrd="1" destOrd="0" parTransId="{919AD4E7-94C8-47EE-B49A-01355F39D3B6}" sibTransId="{29C76D17-B37A-42A6-ACC9-06A6238618C0}"/>
    <dgm:cxn modelId="{8C32E110-403B-45A5-88D9-26EFC5E86A4D}" srcId="{E538F4EC-3BC8-4B56-830F-236BB837B71D}" destId="{2B95B237-9B7B-43DE-BCA3-6AD030AA077C}" srcOrd="0" destOrd="0" parTransId="{DEDD8C57-D9D1-4098-B292-394E5B45C439}" sibTransId="{4618C77F-A001-4F68-ABB5-3A9370000BAC}"/>
    <dgm:cxn modelId="{6637633D-7C3A-4B16-B06D-00BAE1C88506}" srcId="{E538F4EC-3BC8-4B56-830F-236BB837B71D}" destId="{390A56BE-B78B-42A5-BF83-83989E580C6D}" srcOrd="3" destOrd="0" parTransId="{61204DF0-2B29-45CD-9DBC-0434B1126B16}" sibTransId="{74B6A14E-F59E-4F13-91DD-92117E345E1C}"/>
    <dgm:cxn modelId="{A8CD4648-D1FF-4A3B-888B-DDCD8915BB91}" type="presOf" srcId="{2B95B237-9B7B-43DE-BCA3-6AD030AA077C}" destId="{B52719B8-39EB-4DD0-98D2-F77E1AE91C44}" srcOrd="0" destOrd="0" presId="urn:microsoft.com/office/officeart/2018/2/layout/IconVerticalSolidList"/>
    <dgm:cxn modelId="{3E1BD76C-BF66-4BDB-BA7A-2E858C4967C7}" srcId="{E538F4EC-3BC8-4B56-830F-236BB837B71D}" destId="{3BE51599-B2E5-417A-B887-96FBB0B0A51B}" srcOrd="2" destOrd="0" parTransId="{07400E91-8DA3-4378-B2F2-387AF5191104}" sibTransId="{6E96B13F-ED8F-456F-AD6B-179C6D3F1578}"/>
    <dgm:cxn modelId="{EB114D7C-1AC2-46C9-855F-9306092C17A9}" type="presOf" srcId="{E538F4EC-3BC8-4B56-830F-236BB837B71D}" destId="{4DB90D83-878D-40F7-AECE-BF6E3FEE55D6}" srcOrd="0" destOrd="0" presId="urn:microsoft.com/office/officeart/2018/2/layout/IconVerticalSolidList"/>
    <dgm:cxn modelId="{9BBF0291-FF6A-4EE5-ACB5-E032F1122A88}" type="presOf" srcId="{B64E3CB0-6F09-4A92-8289-EC32B31DDA97}" destId="{941214A2-1F20-4252-9A3F-F30A06DF8BD4}" srcOrd="0" destOrd="0" presId="urn:microsoft.com/office/officeart/2018/2/layout/IconVerticalSolidList"/>
    <dgm:cxn modelId="{3269A6C1-FC2E-4C06-B529-AA433BCF6FF1}" type="presOf" srcId="{390A56BE-B78B-42A5-BF83-83989E580C6D}" destId="{129677BA-C878-40C7-82C3-34BCCD810C36}" srcOrd="0" destOrd="0" presId="urn:microsoft.com/office/officeart/2018/2/layout/IconVerticalSolidList"/>
    <dgm:cxn modelId="{94522FEA-583F-42F2-982B-89C41DA30F6B}" type="presOf" srcId="{3BE51599-B2E5-417A-B887-96FBB0B0A51B}" destId="{AFFFE6C5-1DA5-4E9B-B5FA-C7D56E2C3C02}" srcOrd="0" destOrd="0" presId="urn:microsoft.com/office/officeart/2018/2/layout/IconVerticalSolidList"/>
    <dgm:cxn modelId="{F728CEB3-98FE-4AF3-8E1D-6E33FE70A187}" type="presParOf" srcId="{4DB90D83-878D-40F7-AECE-BF6E3FEE55D6}" destId="{DE2B0CF4-52C0-45DB-9377-FE13A84B68EB}" srcOrd="0" destOrd="0" presId="urn:microsoft.com/office/officeart/2018/2/layout/IconVerticalSolidList"/>
    <dgm:cxn modelId="{DA6F1040-0143-4EDF-A498-D624512AC441}" type="presParOf" srcId="{DE2B0CF4-52C0-45DB-9377-FE13A84B68EB}" destId="{A4AAC97A-CF3F-459B-B42E-C1CC19866444}" srcOrd="0" destOrd="0" presId="urn:microsoft.com/office/officeart/2018/2/layout/IconVerticalSolidList"/>
    <dgm:cxn modelId="{234E710A-AB7F-46D4-B010-AAB3A2B09F77}" type="presParOf" srcId="{DE2B0CF4-52C0-45DB-9377-FE13A84B68EB}" destId="{F3B2840F-0891-4C14-B14F-726B95F49BB7}" srcOrd="1" destOrd="0" presId="urn:microsoft.com/office/officeart/2018/2/layout/IconVerticalSolidList"/>
    <dgm:cxn modelId="{A51C3C98-E400-4E80-B655-85AF52C4A816}" type="presParOf" srcId="{DE2B0CF4-52C0-45DB-9377-FE13A84B68EB}" destId="{30DE8383-85F6-4531-AEED-87648BACD455}" srcOrd="2" destOrd="0" presId="urn:microsoft.com/office/officeart/2018/2/layout/IconVerticalSolidList"/>
    <dgm:cxn modelId="{C9CBE462-5AD2-4FA8-B43C-4FA69726BDB9}" type="presParOf" srcId="{DE2B0CF4-52C0-45DB-9377-FE13A84B68EB}" destId="{B52719B8-39EB-4DD0-98D2-F77E1AE91C44}" srcOrd="3" destOrd="0" presId="urn:microsoft.com/office/officeart/2018/2/layout/IconVerticalSolidList"/>
    <dgm:cxn modelId="{181FA16A-6818-4AF1-BF9F-F3B7C31CFB08}" type="presParOf" srcId="{4DB90D83-878D-40F7-AECE-BF6E3FEE55D6}" destId="{817F7373-DB98-4BA2-8924-0F6DCEC6351F}" srcOrd="1" destOrd="0" presId="urn:microsoft.com/office/officeart/2018/2/layout/IconVerticalSolidList"/>
    <dgm:cxn modelId="{3ADA3DA4-F6D0-47A6-89D5-75AB4DC0571A}" type="presParOf" srcId="{4DB90D83-878D-40F7-AECE-BF6E3FEE55D6}" destId="{B831ABE1-2CE3-4D74-9FFF-18EA7A7D4E98}" srcOrd="2" destOrd="0" presId="urn:microsoft.com/office/officeart/2018/2/layout/IconVerticalSolidList"/>
    <dgm:cxn modelId="{24A8C3C0-F556-4E1C-98F3-D98D0F0263DC}" type="presParOf" srcId="{B831ABE1-2CE3-4D74-9FFF-18EA7A7D4E98}" destId="{8BBC9BCC-A82C-46FD-BF8A-3F22604E2503}" srcOrd="0" destOrd="0" presId="urn:microsoft.com/office/officeart/2018/2/layout/IconVerticalSolidList"/>
    <dgm:cxn modelId="{6D6DD6F4-DB37-4E8D-A508-5BA7D777F4B8}" type="presParOf" srcId="{B831ABE1-2CE3-4D74-9FFF-18EA7A7D4E98}" destId="{02B3B67D-C0C1-4AB3-B341-0BFAB0A100E1}" srcOrd="1" destOrd="0" presId="urn:microsoft.com/office/officeart/2018/2/layout/IconVerticalSolidList"/>
    <dgm:cxn modelId="{6D38CAAF-593B-4F55-B022-CF71EAAC2F47}" type="presParOf" srcId="{B831ABE1-2CE3-4D74-9FFF-18EA7A7D4E98}" destId="{473DED32-6EEB-4155-B212-4337350D2257}" srcOrd="2" destOrd="0" presId="urn:microsoft.com/office/officeart/2018/2/layout/IconVerticalSolidList"/>
    <dgm:cxn modelId="{45CFDDC3-D5BA-479D-BAC1-5BE64805AF64}" type="presParOf" srcId="{B831ABE1-2CE3-4D74-9FFF-18EA7A7D4E98}" destId="{941214A2-1F20-4252-9A3F-F30A06DF8BD4}" srcOrd="3" destOrd="0" presId="urn:microsoft.com/office/officeart/2018/2/layout/IconVerticalSolidList"/>
    <dgm:cxn modelId="{F2006B64-7628-4B56-A38E-D7DE80D149D2}" type="presParOf" srcId="{4DB90D83-878D-40F7-AECE-BF6E3FEE55D6}" destId="{4EEC61E1-43A5-4582-B9EA-21101D0B3C46}" srcOrd="3" destOrd="0" presId="urn:microsoft.com/office/officeart/2018/2/layout/IconVerticalSolidList"/>
    <dgm:cxn modelId="{BAD5F34F-96EE-43CB-AED7-26AB9E684951}" type="presParOf" srcId="{4DB90D83-878D-40F7-AECE-BF6E3FEE55D6}" destId="{7ED08DA5-0D1A-4B04-B66A-32B198EC78A7}" srcOrd="4" destOrd="0" presId="urn:microsoft.com/office/officeart/2018/2/layout/IconVerticalSolidList"/>
    <dgm:cxn modelId="{547E465E-768C-4A06-BFFB-CE5D892B623F}" type="presParOf" srcId="{7ED08DA5-0D1A-4B04-B66A-32B198EC78A7}" destId="{999FB135-8A9E-42EB-A634-6EC9CF7F9600}" srcOrd="0" destOrd="0" presId="urn:microsoft.com/office/officeart/2018/2/layout/IconVerticalSolidList"/>
    <dgm:cxn modelId="{3A2BC4E5-62CE-45DA-B106-F1A935222E9E}" type="presParOf" srcId="{7ED08DA5-0D1A-4B04-B66A-32B198EC78A7}" destId="{FA7C48B4-86B9-4D6B-ABF5-42479A73B446}" srcOrd="1" destOrd="0" presId="urn:microsoft.com/office/officeart/2018/2/layout/IconVerticalSolidList"/>
    <dgm:cxn modelId="{34BA2C0E-E236-4C62-9B53-0DA5C39CA2DA}" type="presParOf" srcId="{7ED08DA5-0D1A-4B04-B66A-32B198EC78A7}" destId="{E426C68E-D585-4537-925A-59BD98B8C576}" srcOrd="2" destOrd="0" presId="urn:microsoft.com/office/officeart/2018/2/layout/IconVerticalSolidList"/>
    <dgm:cxn modelId="{01C3D84F-534A-41EF-A214-C82A8B963F1B}" type="presParOf" srcId="{7ED08DA5-0D1A-4B04-B66A-32B198EC78A7}" destId="{AFFFE6C5-1DA5-4E9B-B5FA-C7D56E2C3C02}" srcOrd="3" destOrd="0" presId="urn:microsoft.com/office/officeart/2018/2/layout/IconVerticalSolidList"/>
    <dgm:cxn modelId="{FDE1963D-D980-4792-A4FC-A9D772B756B7}" type="presParOf" srcId="{4DB90D83-878D-40F7-AECE-BF6E3FEE55D6}" destId="{17B8CAA0-9BF5-4B63-968D-6B7164DA49E3}" srcOrd="5" destOrd="0" presId="urn:microsoft.com/office/officeart/2018/2/layout/IconVerticalSolidList"/>
    <dgm:cxn modelId="{A49DE17D-D625-42D3-BCA7-14040536FDA6}" type="presParOf" srcId="{4DB90D83-878D-40F7-AECE-BF6E3FEE55D6}" destId="{6E2ADD91-88E4-4266-8038-5F69E5F83393}" srcOrd="6" destOrd="0" presId="urn:microsoft.com/office/officeart/2018/2/layout/IconVerticalSolidList"/>
    <dgm:cxn modelId="{48630BA4-F792-49B2-8494-C909A7C432EE}" type="presParOf" srcId="{6E2ADD91-88E4-4266-8038-5F69E5F83393}" destId="{4640BE12-61B2-43D3-AC33-F2CD87E32AFB}" srcOrd="0" destOrd="0" presId="urn:microsoft.com/office/officeart/2018/2/layout/IconVerticalSolidList"/>
    <dgm:cxn modelId="{453C1C4E-EC57-45FD-BB8B-51ACDFB5E1AA}" type="presParOf" srcId="{6E2ADD91-88E4-4266-8038-5F69E5F83393}" destId="{549F500A-72FF-487F-8897-F17F2A0CB9EE}" srcOrd="1" destOrd="0" presId="urn:microsoft.com/office/officeart/2018/2/layout/IconVerticalSolidList"/>
    <dgm:cxn modelId="{DE4AAEAB-0F21-4193-8A23-9D5416C9EFB1}" type="presParOf" srcId="{6E2ADD91-88E4-4266-8038-5F69E5F83393}" destId="{8ED28892-8C3D-435B-96E5-E20B79A1AF11}" srcOrd="2" destOrd="0" presId="urn:microsoft.com/office/officeart/2018/2/layout/IconVerticalSolidList"/>
    <dgm:cxn modelId="{7DFAF6F3-F832-4409-A656-0C6A7ED7FFCB}" type="presParOf" srcId="{6E2ADD91-88E4-4266-8038-5F69E5F83393}" destId="{129677BA-C878-40C7-82C3-34BCCD810C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1D4949-A2BB-4116-A791-09146F86D42B}"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B3B7CDC-B3F4-4690-972A-BEE2847C6FBE}">
      <dgm:prSet/>
      <dgm:spPr/>
      <dgm:t>
        <a:bodyPr/>
        <a:lstStyle/>
        <a:p>
          <a:r>
            <a:rPr lang="en-IN" dirty="0"/>
            <a:t>Advertise services, expertise and areas of practice</a:t>
          </a:r>
          <a:endParaRPr lang="en-US" dirty="0"/>
        </a:p>
      </dgm:t>
    </dgm:pt>
    <dgm:pt modelId="{9EFD1F76-07AF-4FAC-B7F0-922CE43485B5}" type="parTrans" cxnId="{087C17FA-C079-4F2A-8408-2260B4A8C293}">
      <dgm:prSet/>
      <dgm:spPr/>
      <dgm:t>
        <a:bodyPr/>
        <a:lstStyle/>
        <a:p>
          <a:endParaRPr lang="en-US"/>
        </a:p>
      </dgm:t>
    </dgm:pt>
    <dgm:pt modelId="{C03DDC7F-4089-4743-8E97-2241C6110427}" type="sibTrans" cxnId="{087C17FA-C079-4F2A-8408-2260B4A8C293}">
      <dgm:prSet/>
      <dgm:spPr/>
      <dgm:t>
        <a:bodyPr/>
        <a:lstStyle/>
        <a:p>
          <a:endParaRPr lang="en-US"/>
        </a:p>
      </dgm:t>
    </dgm:pt>
    <dgm:pt modelId="{FC06DD96-E4B8-425D-8078-2891CD449028}">
      <dgm:prSet/>
      <dgm:spPr/>
      <dgm:t>
        <a:bodyPr/>
        <a:lstStyle/>
        <a:p>
          <a:r>
            <a:rPr lang="en-IN" dirty="0"/>
            <a:t>Maintain websites &amp; social media pages</a:t>
          </a:r>
          <a:endParaRPr lang="en-US" dirty="0"/>
        </a:p>
      </dgm:t>
    </dgm:pt>
    <dgm:pt modelId="{663F8826-81B1-4171-BA33-175F2E9D0EF9}" type="parTrans" cxnId="{FB6DCADA-E00E-4C68-90FB-7809F297C1D2}">
      <dgm:prSet/>
      <dgm:spPr/>
      <dgm:t>
        <a:bodyPr/>
        <a:lstStyle/>
        <a:p>
          <a:endParaRPr lang="en-US"/>
        </a:p>
      </dgm:t>
    </dgm:pt>
    <dgm:pt modelId="{41803214-93BB-4387-8962-DB2D61C6FE71}" type="sibTrans" cxnId="{FB6DCADA-E00E-4C68-90FB-7809F297C1D2}">
      <dgm:prSet/>
      <dgm:spPr/>
      <dgm:t>
        <a:bodyPr/>
        <a:lstStyle/>
        <a:p>
          <a:endParaRPr lang="en-US"/>
        </a:p>
      </dgm:t>
    </dgm:pt>
    <dgm:pt modelId="{E1DB9D6D-9121-4884-B571-55B38BDC96BD}" type="pres">
      <dgm:prSet presAssocID="{CA1D4949-A2BB-4116-A791-09146F86D42B}" presName="root" presStyleCnt="0">
        <dgm:presLayoutVars>
          <dgm:dir/>
          <dgm:resizeHandles val="exact"/>
        </dgm:presLayoutVars>
      </dgm:prSet>
      <dgm:spPr/>
    </dgm:pt>
    <dgm:pt modelId="{6B7FECBC-BA7B-4D88-B727-6F94D567590D}" type="pres">
      <dgm:prSet presAssocID="{BB3B7CDC-B3F4-4690-972A-BEE2847C6FBE}" presName="compNode" presStyleCnt="0"/>
      <dgm:spPr/>
    </dgm:pt>
    <dgm:pt modelId="{067D3FE7-2A85-40F5-98BD-5F396E715384}" type="pres">
      <dgm:prSet presAssocID="{BB3B7CDC-B3F4-4690-972A-BEE2847C6F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F5FC8163-053D-4121-A1C6-30F8BD9901FD}" type="pres">
      <dgm:prSet presAssocID="{BB3B7CDC-B3F4-4690-972A-BEE2847C6FBE}" presName="spaceRect" presStyleCnt="0"/>
      <dgm:spPr/>
    </dgm:pt>
    <dgm:pt modelId="{B6C6CBDA-7462-4DC0-8850-49E2822F50ED}" type="pres">
      <dgm:prSet presAssocID="{BB3B7CDC-B3F4-4690-972A-BEE2847C6FBE}" presName="textRect" presStyleLbl="revTx" presStyleIdx="0" presStyleCnt="2">
        <dgm:presLayoutVars>
          <dgm:chMax val="1"/>
          <dgm:chPref val="1"/>
        </dgm:presLayoutVars>
      </dgm:prSet>
      <dgm:spPr/>
    </dgm:pt>
    <dgm:pt modelId="{BE5422FD-5608-4BCC-B092-D3C0F2705315}" type="pres">
      <dgm:prSet presAssocID="{C03DDC7F-4089-4743-8E97-2241C6110427}" presName="sibTrans" presStyleCnt="0"/>
      <dgm:spPr/>
    </dgm:pt>
    <dgm:pt modelId="{F79F411F-3786-40C5-9165-BB05B6B21CF0}" type="pres">
      <dgm:prSet presAssocID="{FC06DD96-E4B8-425D-8078-2891CD449028}" presName="compNode" presStyleCnt="0"/>
      <dgm:spPr/>
    </dgm:pt>
    <dgm:pt modelId="{B438E219-26BC-4247-9594-7BFF3CD48A8E}" type="pres">
      <dgm:prSet presAssocID="{FC06DD96-E4B8-425D-8078-2891CD4490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578EF963-6172-4CBE-B71A-D28C485534CD}" type="pres">
      <dgm:prSet presAssocID="{FC06DD96-E4B8-425D-8078-2891CD449028}" presName="spaceRect" presStyleCnt="0"/>
      <dgm:spPr/>
    </dgm:pt>
    <dgm:pt modelId="{AB373589-9264-4B5D-836F-1FD51E23A72B}" type="pres">
      <dgm:prSet presAssocID="{FC06DD96-E4B8-425D-8078-2891CD449028}" presName="textRect" presStyleLbl="revTx" presStyleIdx="1" presStyleCnt="2">
        <dgm:presLayoutVars>
          <dgm:chMax val="1"/>
          <dgm:chPref val="1"/>
        </dgm:presLayoutVars>
      </dgm:prSet>
      <dgm:spPr/>
    </dgm:pt>
  </dgm:ptLst>
  <dgm:cxnLst>
    <dgm:cxn modelId="{EF9A6502-7D51-4D5E-A97E-7F2CF8F83350}" type="presOf" srcId="{FC06DD96-E4B8-425D-8078-2891CD449028}" destId="{AB373589-9264-4B5D-836F-1FD51E23A72B}" srcOrd="0" destOrd="0" presId="urn:microsoft.com/office/officeart/2018/2/layout/IconLabelList"/>
    <dgm:cxn modelId="{0C01374D-F77C-4E4B-9018-CF96504DB961}" type="presOf" srcId="{CA1D4949-A2BB-4116-A791-09146F86D42B}" destId="{E1DB9D6D-9121-4884-B571-55B38BDC96BD}" srcOrd="0" destOrd="0" presId="urn:microsoft.com/office/officeart/2018/2/layout/IconLabelList"/>
    <dgm:cxn modelId="{F3DCD385-4C69-461A-94D4-46AD79CFD862}" type="presOf" srcId="{BB3B7CDC-B3F4-4690-972A-BEE2847C6FBE}" destId="{B6C6CBDA-7462-4DC0-8850-49E2822F50ED}" srcOrd="0" destOrd="0" presId="urn:microsoft.com/office/officeart/2018/2/layout/IconLabelList"/>
    <dgm:cxn modelId="{FB6DCADA-E00E-4C68-90FB-7809F297C1D2}" srcId="{CA1D4949-A2BB-4116-A791-09146F86D42B}" destId="{FC06DD96-E4B8-425D-8078-2891CD449028}" srcOrd="1" destOrd="0" parTransId="{663F8826-81B1-4171-BA33-175F2E9D0EF9}" sibTransId="{41803214-93BB-4387-8962-DB2D61C6FE71}"/>
    <dgm:cxn modelId="{087C17FA-C079-4F2A-8408-2260B4A8C293}" srcId="{CA1D4949-A2BB-4116-A791-09146F86D42B}" destId="{BB3B7CDC-B3F4-4690-972A-BEE2847C6FBE}" srcOrd="0" destOrd="0" parTransId="{9EFD1F76-07AF-4FAC-B7F0-922CE43485B5}" sibTransId="{C03DDC7F-4089-4743-8E97-2241C6110427}"/>
    <dgm:cxn modelId="{551DFC7F-DA9C-42CD-ABF2-AE9421820911}" type="presParOf" srcId="{E1DB9D6D-9121-4884-B571-55B38BDC96BD}" destId="{6B7FECBC-BA7B-4D88-B727-6F94D567590D}" srcOrd="0" destOrd="0" presId="urn:microsoft.com/office/officeart/2018/2/layout/IconLabelList"/>
    <dgm:cxn modelId="{E1135B38-E2FC-4E71-BE74-4F845375CCE0}" type="presParOf" srcId="{6B7FECBC-BA7B-4D88-B727-6F94D567590D}" destId="{067D3FE7-2A85-40F5-98BD-5F396E715384}" srcOrd="0" destOrd="0" presId="urn:microsoft.com/office/officeart/2018/2/layout/IconLabelList"/>
    <dgm:cxn modelId="{6CB12D58-A352-4C8A-B020-1D84FA29A99F}" type="presParOf" srcId="{6B7FECBC-BA7B-4D88-B727-6F94D567590D}" destId="{F5FC8163-053D-4121-A1C6-30F8BD9901FD}" srcOrd="1" destOrd="0" presId="urn:microsoft.com/office/officeart/2018/2/layout/IconLabelList"/>
    <dgm:cxn modelId="{E2BDC213-C406-4A22-8561-63980597E6E2}" type="presParOf" srcId="{6B7FECBC-BA7B-4D88-B727-6F94D567590D}" destId="{B6C6CBDA-7462-4DC0-8850-49E2822F50ED}" srcOrd="2" destOrd="0" presId="urn:microsoft.com/office/officeart/2018/2/layout/IconLabelList"/>
    <dgm:cxn modelId="{0533310F-F343-4B2F-B5FA-37707BD3C53B}" type="presParOf" srcId="{E1DB9D6D-9121-4884-B571-55B38BDC96BD}" destId="{BE5422FD-5608-4BCC-B092-D3C0F2705315}" srcOrd="1" destOrd="0" presId="urn:microsoft.com/office/officeart/2018/2/layout/IconLabelList"/>
    <dgm:cxn modelId="{76230A22-C9FC-48FE-A3C8-30EDB32F4BCC}" type="presParOf" srcId="{E1DB9D6D-9121-4884-B571-55B38BDC96BD}" destId="{F79F411F-3786-40C5-9165-BB05B6B21CF0}" srcOrd="2" destOrd="0" presId="urn:microsoft.com/office/officeart/2018/2/layout/IconLabelList"/>
    <dgm:cxn modelId="{5B8A6B2A-C207-46D7-B07B-7A4EE220359A}" type="presParOf" srcId="{F79F411F-3786-40C5-9165-BB05B6B21CF0}" destId="{B438E219-26BC-4247-9594-7BFF3CD48A8E}" srcOrd="0" destOrd="0" presId="urn:microsoft.com/office/officeart/2018/2/layout/IconLabelList"/>
    <dgm:cxn modelId="{CAE824A2-FBEA-46BF-A116-03AB173C6DDD}" type="presParOf" srcId="{F79F411F-3786-40C5-9165-BB05B6B21CF0}" destId="{578EF963-6172-4CBE-B71A-D28C485534CD}" srcOrd="1" destOrd="0" presId="urn:microsoft.com/office/officeart/2018/2/layout/IconLabelList"/>
    <dgm:cxn modelId="{C27DDC81-1EE6-4A43-8F16-59D8474AF116}" type="presParOf" srcId="{F79F411F-3786-40C5-9165-BB05B6B21CF0}" destId="{AB373589-9264-4B5D-836F-1FD51E23A72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E17C4-FB06-4902-83AF-B9DAF1BB5F5D}">
      <dsp:nvSpPr>
        <dsp:cNvPr id="0" name=""/>
        <dsp:cNvSpPr/>
      </dsp:nvSpPr>
      <dsp:spPr>
        <a:xfrm>
          <a:off x="0" y="923029"/>
          <a:ext cx="11053835" cy="17040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4949C-5D81-4BF3-8740-DA82871310A1}">
      <dsp:nvSpPr>
        <dsp:cNvPr id="0" name=""/>
        <dsp:cNvSpPr/>
      </dsp:nvSpPr>
      <dsp:spPr>
        <a:xfrm>
          <a:off x="515476" y="1306442"/>
          <a:ext cx="937230" cy="937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A1295F-280A-4964-B0CD-2CAF027C93A7}">
      <dsp:nvSpPr>
        <dsp:cNvPr id="0" name=""/>
        <dsp:cNvSpPr/>
      </dsp:nvSpPr>
      <dsp:spPr>
        <a:xfrm>
          <a:off x="1968183" y="923029"/>
          <a:ext cx="9085651" cy="17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180346" rIns="180346" bIns="180346" numCol="1" spcCol="1270" anchor="ctr" anchorCtr="0">
          <a:noAutofit/>
        </a:bodyPr>
        <a:lstStyle/>
        <a:p>
          <a:pPr marL="0" lvl="0" indent="0" algn="l" defTabSz="1111250">
            <a:lnSpc>
              <a:spcPct val="90000"/>
            </a:lnSpc>
            <a:spcBef>
              <a:spcPct val="0"/>
            </a:spcBef>
            <a:spcAft>
              <a:spcPct val="35000"/>
            </a:spcAft>
            <a:buNone/>
          </a:pPr>
          <a:r>
            <a:rPr lang="en-IN" sz="2500" b="1" kern="1200" dirty="0"/>
            <a:t>Disclaimer: The opinions expressed here are the opinion of the presenter and not of ICAI, its committee members.</a:t>
          </a:r>
          <a:endParaRPr lang="en-US" sz="2500" kern="1200" dirty="0"/>
        </a:p>
      </dsp:txBody>
      <dsp:txXfrm>
        <a:off x="1968183" y="923029"/>
        <a:ext cx="9085651" cy="1704055"/>
      </dsp:txXfrm>
    </dsp:sp>
    <dsp:sp modelId="{AF647B49-11A8-4B8E-A70C-6A2964DDA44C}">
      <dsp:nvSpPr>
        <dsp:cNvPr id="0" name=""/>
        <dsp:cNvSpPr/>
      </dsp:nvSpPr>
      <dsp:spPr>
        <a:xfrm>
          <a:off x="0" y="3053098"/>
          <a:ext cx="11053835" cy="17040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58708-6781-44A2-AAFC-84F7FA795442}">
      <dsp:nvSpPr>
        <dsp:cNvPr id="0" name=""/>
        <dsp:cNvSpPr/>
      </dsp:nvSpPr>
      <dsp:spPr>
        <a:xfrm>
          <a:off x="515476" y="3436511"/>
          <a:ext cx="937230" cy="937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84917B-92DE-43CC-81EA-61AB6A63092E}">
      <dsp:nvSpPr>
        <dsp:cNvPr id="0" name=""/>
        <dsp:cNvSpPr/>
      </dsp:nvSpPr>
      <dsp:spPr>
        <a:xfrm>
          <a:off x="1968183" y="3053098"/>
          <a:ext cx="9085651" cy="17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180346" rIns="180346" bIns="180346" numCol="1" spcCol="1270" anchor="ctr" anchorCtr="0">
          <a:noAutofit/>
        </a:bodyPr>
        <a:lstStyle/>
        <a:p>
          <a:pPr marL="0" lvl="0" indent="0" algn="l" defTabSz="1111250">
            <a:lnSpc>
              <a:spcPct val="90000"/>
            </a:lnSpc>
            <a:spcBef>
              <a:spcPct val="0"/>
            </a:spcBef>
            <a:spcAft>
              <a:spcPct val="35000"/>
            </a:spcAft>
            <a:buNone/>
          </a:pPr>
          <a:r>
            <a:rPr lang="en-IN" sz="2500" b="1" kern="1200" dirty="0"/>
            <a:t>Acknowledgement: AI (Chat GPT - ICAI) has been used in certain places after due diligence check to the extent possible. </a:t>
          </a:r>
          <a:endParaRPr lang="en-US" sz="2500" kern="1200" dirty="0"/>
        </a:p>
      </dsp:txBody>
      <dsp:txXfrm>
        <a:off x="1968183" y="3053098"/>
        <a:ext cx="9085651" cy="1704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FEAA-FEB3-4C96-9249-76DFBC811261}">
      <dsp:nvSpPr>
        <dsp:cNvPr id="0" name=""/>
        <dsp:cNvSpPr/>
      </dsp:nvSpPr>
      <dsp:spPr>
        <a:xfrm>
          <a:off x="711810" y="799667"/>
          <a:ext cx="2024437" cy="202443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DE92C-390A-4479-8435-EE05D03CA5C7}">
      <dsp:nvSpPr>
        <dsp:cNvPr id="0" name=""/>
        <dsp:cNvSpPr/>
      </dsp:nvSpPr>
      <dsp:spPr>
        <a:xfrm>
          <a:off x="1143247" y="1231105"/>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1C00BE-7300-4175-AF25-3FB6461CA726}">
      <dsp:nvSpPr>
        <dsp:cNvPr id="0" name=""/>
        <dsp:cNvSpPr/>
      </dsp:nvSpPr>
      <dsp:spPr>
        <a:xfrm>
          <a:off x="64653" y="345466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IN" sz="2500" kern="1200"/>
            <a:t>1949 – CA Act</a:t>
          </a:r>
          <a:endParaRPr lang="en-US" sz="2500" kern="1200"/>
        </a:p>
      </dsp:txBody>
      <dsp:txXfrm>
        <a:off x="64653" y="3454668"/>
        <a:ext cx="3318750" cy="720000"/>
      </dsp:txXfrm>
    </dsp:sp>
    <dsp:sp modelId="{45B00674-E2AA-4550-A616-62C639CBFCB9}">
      <dsp:nvSpPr>
        <dsp:cNvPr id="0" name=""/>
        <dsp:cNvSpPr/>
      </dsp:nvSpPr>
      <dsp:spPr>
        <a:xfrm>
          <a:off x="4611341" y="799667"/>
          <a:ext cx="2024437" cy="202443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7A33A-FFFA-4710-9697-3F6143C09C03}">
      <dsp:nvSpPr>
        <dsp:cNvPr id="0" name=""/>
        <dsp:cNvSpPr/>
      </dsp:nvSpPr>
      <dsp:spPr>
        <a:xfrm>
          <a:off x="5042778" y="1231105"/>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4B1C4-3C17-43CF-9A1F-5ED864CD8A51}">
      <dsp:nvSpPr>
        <dsp:cNvPr id="0" name=""/>
        <dsp:cNvSpPr/>
      </dsp:nvSpPr>
      <dsp:spPr>
        <a:xfrm>
          <a:off x="3964185" y="345466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IN" sz="2500" kern="1200"/>
            <a:t>Misconduct defined</a:t>
          </a:r>
          <a:endParaRPr lang="en-US" sz="2500" kern="1200"/>
        </a:p>
      </dsp:txBody>
      <dsp:txXfrm>
        <a:off x="3964185" y="3454668"/>
        <a:ext cx="3318750" cy="720000"/>
      </dsp:txXfrm>
    </dsp:sp>
    <dsp:sp modelId="{DD9C2139-8FBE-4119-816B-67286E17AFEB}">
      <dsp:nvSpPr>
        <dsp:cNvPr id="0" name=""/>
        <dsp:cNvSpPr/>
      </dsp:nvSpPr>
      <dsp:spPr>
        <a:xfrm>
          <a:off x="8510872" y="799667"/>
          <a:ext cx="2024437" cy="202443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C0AA5-5D6F-4BE9-8B03-07CB7FC811EE}">
      <dsp:nvSpPr>
        <dsp:cNvPr id="0" name=""/>
        <dsp:cNvSpPr/>
      </dsp:nvSpPr>
      <dsp:spPr>
        <a:xfrm>
          <a:off x="8942310" y="1231105"/>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BC8D3-6587-488C-8CD5-63C335AD4DD3}">
      <dsp:nvSpPr>
        <dsp:cNvPr id="0" name=""/>
        <dsp:cNvSpPr/>
      </dsp:nvSpPr>
      <dsp:spPr>
        <a:xfrm>
          <a:off x="7863716" y="345466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IN" sz="2500" kern="1200"/>
            <a:t>Disciplinary frame work established</a:t>
          </a:r>
          <a:endParaRPr lang="en-US" sz="2500" kern="1200"/>
        </a:p>
      </dsp:txBody>
      <dsp:txXfrm>
        <a:off x="7863716" y="3454668"/>
        <a:ext cx="33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53C40-3DE2-4F17-A8FD-B0C7EFCB9010}">
      <dsp:nvSpPr>
        <dsp:cNvPr id="0" name=""/>
        <dsp:cNvSpPr/>
      </dsp:nvSpPr>
      <dsp:spPr>
        <a:xfrm>
          <a:off x="1330" y="1065950"/>
          <a:ext cx="4668460" cy="296447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848F589-45AF-4D3D-B304-80530C36A4BA}">
      <dsp:nvSpPr>
        <dsp:cNvPr id="0" name=""/>
        <dsp:cNvSpPr/>
      </dsp:nvSpPr>
      <dsp:spPr>
        <a:xfrm>
          <a:off x="520047" y="1558732"/>
          <a:ext cx="4668460" cy="296447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Ethics evolved from rule-based compliance to a principle-based conceptual framework, focusing on fundamental principles—integrity, objectivity, professional competence and due care, confidentiality and professional behavior.</a:t>
          </a:r>
          <a:endParaRPr lang="en-US" sz="2300" kern="1200" dirty="0"/>
        </a:p>
      </dsp:txBody>
      <dsp:txXfrm>
        <a:off x="606873" y="1645558"/>
        <a:ext cx="4494808" cy="2790820"/>
      </dsp:txXfrm>
    </dsp:sp>
    <dsp:sp modelId="{5DBE6F29-CD67-4E1F-B8B6-D707E2C78456}">
      <dsp:nvSpPr>
        <dsp:cNvPr id="0" name=""/>
        <dsp:cNvSpPr/>
      </dsp:nvSpPr>
      <dsp:spPr>
        <a:xfrm>
          <a:off x="5707225" y="1065950"/>
          <a:ext cx="4668460" cy="296447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599786-7534-4317-886C-0809CC2F3C4F}">
      <dsp:nvSpPr>
        <dsp:cNvPr id="0" name=""/>
        <dsp:cNvSpPr/>
      </dsp:nvSpPr>
      <dsp:spPr>
        <a:xfrm>
          <a:off x="6225943" y="1558732"/>
          <a:ext cx="4668460" cy="296447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The framework required identification of threats (self-interest, self-review, advocacy, familiarity, intimidation) and application of safeguards.</a:t>
          </a:r>
          <a:endParaRPr lang="en-US" sz="2300" kern="1200"/>
        </a:p>
      </dsp:txBody>
      <dsp:txXfrm>
        <a:off x="6312769" y="1645558"/>
        <a:ext cx="4494808" cy="2790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AC97A-CF3F-459B-B42E-C1CC19866444}">
      <dsp:nvSpPr>
        <dsp:cNvPr id="0" name=""/>
        <dsp:cNvSpPr/>
      </dsp:nvSpPr>
      <dsp:spPr>
        <a:xfrm>
          <a:off x="0" y="2392"/>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2840F-0891-4C14-B14F-726B95F49BB7}">
      <dsp:nvSpPr>
        <dsp:cNvPr id="0" name=""/>
        <dsp:cNvSpPr/>
      </dsp:nvSpPr>
      <dsp:spPr>
        <a:xfrm>
          <a:off x="366848" y="275255"/>
          <a:ext cx="666998" cy="666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2719B8-39EB-4DD0-98D2-F77E1AE91C44}">
      <dsp:nvSpPr>
        <dsp:cNvPr id="0" name=""/>
        <dsp:cNvSpPr/>
      </dsp:nvSpPr>
      <dsp:spPr>
        <a:xfrm>
          <a:off x="1400695" y="2392"/>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In 2020 12</a:t>
          </a:r>
          <a:r>
            <a:rPr lang="en-IN" sz="2200" kern="1200" baseline="30000" dirty="0"/>
            <a:t>th</a:t>
          </a:r>
          <a:r>
            <a:rPr lang="en-IN" sz="2200" kern="1200" dirty="0"/>
            <a:t> edition of code of ethics was released. It was in 3 volumes </a:t>
          </a:r>
          <a:endParaRPr lang="en-US" sz="2200" kern="1200" dirty="0"/>
        </a:p>
      </dsp:txBody>
      <dsp:txXfrm>
        <a:off x="1400695" y="2392"/>
        <a:ext cx="9753656" cy="1212723"/>
      </dsp:txXfrm>
    </dsp:sp>
    <dsp:sp modelId="{8BBC9BCC-A82C-46FD-BF8A-3F22604E2503}">
      <dsp:nvSpPr>
        <dsp:cNvPr id="0" name=""/>
        <dsp:cNvSpPr/>
      </dsp:nvSpPr>
      <dsp:spPr>
        <a:xfrm>
          <a:off x="0" y="1518297"/>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3B67D-C0C1-4AB3-B341-0BFAB0A100E1}">
      <dsp:nvSpPr>
        <dsp:cNvPr id="0" name=""/>
        <dsp:cNvSpPr/>
      </dsp:nvSpPr>
      <dsp:spPr>
        <a:xfrm>
          <a:off x="366848" y="1791160"/>
          <a:ext cx="666998" cy="666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1214A2-1F20-4252-9A3F-F30A06DF8BD4}">
      <dsp:nvSpPr>
        <dsp:cNvPr id="0" name=""/>
        <dsp:cNvSpPr/>
      </dsp:nvSpPr>
      <dsp:spPr>
        <a:xfrm>
          <a:off x="1400695" y="1518297"/>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Volume 1 : Code of Ethics Based on IESBA Code</a:t>
          </a:r>
          <a:endParaRPr lang="en-US" sz="2200" kern="1200" dirty="0"/>
        </a:p>
      </dsp:txBody>
      <dsp:txXfrm>
        <a:off x="1400695" y="1518297"/>
        <a:ext cx="9753656" cy="1212723"/>
      </dsp:txXfrm>
    </dsp:sp>
    <dsp:sp modelId="{999FB135-8A9E-42EB-A634-6EC9CF7F9600}">
      <dsp:nvSpPr>
        <dsp:cNvPr id="0" name=""/>
        <dsp:cNvSpPr/>
      </dsp:nvSpPr>
      <dsp:spPr>
        <a:xfrm>
          <a:off x="0" y="3034201"/>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C48B4-86B9-4D6B-ABF5-42479A73B446}">
      <dsp:nvSpPr>
        <dsp:cNvPr id="0" name=""/>
        <dsp:cNvSpPr/>
      </dsp:nvSpPr>
      <dsp:spPr>
        <a:xfrm>
          <a:off x="366848" y="3307064"/>
          <a:ext cx="666998" cy="666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FFE6C5-1DA5-4E9B-B5FA-C7D56E2C3C02}">
      <dsp:nvSpPr>
        <dsp:cNvPr id="0" name=""/>
        <dsp:cNvSpPr/>
      </dsp:nvSpPr>
      <dsp:spPr>
        <a:xfrm>
          <a:off x="1400695" y="3034201"/>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Volume 2 : Domestic legal and regulatory provisions </a:t>
          </a:r>
          <a:endParaRPr lang="en-US" sz="2200" kern="1200" dirty="0"/>
        </a:p>
      </dsp:txBody>
      <dsp:txXfrm>
        <a:off x="1400695" y="3034201"/>
        <a:ext cx="9753656" cy="1212723"/>
      </dsp:txXfrm>
    </dsp:sp>
    <dsp:sp modelId="{4640BE12-61B2-43D3-AC33-F2CD87E32AFB}">
      <dsp:nvSpPr>
        <dsp:cNvPr id="0" name=""/>
        <dsp:cNvSpPr/>
      </dsp:nvSpPr>
      <dsp:spPr>
        <a:xfrm>
          <a:off x="0" y="4550106"/>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F500A-72FF-487F-8897-F17F2A0CB9EE}">
      <dsp:nvSpPr>
        <dsp:cNvPr id="0" name=""/>
        <dsp:cNvSpPr/>
      </dsp:nvSpPr>
      <dsp:spPr>
        <a:xfrm>
          <a:off x="366848" y="4822969"/>
          <a:ext cx="666998" cy="666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677BA-C878-40C7-82C3-34BCCD810C36}">
      <dsp:nvSpPr>
        <dsp:cNvPr id="0" name=""/>
        <dsp:cNvSpPr/>
      </dsp:nvSpPr>
      <dsp:spPr>
        <a:xfrm>
          <a:off x="1400695" y="4550106"/>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Volume 3 : Case law referencer.</a:t>
          </a:r>
          <a:endParaRPr lang="en-US" sz="2200" kern="1200" dirty="0"/>
        </a:p>
      </dsp:txBody>
      <dsp:txXfrm>
        <a:off x="1400695" y="4550106"/>
        <a:ext cx="9753656" cy="1212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2467-4D12-4E60-AB7B-7938E425ACAA}">
      <dsp:nvSpPr>
        <dsp:cNvPr id="0" name=""/>
        <dsp:cNvSpPr/>
      </dsp:nvSpPr>
      <dsp:spPr>
        <a:xfrm>
          <a:off x="0" y="805378"/>
          <a:ext cx="10953750" cy="1486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F0A5D-0FCD-470A-ABA9-ADF476383C66}">
      <dsp:nvSpPr>
        <dsp:cNvPr id="0" name=""/>
        <dsp:cNvSpPr/>
      </dsp:nvSpPr>
      <dsp:spPr>
        <a:xfrm>
          <a:off x="449772" y="1139920"/>
          <a:ext cx="817768" cy="817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C761B-C8E6-448A-A969-3A53D75737CA}">
      <dsp:nvSpPr>
        <dsp:cNvPr id="0" name=""/>
        <dsp:cNvSpPr/>
      </dsp:nvSpPr>
      <dsp:spPr>
        <a:xfrm>
          <a:off x="1717314" y="805378"/>
          <a:ext cx="9236435" cy="148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59" tIns="157359" rIns="157359" bIns="157359" numCol="1" spcCol="1270" anchor="ctr" anchorCtr="0">
          <a:noAutofit/>
        </a:bodyPr>
        <a:lstStyle/>
        <a:p>
          <a:pPr marL="0" lvl="0" indent="0" algn="l" defTabSz="711200">
            <a:lnSpc>
              <a:spcPct val="90000"/>
            </a:lnSpc>
            <a:spcBef>
              <a:spcPct val="0"/>
            </a:spcBef>
            <a:spcAft>
              <a:spcPct val="35000"/>
            </a:spcAft>
            <a:buNone/>
          </a:pPr>
          <a:r>
            <a:rPr lang="en-US" sz="1600" b="1" kern="1200"/>
            <a:t>Recent revisions address modern challenges such as corporate forms of practice, networking, advertisements, use of technology (e.g., UDIN), and enhanced transparency.</a:t>
          </a:r>
          <a:endParaRPr lang="en-US" sz="1600" kern="1200"/>
        </a:p>
      </dsp:txBody>
      <dsp:txXfrm>
        <a:off x="1717314" y="805378"/>
        <a:ext cx="9236435" cy="1486852"/>
      </dsp:txXfrm>
    </dsp:sp>
    <dsp:sp modelId="{E7796059-F169-47B6-A92B-2620A7E664F3}">
      <dsp:nvSpPr>
        <dsp:cNvPr id="0" name=""/>
        <dsp:cNvSpPr/>
      </dsp:nvSpPr>
      <dsp:spPr>
        <a:xfrm>
          <a:off x="0" y="2663944"/>
          <a:ext cx="10953750" cy="1486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D3EB3-DE94-42C4-B268-40497043F15F}">
      <dsp:nvSpPr>
        <dsp:cNvPr id="0" name=""/>
        <dsp:cNvSpPr/>
      </dsp:nvSpPr>
      <dsp:spPr>
        <a:xfrm>
          <a:off x="449772" y="2998485"/>
          <a:ext cx="817768" cy="817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5B0C1C-EB9C-42CF-805C-7F36993DC364}">
      <dsp:nvSpPr>
        <dsp:cNvPr id="0" name=""/>
        <dsp:cNvSpPr/>
      </dsp:nvSpPr>
      <dsp:spPr>
        <a:xfrm>
          <a:off x="1717314" y="2663944"/>
          <a:ext cx="9236435" cy="148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59" tIns="157359" rIns="157359" bIns="157359" numCol="1" spcCol="1270" anchor="ctr" anchorCtr="0">
          <a:noAutofit/>
        </a:bodyPr>
        <a:lstStyle/>
        <a:p>
          <a:pPr marL="0" lvl="0" indent="0" algn="l" defTabSz="711200">
            <a:lnSpc>
              <a:spcPct val="90000"/>
            </a:lnSpc>
            <a:spcBef>
              <a:spcPct val="0"/>
            </a:spcBef>
            <a:spcAft>
              <a:spcPct val="35000"/>
            </a:spcAft>
            <a:buNone/>
          </a:pPr>
          <a:r>
            <a:rPr lang="en-US" sz="1600" b="1" kern="1200"/>
            <a:t>The evolution of ethical standards reflects a continuous response to changing business environments, technological advancements, societal expectations and globalization. While the core philosophy—“public interest over personal gain”—has remained unchanged, ethical standards have become more structured, dynamic and globally harmonized, ensuring sustained trust in the profession.</a:t>
          </a:r>
          <a:endParaRPr lang="en-US" sz="1600" kern="1200"/>
        </a:p>
      </dsp:txBody>
      <dsp:txXfrm>
        <a:off x="1717314" y="2663944"/>
        <a:ext cx="9236435" cy="1486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AC97A-CF3F-459B-B42E-C1CC19866444}">
      <dsp:nvSpPr>
        <dsp:cNvPr id="0" name=""/>
        <dsp:cNvSpPr/>
      </dsp:nvSpPr>
      <dsp:spPr>
        <a:xfrm>
          <a:off x="0" y="2392"/>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2840F-0891-4C14-B14F-726B95F49BB7}">
      <dsp:nvSpPr>
        <dsp:cNvPr id="0" name=""/>
        <dsp:cNvSpPr/>
      </dsp:nvSpPr>
      <dsp:spPr>
        <a:xfrm>
          <a:off x="366848" y="275255"/>
          <a:ext cx="666998" cy="666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2719B8-39EB-4DD0-98D2-F77E1AE91C44}">
      <dsp:nvSpPr>
        <dsp:cNvPr id="0" name=""/>
        <dsp:cNvSpPr/>
      </dsp:nvSpPr>
      <dsp:spPr>
        <a:xfrm>
          <a:off x="1400695" y="2392"/>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In 2025 13</a:t>
          </a:r>
          <a:r>
            <a:rPr lang="en-IN" sz="2200" kern="1200" baseline="30000" dirty="0"/>
            <a:t>th</a:t>
          </a:r>
          <a:r>
            <a:rPr lang="en-IN" sz="2200" kern="1200" dirty="0"/>
            <a:t> edition is likely to be in 3 volumes</a:t>
          </a:r>
          <a:endParaRPr lang="en-US" sz="2200" kern="1200" dirty="0"/>
        </a:p>
      </dsp:txBody>
      <dsp:txXfrm>
        <a:off x="1400695" y="2392"/>
        <a:ext cx="9753656" cy="1212723"/>
      </dsp:txXfrm>
    </dsp:sp>
    <dsp:sp modelId="{8BBC9BCC-A82C-46FD-BF8A-3F22604E2503}">
      <dsp:nvSpPr>
        <dsp:cNvPr id="0" name=""/>
        <dsp:cNvSpPr/>
      </dsp:nvSpPr>
      <dsp:spPr>
        <a:xfrm>
          <a:off x="0" y="1518297"/>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3B67D-C0C1-4AB3-B341-0BFAB0A100E1}">
      <dsp:nvSpPr>
        <dsp:cNvPr id="0" name=""/>
        <dsp:cNvSpPr/>
      </dsp:nvSpPr>
      <dsp:spPr>
        <a:xfrm>
          <a:off x="366848" y="1791160"/>
          <a:ext cx="666998" cy="666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1214A2-1F20-4252-9A3F-F30A06DF8BD4}">
      <dsp:nvSpPr>
        <dsp:cNvPr id="0" name=""/>
        <dsp:cNvSpPr/>
      </dsp:nvSpPr>
      <dsp:spPr>
        <a:xfrm>
          <a:off x="1400695" y="1518297"/>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Volume 1 : </a:t>
          </a:r>
          <a:r>
            <a:rPr lang="en-US" sz="2200" kern="1200" dirty="0"/>
            <a:t>Code of Ethics for Chartered Accountants including Independence standards. – Introduction of sustainability assurance ESG reporting</a:t>
          </a:r>
        </a:p>
      </dsp:txBody>
      <dsp:txXfrm>
        <a:off x="1400695" y="1518297"/>
        <a:ext cx="9753656" cy="1212723"/>
      </dsp:txXfrm>
    </dsp:sp>
    <dsp:sp modelId="{999FB135-8A9E-42EB-A634-6EC9CF7F9600}">
      <dsp:nvSpPr>
        <dsp:cNvPr id="0" name=""/>
        <dsp:cNvSpPr/>
      </dsp:nvSpPr>
      <dsp:spPr>
        <a:xfrm>
          <a:off x="0" y="3034201"/>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C48B4-86B9-4D6B-ABF5-42479A73B446}">
      <dsp:nvSpPr>
        <dsp:cNvPr id="0" name=""/>
        <dsp:cNvSpPr/>
      </dsp:nvSpPr>
      <dsp:spPr>
        <a:xfrm>
          <a:off x="366848" y="3307064"/>
          <a:ext cx="666998" cy="666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FFE6C5-1DA5-4E9B-B5FA-C7D56E2C3C02}">
      <dsp:nvSpPr>
        <dsp:cNvPr id="0" name=""/>
        <dsp:cNvSpPr/>
      </dsp:nvSpPr>
      <dsp:spPr>
        <a:xfrm>
          <a:off x="1400695" y="3034201"/>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Volume 2 : CA act and Regulations </a:t>
          </a:r>
          <a:endParaRPr lang="en-US" sz="2200" kern="1200" dirty="0"/>
        </a:p>
      </dsp:txBody>
      <dsp:txXfrm>
        <a:off x="1400695" y="3034201"/>
        <a:ext cx="9753656" cy="1212723"/>
      </dsp:txXfrm>
    </dsp:sp>
    <dsp:sp modelId="{4640BE12-61B2-43D3-AC33-F2CD87E32AFB}">
      <dsp:nvSpPr>
        <dsp:cNvPr id="0" name=""/>
        <dsp:cNvSpPr/>
      </dsp:nvSpPr>
      <dsp:spPr>
        <a:xfrm>
          <a:off x="0" y="4550106"/>
          <a:ext cx="11154352" cy="1212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F500A-72FF-487F-8897-F17F2A0CB9EE}">
      <dsp:nvSpPr>
        <dsp:cNvPr id="0" name=""/>
        <dsp:cNvSpPr/>
      </dsp:nvSpPr>
      <dsp:spPr>
        <a:xfrm>
          <a:off x="366848" y="4822969"/>
          <a:ext cx="666998" cy="666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677BA-C878-40C7-82C3-34BCCD810C36}">
      <dsp:nvSpPr>
        <dsp:cNvPr id="0" name=""/>
        <dsp:cNvSpPr/>
      </dsp:nvSpPr>
      <dsp:spPr>
        <a:xfrm>
          <a:off x="1400695" y="4550106"/>
          <a:ext cx="9753656" cy="12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47" tIns="128347" rIns="128347" bIns="128347" numCol="1" spcCol="1270" anchor="ctr" anchorCtr="0">
          <a:noAutofit/>
        </a:bodyPr>
        <a:lstStyle/>
        <a:p>
          <a:pPr marL="0" lvl="0" indent="0" algn="l" defTabSz="977900">
            <a:lnSpc>
              <a:spcPct val="90000"/>
            </a:lnSpc>
            <a:spcBef>
              <a:spcPct val="0"/>
            </a:spcBef>
            <a:spcAft>
              <a:spcPct val="35000"/>
            </a:spcAft>
            <a:buNone/>
          </a:pPr>
          <a:r>
            <a:rPr lang="en-IN" sz="2200" kern="1200" dirty="0"/>
            <a:t>Volume 3 : Guidelines on ethical issues – corporate form of practice – designations that can be used, Visiting card format – “UDIN” – Tender guidelines – Networking guidelines et</a:t>
          </a:r>
          <a:endParaRPr lang="en-US" sz="2200" kern="1200" dirty="0"/>
        </a:p>
      </dsp:txBody>
      <dsp:txXfrm>
        <a:off x="1400695" y="4550106"/>
        <a:ext cx="9753656" cy="12127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D3FE7-2A85-40F5-98BD-5F396E715384}">
      <dsp:nvSpPr>
        <dsp:cNvPr id="0" name=""/>
        <dsp:cNvSpPr/>
      </dsp:nvSpPr>
      <dsp:spPr>
        <a:xfrm>
          <a:off x="2113719" y="92050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6CBDA-7462-4DC0-8850-49E2822F50ED}">
      <dsp:nvSpPr>
        <dsp:cNvPr id="0" name=""/>
        <dsp:cNvSpPr/>
      </dsp:nvSpPr>
      <dsp:spPr>
        <a:xfrm>
          <a:off x="925719" y="333472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IN" sz="2500" kern="1200"/>
            <a:t>Advertise services, expertise and areas of practice</a:t>
          </a:r>
          <a:endParaRPr lang="en-US" sz="2500" kern="1200"/>
        </a:p>
      </dsp:txBody>
      <dsp:txXfrm>
        <a:off x="925719" y="3334721"/>
        <a:ext cx="4320000" cy="720000"/>
      </dsp:txXfrm>
    </dsp:sp>
    <dsp:sp modelId="{B438E219-26BC-4247-9594-7BFF3CD48A8E}">
      <dsp:nvSpPr>
        <dsp:cNvPr id="0" name=""/>
        <dsp:cNvSpPr/>
      </dsp:nvSpPr>
      <dsp:spPr>
        <a:xfrm>
          <a:off x="7189719" y="92050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73589-9264-4B5D-836F-1FD51E23A72B}">
      <dsp:nvSpPr>
        <dsp:cNvPr id="0" name=""/>
        <dsp:cNvSpPr/>
      </dsp:nvSpPr>
      <dsp:spPr>
        <a:xfrm>
          <a:off x="6001719" y="333472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IN" sz="2500" kern="1200"/>
            <a:t>Maintain websites &amp; social media pages</a:t>
          </a:r>
          <a:endParaRPr lang="en-US" sz="2500" kern="1200"/>
        </a:p>
      </dsp:txBody>
      <dsp:txXfrm>
        <a:off x="6001719" y="333472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18/12/2025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434922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dirty="0"/>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18/12/2025</a:t>
            </a:fld>
            <a:endParaRPr lang="en-US" dirty="0"/>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004608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18/12/2025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3979580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dirty="0"/>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dirty="0"/>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18/12/2025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163001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18/12/2025</a:t>
            </a:fld>
            <a:endParaRPr lang="en-US" dirty="0"/>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73561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18/12/2025</a:t>
            </a:fld>
            <a:endParaRPr lang="en-US" dirty="0"/>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5139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18/12/2025</a:t>
            </a:fld>
            <a:endParaRPr lang="en-US" dirty="0"/>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3525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18/12/2025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5299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18/12/2025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8677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18/12/2025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60079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18/12/2025</a:t>
            </a:fld>
            <a:endParaRPr lang="en-US" dirty="0"/>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2938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dirty="0"/>
              <a:t>Sample Footer Text</a:t>
            </a:r>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18/12/2025</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615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dirty="0"/>
              <a:t>Sample Footer Text</a:t>
            </a:r>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18/12/2025</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2632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18/12/2025</a:t>
            </a:fld>
            <a:endParaRPr lang="en-US" dirty="0"/>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88759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18/12/2025</a:t>
            </a:fld>
            <a:endParaRPr lang="en-US" dirty="0"/>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dirty="0"/>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748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18/12/2025</a:t>
            </a:fld>
            <a:endParaRPr lang="en-US" dirty="0"/>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51329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18/12/2025</a:t>
            </a:fld>
            <a:endParaRPr lang="en-US" dirty="0"/>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a:t>
            </a:fld>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87537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18/12/2025</a:t>
            </a:fld>
            <a:endParaRPr lang="en-US" dirty="0"/>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1000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18/12/2025</a:t>
            </a:fld>
            <a:endParaRPr lang="en-US" dirty="0"/>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74914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18/12/2025</a:t>
            </a:fld>
            <a:endParaRPr lang="en-US" dirty="0"/>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22956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18/12/2025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a:t>
            </a:fld>
            <a:endParaRPr lang="en-US" dirty="0"/>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3024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18/12/2025</a:t>
            </a:fld>
            <a:endParaRPr lang="en-US" dirty="0"/>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017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18/12/2025</a:t>
            </a:fld>
            <a:endParaRPr lang="en-US" dirty="0"/>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569675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18/12/2025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82597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18/12/2025</a:t>
            </a:fld>
            <a:endParaRPr lang="en-US" dirty="0"/>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37496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18/12/2025</a:t>
            </a:fld>
            <a:endParaRPr lang="en-US" dirty="0"/>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31715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dirty="0"/>
              <a:t>Sample Footer Text</a:t>
            </a:r>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18/12/2025</a:t>
            </a:fld>
            <a:endParaRPr lang="en-US" dirty="0"/>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68021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18/12/2025</a:t>
            </a:fld>
            <a:endParaRPr lang="en-US" dirty="0"/>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51477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18/12/2025</a:t>
            </a:fld>
            <a:endParaRPr lang="en-US" dirty="0"/>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90543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18/12/2025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42263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18/12/2025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61686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dirty="0"/>
              <a:t>Sample Footer Text</a:t>
            </a:r>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6499AFF4-C109-45E7-87CB-3A41EC6C3342}" type="datetime1">
              <a:rPr lang="en-US" smtClean="0"/>
              <a:t>18/12/2025</a:t>
            </a:fld>
            <a:endParaRPr lang="en-US" dirty="0"/>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12197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18/12/2025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197265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18/12/2025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05850926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18/12/2025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7302784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18/12/2025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34043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18/12/2025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69991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18/12/2025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52632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18/12/2025</a:t>
            </a:fld>
            <a:endParaRPr lang="en-US" dirty="0"/>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836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18/12/2025</a:t>
            </a:fld>
            <a:endParaRPr lang="en-US" dirty="0"/>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88571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18/12/2025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5054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18/12/2025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97859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18/12/2025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95762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dirty="0"/>
              <a:t>Sample Footer Text</a:t>
            </a:r>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dirty="0"/>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18/12/2025</a:t>
            </a:fld>
            <a:endParaRPr lang="en-US" dirty="0"/>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8643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18/12/2025</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3425644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dirty="0"/>
              <a:t>Sample Footer Text</a:t>
            </a:r>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18/12/2025</a:t>
            </a:fld>
            <a:endParaRPr lang="en-US" dirty="0"/>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316546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18/12/2025</a:t>
            </a:fld>
            <a:endParaRPr lang="en-US" dirty="0"/>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832831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18/12/2025</a:t>
            </a:fld>
            <a:endParaRPr lang="en-US" dirty="0"/>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6363085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18/12/2025</a:t>
            </a:fld>
            <a:endParaRPr lang="en-US" dirty="0"/>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3880661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18/12/2025</a:t>
            </a:fld>
            <a:endParaRPr lang="en-US" dirty="0"/>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3093459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18/12/2025</a:t>
            </a:fld>
            <a:endParaRPr lang="en-US" dirty="0"/>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9195345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18/12/2025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074503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 id="2147483851" r:id="rId47"/>
    <p:sldLayoutId id="2147483852" r:id="rId48"/>
    <p:sldLayoutId id="2147483853" r:id="rId49"/>
    <p:sldLayoutId id="2147483854" r:id="rId50"/>
    <p:sldLayoutId id="2147483855"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8856-0C55-016F-2A59-959A7B071B18}"/>
              </a:ext>
            </a:extLst>
          </p:cNvPr>
          <p:cNvSpPr>
            <a:spLocks noGrp="1"/>
          </p:cNvSpPr>
          <p:nvPr>
            <p:ph type="ctrTitle"/>
          </p:nvPr>
        </p:nvSpPr>
        <p:spPr/>
        <p:txBody>
          <a:bodyPr anchor="t">
            <a:normAutofit/>
          </a:bodyPr>
          <a:lstStyle/>
          <a:p>
            <a:r>
              <a:rPr lang="en-IN" dirty="0"/>
              <a:t>Ethical Standards for Chartered Accountants</a:t>
            </a:r>
          </a:p>
        </p:txBody>
      </p:sp>
      <p:sp>
        <p:nvSpPr>
          <p:cNvPr id="3" name="Subtitle 2">
            <a:extLst>
              <a:ext uri="{FF2B5EF4-FFF2-40B4-BE49-F238E27FC236}">
                <a16:creationId xmlns:a16="http://schemas.microsoft.com/office/drawing/2014/main" id="{A5BBC18E-9793-FA1F-226A-597A994A123E}"/>
              </a:ext>
            </a:extLst>
          </p:cNvPr>
          <p:cNvSpPr>
            <a:spLocks noGrp="1"/>
          </p:cNvSpPr>
          <p:nvPr>
            <p:ph type="subTitle" idx="1"/>
          </p:nvPr>
        </p:nvSpPr>
        <p:spPr/>
        <p:txBody>
          <a:bodyPr>
            <a:normAutofit/>
          </a:bodyPr>
          <a:lstStyle/>
          <a:p>
            <a:pPr>
              <a:lnSpc>
                <a:spcPct val="110000"/>
              </a:lnSpc>
            </a:pPr>
            <a:r>
              <a:rPr lang="en-IN" sz="1700" dirty="0"/>
              <a:t>G Ganesh</a:t>
            </a:r>
          </a:p>
          <a:p>
            <a:pPr>
              <a:lnSpc>
                <a:spcPct val="110000"/>
              </a:lnSpc>
            </a:pPr>
            <a:r>
              <a:rPr lang="en-IN" sz="1700" dirty="0">
                <a:hlinkClick r:id="" action="ppaction://noaction"/>
              </a:rPr>
              <a:t>ca.g.ganesh@icai.org</a:t>
            </a:r>
            <a:endParaRPr lang="en-IN" sz="1700" dirty="0"/>
          </a:p>
          <a:p>
            <a:pPr>
              <a:lnSpc>
                <a:spcPct val="110000"/>
              </a:lnSpc>
            </a:pPr>
            <a:r>
              <a:rPr lang="en-IN" sz="1700" dirty="0"/>
              <a:t>9391043877</a:t>
            </a:r>
          </a:p>
        </p:txBody>
      </p:sp>
      <p:pic>
        <p:nvPicPr>
          <p:cNvPr id="23" name="Picture 22" descr="Angled shot of pen on a graph">
            <a:extLst>
              <a:ext uri="{FF2B5EF4-FFF2-40B4-BE49-F238E27FC236}">
                <a16:creationId xmlns:a16="http://schemas.microsoft.com/office/drawing/2014/main" id="{76E7B8F8-35AB-0FB1-9047-EC545E71E671}"/>
              </a:ext>
            </a:extLst>
          </p:cNvPr>
          <p:cNvPicPr>
            <a:picLocks noChangeAspect="1"/>
          </p:cNvPicPr>
          <p:nvPr/>
        </p:nvPicPr>
        <p:blipFill>
          <a:blip r:embed="rId2"/>
          <a:srcRect r="26529" b="-1"/>
          <a:stretch>
            <a:fillRect/>
          </a:stretch>
        </p:blipFill>
        <p:spPr>
          <a:xfrm>
            <a:off x="20" y="10"/>
            <a:ext cx="7548431" cy="6857990"/>
          </a:xfrm>
          <a:prstGeom prst="rect">
            <a:avLst/>
          </a:prstGeom>
          <a:noFill/>
        </p:spPr>
      </p:pic>
    </p:spTree>
    <p:extLst>
      <p:ext uri="{BB962C8B-B14F-4D97-AF65-F5344CB8AC3E}">
        <p14:creationId xmlns:p14="http://schemas.microsoft.com/office/powerpoint/2010/main" val="78679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CCFD44-DFF4-D29F-1B08-9E50D03016D1}"/>
              </a:ext>
            </a:extLst>
          </p:cNvPr>
          <p:cNvSpPr>
            <a:spLocks noGrp="1"/>
          </p:cNvSpPr>
          <p:nvPr>
            <p:ph type="title"/>
          </p:nvPr>
        </p:nvSpPr>
        <p:spPr/>
        <p:txBody>
          <a:bodyPr/>
          <a:lstStyle/>
          <a:p>
            <a:r>
              <a:rPr lang="en-US" dirty="0"/>
              <a:t>Overall perspective</a:t>
            </a:r>
          </a:p>
        </p:txBody>
      </p:sp>
      <p:graphicFrame>
        <p:nvGraphicFramePr>
          <p:cNvPr id="5" name="Content Placeholder 2">
            <a:extLst>
              <a:ext uri="{FF2B5EF4-FFF2-40B4-BE49-F238E27FC236}">
                <a16:creationId xmlns:a16="http://schemas.microsoft.com/office/drawing/2014/main" id="{BC3E3B94-BEDE-EB15-D5B9-A768B6ADE1B0}"/>
              </a:ext>
            </a:extLst>
          </p:cNvPr>
          <p:cNvGraphicFramePr>
            <a:graphicFrameLocks noGrp="1"/>
          </p:cNvGraphicFramePr>
          <p:nvPr>
            <p:ph idx="1"/>
            <p:extLst>
              <p:ext uri="{D42A27DB-BD31-4B8C-83A1-F6EECF244321}">
                <p14:modId xmlns:p14="http://schemas.microsoft.com/office/powerpoint/2010/main" val="2396134938"/>
              </p:ext>
            </p:extLst>
          </p:nvPr>
        </p:nvGraphicFramePr>
        <p:xfrm>
          <a:off x="612775" y="1362075"/>
          <a:ext cx="10953750" cy="495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692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31C3-318B-F8B6-13E1-4D7DB9ACC0CC}"/>
              </a:ext>
            </a:extLst>
          </p:cNvPr>
          <p:cNvSpPr>
            <a:spLocks noGrp="1"/>
          </p:cNvSpPr>
          <p:nvPr>
            <p:ph type="title"/>
          </p:nvPr>
        </p:nvSpPr>
        <p:spPr/>
        <p:txBody>
          <a:bodyPr/>
          <a:lstStyle/>
          <a:p>
            <a:r>
              <a:rPr lang="en-IN" dirty="0"/>
              <a:t>Prohibition oriented approach</a:t>
            </a:r>
          </a:p>
        </p:txBody>
      </p:sp>
      <p:sp>
        <p:nvSpPr>
          <p:cNvPr id="3" name="Content Placeholder 2">
            <a:extLst>
              <a:ext uri="{FF2B5EF4-FFF2-40B4-BE49-F238E27FC236}">
                <a16:creationId xmlns:a16="http://schemas.microsoft.com/office/drawing/2014/main" id="{5E42DC4D-4E02-93CA-535B-99E76EB7711B}"/>
              </a:ext>
            </a:extLst>
          </p:cNvPr>
          <p:cNvSpPr>
            <a:spLocks noGrp="1"/>
          </p:cNvSpPr>
          <p:nvPr>
            <p:ph sz="quarter" idx="13"/>
          </p:nvPr>
        </p:nvSpPr>
        <p:spPr/>
        <p:txBody>
          <a:bodyPr anchor="ctr">
            <a:normAutofit/>
          </a:bodyPr>
          <a:lstStyle/>
          <a:p>
            <a:r>
              <a:rPr lang="en-IN" dirty="0"/>
              <a:t>ICAI code of ethics is more a prohibition oriented approach as against safe guard oriented approach of IESBA</a:t>
            </a:r>
          </a:p>
        </p:txBody>
      </p:sp>
    </p:spTree>
    <p:extLst>
      <p:ext uri="{BB962C8B-B14F-4D97-AF65-F5344CB8AC3E}">
        <p14:creationId xmlns:p14="http://schemas.microsoft.com/office/powerpoint/2010/main" val="85620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29535-DA6E-699E-2701-1A1575E1BBB5}"/>
              </a:ext>
            </a:extLst>
          </p:cNvPr>
          <p:cNvSpPr>
            <a:spLocks noGrp="1"/>
          </p:cNvSpPr>
          <p:nvPr>
            <p:ph type="ctrTitle"/>
          </p:nvPr>
        </p:nvSpPr>
        <p:spPr>
          <a:xfrm>
            <a:off x="612648" y="429768"/>
            <a:ext cx="9336024" cy="3776472"/>
          </a:xfrm>
        </p:spPr>
        <p:txBody>
          <a:bodyPr anchor="t">
            <a:normAutofit/>
          </a:bodyPr>
          <a:lstStyle/>
          <a:p>
            <a:pPr lvl="1" algn="l">
              <a:lnSpc>
                <a:spcPct val="90000"/>
              </a:lnSpc>
            </a:pPr>
            <a:r>
              <a:rPr lang="en-IN" sz="4400" dirty="0">
                <a:solidFill>
                  <a:schemeClr val="bg1"/>
                </a:solidFill>
              </a:rPr>
              <a:t>The proposed new code of ethics was released for comments which was open till 26</a:t>
            </a:r>
            <a:r>
              <a:rPr lang="en-IN" sz="4400" baseline="30000" dirty="0">
                <a:solidFill>
                  <a:schemeClr val="bg1"/>
                </a:solidFill>
              </a:rPr>
              <a:t>th</a:t>
            </a:r>
            <a:r>
              <a:rPr lang="en-IN" sz="4400" dirty="0">
                <a:solidFill>
                  <a:schemeClr val="bg1"/>
                </a:solidFill>
              </a:rPr>
              <a:t> November 2025</a:t>
            </a:r>
          </a:p>
          <a:p>
            <a:pPr lvl="1" algn="l">
              <a:lnSpc>
                <a:spcPct val="90000"/>
              </a:lnSpc>
            </a:pPr>
            <a:r>
              <a:rPr lang="en-IN" sz="4400" dirty="0">
                <a:solidFill>
                  <a:schemeClr val="bg1"/>
                </a:solidFill>
              </a:rPr>
              <a:t>Most likely the draft with some minor changes could become effective shortly</a:t>
            </a:r>
          </a:p>
        </p:txBody>
      </p:sp>
      <p:sp>
        <p:nvSpPr>
          <p:cNvPr id="8" name="Subtitle 2">
            <a:extLst>
              <a:ext uri="{FF2B5EF4-FFF2-40B4-BE49-F238E27FC236}">
                <a16:creationId xmlns:a16="http://schemas.microsoft.com/office/drawing/2014/main" id="{2F1009D2-7E75-B761-FDE6-A5EBCD84658D}"/>
              </a:ext>
            </a:extLst>
          </p:cNvPr>
          <p:cNvSpPr>
            <a:spLocks noGrp="1"/>
          </p:cNvSpPr>
          <p:nvPr>
            <p:ph type="subTitle" idx="1"/>
          </p:nvPr>
        </p:nvSpPr>
        <p:spPr>
          <a:xfrm>
            <a:off x="612648" y="4663440"/>
            <a:ext cx="6903720" cy="1344168"/>
          </a:xfrm>
        </p:spPr>
        <p:txBody>
          <a:bodyPr/>
          <a:lstStyle/>
          <a:p>
            <a:r>
              <a:rPr lang="en-US" dirty="0"/>
              <a:t>Note : This is a draft edition of COE 2025 most likely to be implemented subject minor changes</a:t>
            </a:r>
          </a:p>
        </p:txBody>
      </p:sp>
      <p:sp>
        <p:nvSpPr>
          <p:cNvPr id="2" name="Title 1">
            <a:extLst>
              <a:ext uri="{FF2B5EF4-FFF2-40B4-BE49-F238E27FC236}">
                <a16:creationId xmlns:a16="http://schemas.microsoft.com/office/drawing/2014/main" id="{58505710-C831-8EB2-E290-D319F980C001}"/>
              </a:ext>
            </a:extLst>
          </p:cNvPr>
          <p:cNvSpPr>
            <a:spLocks noGrp="1"/>
          </p:cNvSpPr>
          <p:nvPr>
            <p:ph type="title" idx="4294967295"/>
          </p:nvPr>
        </p:nvSpPr>
        <p:spPr>
          <a:xfrm>
            <a:off x="612648" y="-1133856"/>
            <a:ext cx="10652760" cy="914400"/>
          </a:xfrm>
        </p:spPr>
        <p:txBody>
          <a:bodyPr>
            <a:normAutofit/>
          </a:bodyPr>
          <a:lstStyle/>
          <a:p>
            <a:r>
              <a:rPr lang="en-IN" sz="800" dirty="0"/>
              <a:t>What is in store for future : Changes in pipeline</a:t>
            </a:r>
          </a:p>
        </p:txBody>
      </p:sp>
    </p:spTree>
    <p:extLst>
      <p:ext uri="{BB962C8B-B14F-4D97-AF65-F5344CB8AC3E}">
        <p14:creationId xmlns:p14="http://schemas.microsoft.com/office/powerpoint/2010/main" val="49036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4DB3A-818E-23D6-CB2C-077B39A7F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04E80-2F43-E120-9ED9-D0894B374562}"/>
              </a:ext>
            </a:extLst>
          </p:cNvPr>
          <p:cNvSpPr>
            <a:spLocks noGrp="1"/>
          </p:cNvSpPr>
          <p:nvPr>
            <p:ph type="title"/>
          </p:nvPr>
        </p:nvSpPr>
        <p:spPr/>
        <p:txBody>
          <a:bodyPr/>
          <a:lstStyle/>
          <a:p>
            <a:r>
              <a:rPr lang="en-IN" dirty="0"/>
              <a:t>Evolution – COVID Year 2020</a:t>
            </a:r>
          </a:p>
        </p:txBody>
      </p:sp>
      <p:graphicFrame>
        <p:nvGraphicFramePr>
          <p:cNvPr id="7" name="Content Placeholder 2">
            <a:extLst>
              <a:ext uri="{FF2B5EF4-FFF2-40B4-BE49-F238E27FC236}">
                <a16:creationId xmlns:a16="http://schemas.microsoft.com/office/drawing/2014/main" id="{02DD9790-19F0-8748-A64E-4415FA34B8D8}"/>
              </a:ext>
            </a:extLst>
          </p:cNvPr>
          <p:cNvGraphicFramePr>
            <a:graphicFrameLocks noGrp="1"/>
          </p:cNvGraphicFramePr>
          <p:nvPr>
            <p:ph sz="quarter" idx="13"/>
            <p:extLst>
              <p:ext uri="{D42A27DB-BD31-4B8C-83A1-F6EECF244321}">
                <p14:modId xmlns:p14="http://schemas.microsoft.com/office/powerpoint/2010/main" val="1314014521"/>
              </p:ext>
            </p:extLst>
          </p:nvPr>
        </p:nvGraphicFramePr>
        <p:xfrm>
          <a:off x="612775" y="387927"/>
          <a:ext cx="11154352" cy="576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6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87328-D83D-7B5A-3DE0-2649372F260A}"/>
              </a:ext>
            </a:extLst>
          </p:cNvPr>
          <p:cNvSpPr>
            <a:spLocks noGrp="1"/>
          </p:cNvSpPr>
          <p:nvPr>
            <p:ph type="ctrTitle"/>
          </p:nvPr>
        </p:nvSpPr>
        <p:spPr>
          <a:xfrm>
            <a:off x="8247888" y="713232"/>
            <a:ext cx="3364992" cy="3227832"/>
          </a:xfrm>
        </p:spPr>
        <p:txBody>
          <a:bodyPr anchor="t">
            <a:normAutofit/>
          </a:bodyPr>
          <a:lstStyle/>
          <a:p>
            <a:r>
              <a:rPr lang="en-IN" sz="1600" dirty="0"/>
              <a:t>Philosophy behind ICAI advertising , branding and publicity norms</a:t>
            </a:r>
          </a:p>
          <a:p>
            <a:pPr marL="685800" indent="-685800">
              <a:buFont typeface="Wingdings" panose="05000000000000000000" pitchFamily="2" charset="2"/>
              <a:buChar char="v"/>
            </a:pPr>
            <a:r>
              <a:rPr lang="en-IN" sz="1600" dirty="0"/>
              <a:t>It is not a free commercial activity</a:t>
            </a:r>
          </a:p>
          <a:p>
            <a:pPr marL="685800" indent="-685800">
              <a:buFont typeface="Wingdings" panose="05000000000000000000" pitchFamily="2" charset="2"/>
              <a:buChar char="v"/>
            </a:pPr>
            <a:r>
              <a:rPr lang="en-IN" sz="1600" dirty="0"/>
              <a:t>Preserve professional dignity</a:t>
            </a:r>
          </a:p>
          <a:p>
            <a:pPr marL="685800" indent="-685800">
              <a:buFont typeface="Wingdings" panose="05000000000000000000" pitchFamily="2" charset="2"/>
              <a:buChar char="v"/>
            </a:pPr>
            <a:r>
              <a:rPr lang="en-IN" sz="1600" dirty="0"/>
              <a:t>Not misleading, comparative, or solicitational</a:t>
            </a:r>
          </a:p>
          <a:p>
            <a:pPr marL="685800" indent="-685800">
              <a:buFont typeface="Wingdings" panose="05000000000000000000" pitchFamily="2" charset="2"/>
              <a:buChar char="v"/>
            </a:pPr>
            <a:r>
              <a:rPr lang="en-IN" sz="1600" dirty="0"/>
              <a:t>Not to impair independence or public confidence</a:t>
            </a:r>
          </a:p>
        </p:txBody>
      </p:sp>
      <p:sp>
        <p:nvSpPr>
          <p:cNvPr id="9" name="Subtitle 2">
            <a:extLst>
              <a:ext uri="{FF2B5EF4-FFF2-40B4-BE49-F238E27FC236}">
                <a16:creationId xmlns:a16="http://schemas.microsoft.com/office/drawing/2014/main" id="{4AF33145-2B3E-BFA1-D8BC-B76063E04DE8}"/>
              </a:ext>
            </a:extLst>
          </p:cNvPr>
          <p:cNvSpPr>
            <a:spLocks noGrp="1"/>
          </p:cNvSpPr>
          <p:nvPr>
            <p:ph type="subTitle" idx="1"/>
          </p:nvPr>
        </p:nvSpPr>
        <p:spPr>
          <a:xfrm>
            <a:off x="8247888" y="5138927"/>
            <a:ext cx="3200400" cy="1197864"/>
          </a:xfrm>
        </p:spPr>
        <p:txBody>
          <a:bodyPr/>
          <a:lstStyle/>
          <a:p>
            <a:endParaRPr lang="en-US" dirty="0"/>
          </a:p>
        </p:txBody>
      </p:sp>
      <p:pic>
        <p:nvPicPr>
          <p:cNvPr id="5" name="Video 4" descr="Megaphone And Colorful Text Bubbles">
            <a:extLst>
              <a:ext uri="{FF2B5EF4-FFF2-40B4-BE49-F238E27FC236}">
                <a16:creationId xmlns:a16="http://schemas.microsoft.com/office/drawing/2014/main" id="{60E46E8B-6DCC-77A3-81D2-DEBEE3FE480C}"/>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l="1545" r="36365" b="-1"/>
          <a:stretch>
            <a:fillRect/>
          </a:stretch>
        </p:blipFill>
        <p:spPr>
          <a:xfrm>
            <a:off x="20" y="10"/>
            <a:ext cx="7548431" cy="6857990"/>
          </a:xfrm>
          <a:prstGeom prst="rect">
            <a:avLst/>
          </a:prstGeom>
          <a:noFill/>
        </p:spPr>
      </p:pic>
      <p:sp>
        <p:nvSpPr>
          <p:cNvPr id="2" name="Title 1">
            <a:extLst>
              <a:ext uri="{FF2B5EF4-FFF2-40B4-BE49-F238E27FC236}">
                <a16:creationId xmlns:a16="http://schemas.microsoft.com/office/drawing/2014/main" id="{8D4A6A76-6BB3-2100-02C6-402F3A04FBD5}"/>
              </a:ext>
            </a:extLst>
          </p:cNvPr>
          <p:cNvSpPr>
            <a:spLocks noGrp="1"/>
          </p:cNvSpPr>
          <p:nvPr>
            <p:ph type="title" idx="4294967295"/>
          </p:nvPr>
        </p:nvSpPr>
        <p:spPr>
          <a:xfrm>
            <a:off x="612648" y="-1133856"/>
            <a:ext cx="10652760" cy="914400"/>
          </a:xfrm>
        </p:spPr>
        <p:txBody>
          <a:bodyPr>
            <a:normAutofit/>
          </a:bodyPr>
          <a:lstStyle/>
          <a:p>
            <a:r>
              <a:rPr lang="en-US" sz="800" dirty="0"/>
              <a:t>Advertising, Website, Branding &amp; Publicity Norms</a:t>
            </a:r>
            <a:endParaRPr lang="en-IN" sz="800" dirty="0"/>
          </a:p>
        </p:txBody>
      </p:sp>
    </p:spTree>
    <p:extLst>
      <p:ext uri="{BB962C8B-B14F-4D97-AF65-F5344CB8AC3E}">
        <p14:creationId xmlns:p14="http://schemas.microsoft.com/office/powerpoint/2010/main" val="42429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84E6-5073-1A7F-98A4-6E423440512C}"/>
              </a:ext>
            </a:extLst>
          </p:cNvPr>
          <p:cNvSpPr>
            <a:spLocks noGrp="1"/>
          </p:cNvSpPr>
          <p:nvPr>
            <p:ph type="title"/>
          </p:nvPr>
        </p:nvSpPr>
        <p:spPr/>
        <p:txBody>
          <a:bodyPr/>
          <a:lstStyle/>
          <a:p>
            <a:r>
              <a:rPr lang="en-IN" dirty="0"/>
              <a:t>What could be permitted</a:t>
            </a:r>
          </a:p>
        </p:txBody>
      </p:sp>
      <p:graphicFrame>
        <p:nvGraphicFramePr>
          <p:cNvPr id="5" name="Content Placeholder 2">
            <a:extLst>
              <a:ext uri="{FF2B5EF4-FFF2-40B4-BE49-F238E27FC236}">
                <a16:creationId xmlns:a16="http://schemas.microsoft.com/office/drawing/2014/main" id="{FD2A120C-171C-099C-D9EF-C131896162B3}"/>
              </a:ext>
            </a:extLst>
          </p:cNvPr>
          <p:cNvGraphicFramePr>
            <a:graphicFrameLocks noGrp="1"/>
          </p:cNvGraphicFramePr>
          <p:nvPr>
            <p:ph sz="quarter" idx="13"/>
            <p:extLst>
              <p:ext uri="{D42A27DB-BD31-4B8C-83A1-F6EECF244321}">
                <p14:modId xmlns:p14="http://schemas.microsoft.com/office/powerpoint/2010/main" val="3559536487"/>
              </p:ext>
            </p:extLst>
          </p:nvPr>
        </p:nvGraphicFramePr>
        <p:xfrm>
          <a:off x="457200" y="182563"/>
          <a:ext cx="11247438" cy="497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15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38387-DF33-2DF9-3A09-85E14BFA31CA}"/>
              </a:ext>
            </a:extLst>
          </p:cNvPr>
          <p:cNvSpPr>
            <a:spLocks noGrp="1"/>
          </p:cNvSpPr>
          <p:nvPr>
            <p:ph type="ctrTitle"/>
          </p:nvPr>
        </p:nvSpPr>
        <p:spPr>
          <a:xfrm>
            <a:off x="8247888" y="713232"/>
            <a:ext cx="3364992" cy="3227832"/>
          </a:xfrm>
        </p:spPr>
        <p:txBody>
          <a:bodyPr anchor="t">
            <a:normAutofit/>
          </a:bodyPr>
          <a:lstStyle/>
          <a:p>
            <a:pPr marL="685800" indent="-685800">
              <a:buFont typeface="Wingdings" panose="05000000000000000000" pitchFamily="2" charset="2"/>
              <a:buChar char="v"/>
            </a:pPr>
            <a:r>
              <a:rPr lang="en-IN" sz="2200" dirty="0"/>
              <a:t>Mention firm name </a:t>
            </a:r>
          </a:p>
          <a:p>
            <a:pPr marL="685800" indent="-685800">
              <a:buFont typeface="Wingdings" panose="05000000000000000000" pitchFamily="2" charset="2"/>
              <a:buChar char="v"/>
            </a:pPr>
            <a:r>
              <a:rPr lang="en-IN" sz="2200" dirty="0"/>
              <a:t>Constitution</a:t>
            </a:r>
          </a:p>
          <a:p>
            <a:pPr marL="685800" indent="-685800">
              <a:buFont typeface="Wingdings" panose="05000000000000000000" pitchFamily="2" charset="2"/>
              <a:buChar char="v"/>
            </a:pPr>
            <a:r>
              <a:rPr lang="en-IN" sz="2200" dirty="0"/>
              <a:t>Partners name and qualification</a:t>
            </a:r>
          </a:p>
          <a:p>
            <a:pPr marL="685800" indent="-685800">
              <a:buFont typeface="Wingdings" panose="05000000000000000000" pitchFamily="2" charset="2"/>
              <a:buChar char="v"/>
            </a:pPr>
            <a:r>
              <a:rPr lang="en-IN" sz="2200" dirty="0"/>
              <a:t>Services offered </a:t>
            </a:r>
          </a:p>
          <a:p>
            <a:pPr marL="685800" indent="-685800">
              <a:buFont typeface="Wingdings" panose="05000000000000000000" pitchFamily="2" charset="2"/>
              <a:buChar char="v"/>
            </a:pPr>
            <a:r>
              <a:rPr lang="en-IN" sz="2200" dirty="0"/>
              <a:t>Contact</a:t>
            </a:r>
          </a:p>
          <a:p>
            <a:pPr marL="685800" indent="-685800">
              <a:buFont typeface="Wingdings" panose="05000000000000000000" pitchFamily="2" charset="2"/>
              <a:buChar char="v"/>
            </a:pPr>
            <a:r>
              <a:rPr lang="en-IN" sz="2200" dirty="0"/>
              <a:t>Geographic presence</a:t>
            </a:r>
          </a:p>
          <a:p>
            <a:pPr marL="685800" indent="-685800">
              <a:buFont typeface="Wingdings" panose="05000000000000000000" pitchFamily="2" charset="2"/>
              <a:buChar char="v"/>
            </a:pPr>
            <a:r>
              <a:rPr lang="en-IN" sz="2200" dirty="0"/>
              <a:t>International affiliations</a:t>
            </a:r>
          </a:p>
          <a:p>
            <a:endParaRPr lang="en-IN" sz="2200" dirty="0"/>
          </a:p>
        </p:txBody>
      </p:sp>
      <p:sp>
        <p:nvSpPr>
          <p:cNvPr id="9" name="Subtitle 2">
            <a:extLst>
              <a:ext uri="{FF2B5EF4-FFF2-40B4-BE49-F238E27FC236}">
                <a16:creationId xmlns:a16="http://schemas.microsoft.com/office/drawing/2014/main" id="{F0B76B9C-C83E-3ED1-A150-D0BE8806BCD3}"/>
              </a:ext>
            </a:extLst>
          </p:cNvPr>
          <p:cNvSpPr>
            <a:spLocks noGrp="1"/>
          </p:cNvSpPr>
          <p:nvPr>
            <p:ph type="subTitle" idx="1"/>
          </p:nvPr>
        </p:nvSpPr>
        <p:spPr>
          <a:xfrm>
            <a:off x="8247888" y="5138927"/>
            <a:ext cx="3200400" cy="1197864"/>
          </a:xfrm>
        </p:spPr>
        <p:txBody>
          <a:bodyPr/>
          <a:lstStyle/>
          <a:p>
            <a:endParaRPr lang="en-US" dirty="0"/>
          </a:p>
        </p:txBody>
      </p:sp>
      <p:pic>
        <p:nvPicPr>
          <p:cNvPr id="5" name="Picture 4" descr="Pen placed on top of a signature line">
            <a:extLst>
              <a:ext uri="{FF2B5EF4-FFF2-40B4-BE49-F238E27FC236}">
                <a16:creationId xmlns:a16="http://schemas.microsoft.com/office/drawing/2014/main" id="{FD55CFFB-E92C-0827-8B3B-183B668F2C30}"/>
              </a:ext>
            </a:extLst>
          </p:cNvPr>
          <p:cNvPicPr>
            <a:picLocks noChangeAspect="1"/>
          </p:cNvPicPr>
          <p:nvPr/>
        </p:nvPicPr>
        <p:blipFill>
          <a:blip r:embed="rId2"/>
          <a:srcRect l="26530" r="-1" b="-1"/>
          <a:stretch>
            <a:fillRect/>
          </a:stretch>
        </p:blipFill>
        <p:spPr>
          <a:xfrm>
            <a:off x="20" y="10"/>
            <a:ext cx="7548431" cy="6857990"/>
          </a:xfrm>
          <a:prstGeom prst="rect">
            <a:avLst/>
          </a:prstGeom>
          <a:noFill/>
        </p:spPr>
      </p:pic>
      <p:sp>
        <p:nvSpPr>
          <p:cNvPr id="2" name="Title 1">
            <a:extLst>
              <a:ext uri="{FF2B5EF4-FFF2-40B4-BE49-F238E27FC236}">
                <a16:creationId xmlns:a16="http://schemas.microsoft.com/office/drawing/2014/main" id="{66A9C753-26CF-C08D-ED6B-85748C754645}"/>
              </a:ext>
            </a:extLst>
          </p:cNvPr>
          <p:cNvSpPr>
            <a:spLocks noGrp="1"/>
          </p:cNvSpPr>
          <p:nvPr>
            <p:ph type="title" idx="4294967295"/>
          </p:nvPr>
        </p:nvSpPr>
        <p:spPr>
          <a:xfrm>
            <a:off x="612648" y="-1133856"/>
            <a:ext cx="10652760" cy="914400"/>
          </a:xfrm>
        </p:spPr>
        <p:txBody>
          <a:bodyPr>
            <a:normAutofit/>
          </a:bodyPr>
          <a:lstStyle/>
          <a:p>
            <a:r>
              <a:rPr lang="en-IN" sz="800" dirty="0"/>
              <a:t>Contents that could be permitted</a:t>
            </a:r>
          </a:p>
        </p:txBody>
      </p:sp>
    </p:spTree>
    <p:extLst>
      <p:ext uri="{BB962C8B-B14F-4D97-AF65-F5344CB8AC3E}">
        <p14:creationId xmlns:p14="http://schemas.microsoft.com/office/powerpoint/2010/main" val="286509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F697E-DA83-8E3F-AD4A-1D5368F06896}"/>
              </a:ext>
            </a:extLst>
          </p:cNvPr>
          <p:cNvSpPr>
            <a:spLocks noGrp="1"/>
          </p:cNvSpPr>
          <p:nvPr>
            <p:ph sz="quarter" idx="13"/>
          </p:nvPr>
        </p:nvSpPr>
        <p:spPr>
          <a:xfrm>
            <a:off x="1882175" y="751366"/>
            <a:ext cx="8353433" cy="5402545"/>
          </a:xfrm>
        </p:spPr>
        <p:txBody>
          <a:bodyPr anchor="ctr">
            <a:normAutofit/>
          </a:bodyPr>
          <a:lstStyle/>
          <a:p>
            <a:pPr marL="685800" indent="-685800">
              <a:lnSpc>
                <a:spcPct val="90000"/>
              </a:lnSpc>
              <a:buFont typeface="Wingdings" panose="05000000000000000000" pitchFamily="2" charset="2"/>
              <a:buChar char="ü"/>
            </a:pPr>
            <a:r>
              <a:rPr lang="en-IN" sz="3700" dirty="0"/>
              <a:t>Comparative claims</a:t>
            </a:r>
          </a:p>
          <a:p>
            <a:pPr marL="685800" indent="-685800">
              <a:lnSpc>
                <a:spcPct val="90000"/>
              </a:lnSpc>
              <a:buFont typeface="Wingdings" panose="05000000000000000000" pitchFamily="2" charset="2"/>
              <a:buChar char="ü"/>
            </a:pPr>
            <a:r>
              <a:rPr lang="en-IN" sz="3700" dirty="0"/>
              <a:t>Testimonials, client endorsements, star ratings</a:t>
            </a:r>
          </a:p>
          <a:p>
            <a:pPr marL="685800" indent="-685800">
              <a:lnSpc>
                <a:spcPct val="90000"/>
              </a:lnSpc>
              <a:buFont typeface="Wingdings" panose="05000000000000000000" pitchFamily="2" charset="2"/>
              <a:buChar char="ü"/>
            </a:pPr>
            <a:r>
              <a:rPr lang="en-IN" sz="3700" dirty="0"/>
              <a:t>Fee discounts, inducements or success guarantees</a:t>
            </a:r>
          </a:p>
          <a:p>
            <a:pPr marL="685800" indent="-685800">
              <a:lnSpc>
                <a:spcPct val="90000"/>
              </a:lnSpc>
              <a:buFont typeface="Wingdings" panose="05000000000000000000" pitchFamily="2" charset="2"/>
              <a:buChar char="ü"/>
            </a:pPr>
            <a:r>
              <a:rPr lang="en-IN" sz="3700" dirty="0"/>
              <a:t>Paid rankings or awards without proper disclosures</a:t>
            </a:r>
          </a:p>
          <a:p>
            <a:pPr marL="685800" indent="-685800">
              <a:lnSpc>
                <a:spcPct val="90000"/>
              </a:lnSpc>
              <a:buFont typeface="Wingdings" panose="05000000000000000000" pitchFamily="2" charset="2"/>
              <a:buChar char="ü"/>
            </a:pPr>
            <a:r>
              <a:rPr lang="en-IN" sz="3700" dirty="0"/>
              <a:t>Misleading words like global, international without basis</a:t>
            </a:r>
          </a:p>
          <a:p>
            <a:pPr marL="685800" indent="-685800">
              <a:lnSpc>
                <a:spcPct val="90000"/>
              </a:lnSpc>
              <a:buFont typeface="Wingdings" panose="05000000000000000000" pitchFamily="2" charset="2"/>
              <a:buChar char="ü"/>
            </a:pPr>
            <a:endParaRPr lang="en-IN" sz="3700" dirty="0"/>
          </a:p>
        </p:txBody>
      </p:sp>
      <p:sp>
        <p:nvSpPr>
          <p:cNvPr id="2" name="Title 1">
            <a:extLst>
              <a:ext uri="{FF2B5EF4-FFF2-40B4-BE49-F238E27FC236}">
                <a16:creationId xmlns:a16="http://schemas.microsoft.com/office/drawing/2014/main" id="{95B0178C-5F79-3F25-AFDE-CEF586432D20}"/>
              </a:ext>
            </a:extLst>
          </p:cNvPr>
          <p:cNvSpPr>
            <a:spLocks noGrp="1"/>
          </p:cNvSpPr>
          <p:nvPr>
            <p:ph type="title"/>
          </p:nvPr>
        </p:nvSpPr>
        <p:spPr/>
        <p:txBody>
          <a:bodyPr/>
          <a:lstStyle/>
          <a:p>
            <a:r>
              <a:rPr lang="en-IN" dirty="0"/>
              <a:t>Continuing restrictions</a:t>
            </a:r>
          </a:p>
        </p:txBody>
      </p:sp>
    </p:spTree>
    <p:extLst>
      <p:ext uri="{BB962C8B-B14F-4D97-AF65-F5344CB8AC3E}">
        <p14:creationId xmlns:p14="http://schemas.microsoft.com/office/powerpoint/2010/main" val="275994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5BC7E-B5B2-0003-B3A1-180077CCA1A6}"/>
              </a:ext>
            </a:extLst>
          </p:cNvPr>
          <p:cNvSpPr>
            <a:spLocks noGrp="1"/>
          </p:cNvSpPr>
          <p:nvPr>
            <p:ph sz="quarter" idx="13"/>
          </p:nvPr>
        </p:nvSpPr>
        <p:spPr>
          <a:xfrm>
            <a:off x="612648" y="630936"/>
            <a:ext cx="8266176" cy="5605272"/>
          </a:xfrm>
        </p:spPr>
        <p:txBody>
          <a:bodyPr anchor="ctr">
            <a:normAutofit/>
          </a:bodyPr>
          <a:lstStyle/>
          <a:p>
            <a:pPr marL="685800" indent="-685800">
              <a:lnSpc>
                <a:spcPct val="90000"/>
              </a:lnSpc>
              <a:buFont typeface="Arial" panose="020B0604020202020204" pitchFamily="34" charset="0"/>
              <a:buChar char="•"/>
            </a:pPr>
            <a:r>
              <a:rPr lang="en-US" sz="3800" dirty="0"/>
              <a:t>What must not appear (exaggerated claims, client lists without consent)</a:t>
            </a:r>
          </a:p>
          <a:p>
            <a:pPr marL="685800" indent="-685800">
              <a:lnSpc>
                <a:spcPct val="90000"/>
              </a:lnSpc>
              <a:buFont typeface="Arial" panose="020B0604020202020204" pitchFamily="34" charset="0"/>
              <a:buChar char="•"/>
            </a:pPr>
            <a:r>
              <a:rPr lang="en-US" sz="3800" dirty="0"/>
              <a:t>What may appear (profiles, services, articles, updates)</a:t>
            </a:r>
          </a:p>
          <a:p>
            <a:pPr marL="685800" indent="-685800">
              <a:lnSpc>
                <a:spcPct val="90000"/>
              </a:lnSpc>
              <a:buFont typeface="Arial" panose="020B0604020202020204" pitchFamily="34" charset="0"/>
              <a:buChar char="•"/>
            </a:pPr>
            <a:r>
              <a:rPr lang="en-US" sz="3800" dirty="0"/>
              <a:t>Responsibility of partners for content accuracy</a:t>
            </a:r>
          </a:p>
          <a:p>
            <a:pPr marL="685800" indent="-685800">
              <a:lnSpc>
                <a:spcPct val="90000"/>
              </a:lnSpc>
              <a:buFont typeface="Arial" panose="020B0604020202020204" pitchFamily="34" charset="0"/>
              <a:buChar char="•"/>
            </a:pPr>
            <a:r>
              <a:rPr lang="en-US" sz="3800" dirty="0"/>
              <a:t>Ethical limits on SEO, sponsored content and digital reach</a:t>
            </a:r>
          </a:p>
          <a:p>
            <a:pPr marL="1371600" lvl="3" indent="-685800">
              <a:lnSpc>
                <a:spcPct val="90000"/>
              </a:lnSpc>
              <a:buFont typeface="Arial" panose="020B0604020202020204" pitchFamily="34" charset="0"/>
              <a:buChar char="•"/>
            </a:pPr>
            <a:r>
              <a:rPr lang="en-US" sz="3800" dirty="0"/>
              <a:t>SEO – Search engine operator</a:t>
            </a:r>
            <a:endParaRPr lang="en-IN" sz="3800" dirty="0"/>
          </a:p>
        </p:txBody>
      </p:sp>
      <p:sp>
        <p:nvSpPr>
          <p:cNvPr id="2" name="Title 1">
            <a:extLst>
              <a:ext uri="{FF2B5EF4-FFF2-40B4-BE49-F238E27FC236}">
                <a16:creationId xmlns:a16="http://schemas.microsoft.com/office/drawing/2014/main" id="{D0A6B1EB-F026-3F1B-B7BE-F36E0D2CEC8E}"/>
              </a:ext>
            </a:extLst>
          </p:cNvPr>
          <p:cNvSpPr>
            <a:spLocks noGrp="1"/>
          </p:cNvSpPr>
          <p:nvPr>
            <p:ph type="title" idx="4294967295"/>
          </p:nvPr>
        </p:nvSpPr>
        <p:spPr>
          <a:xfrm>
            <a:off x="612648" y="-1133856"/>
            <a:ext cx="10652760" cy="914400"/>
          </a:xfrm>
        </p:spPr>
        <p:txBody>
          <a:bodyPr>
            <a:normAutofit/>
          </a:bodyPr>
          <a:lstStyle/>
          <a:p>
            <a:r>
              <a:rPr lang="en-IN" sz="800" dirty="0"/>
              <a:t>Website &amp; Social Media Content</a:t>
            </a:r>
          </a:p>
        </p:txBody>
      </p:sp>
    </p:spTree>
    <p:extLst>
      <p:ext uri="{BB962C8B-B14F-4D97-AF65-F5344CB8AC3E}">
        <p14:creationId xmlns:p14="http://schemas.microsoft.com/office/powerpoint/2010/main" val="146691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76C42-99B4-8581-5381-8E335E56E87A}"/>
              </a:ext>
            </a:extLst>
          </p:cNvPr>
          <p:cNvSpPr>
            <a:spLocks noGrp="1"/>
          </p:cNvSpPr>
          <p:nvPr>
            <p:ph sz="quarter" idx="13"/>
          </p:nvPr>
        </p:nvSpPr>
        <p:spPr>
          <a:xfrm>
            <a:off x="612648" y="630936"/>
            <a:ext cx="8266176" cy="5605272"/>
          </a:xfrm>
        </p:spPr>
        <p:txBody>
          <a:bodyPr anchor="ctr">
            <a:normAutofit/>
          </a:bodyPr>
          <a:lstStyle/>
          <a:p>
            <a:pPr marL="685800" indent="-685800">
              <a:lnSpc>
                <a:spcPct val="90000"/>
              </a:lnSpc>
              <a:buFont typeface="Wingdings" panose="05000000000000000000" pitchFamily="2" charset="2"/>
              <a:buChar char="v"/>
            </a:pPr>
            <a:r>
              <a:rPr lang="en-US" sz="3800" dirty="0"/>
              <a:t>Networking includes:</a:t>
            </a:r>
          </a:p>
          <a:p>
            <a:pPr marL="1143000" lvl="2" indent="-685800">
              <a:lnSpc>
                <a:spcPct val="90000"/>
              </a:lnSpc>
              <a:buFont typeface="Wingdings" panose="05000000000000000000" pitchFamily="2" charset="2"/>
              <a:buChar char="ü"/>
            </a:pPr>
            <a:r>
              <a:rPr lang="en-US" sz="3800" dirty="0"/>
              <a:t>Formal or informal associations</a:t>
            </a:r>
          </a:p>
          <a:p>
            <a:pPr marL="1143000" lvl="2" indent="-685800">
              <a:lnSpc>
                <a:spcPct val="90000"/>
              </a:lnSpc>
              <a:buFont typeface="Wingdings" panose="05000000000000000000" pitchFamily="2" charset="2"/>
              <a:buChar char="ü"/>
            </a:pPr>
            <a:r>
              <a:rPr lang="en-US" sz="3800" dirty="0"/>
              <a:t>Referral arrangements</a:t>
            </a:r>
          </a:p>
          <a:p>
            <a:pPr marL="1143000" lvl="2" indent="-685800">
              <a:lnSpc>
                <a:spcPct val="90000"/>
              </a:lnSpc>
              <a:buFont typeface="Wingdings" panose="05000000000000000000" pitchFamily="2" charset="2"/>
              <a:buChar char="ü"/>
            </a:pPr>
            <a:r>
              <a:rPr lang="en-US" sz="3800" dirty="0"/>
              <a:t>Common branding or name usage</a:t>
            </a:r>
          </a:p>
          <a:p>
            <a:pPr marL="1143000" lvl="2" indent="-685800">
              <a:lnSpc>
                <a:spcPct val="90000"/>
              </a:lnSpc>
              <a:buFont typeface="Wingdings" panose="05000000000000000000" pitchFamily="2" charset="2"/>
              <a:buChar char="ü"/>
            </a:pPr>
            <a:r>
              <a:rPr lang="en-US" sz="3800" dirty="0"/>
              <a:t>Sharing of resources, databases or marketing platforms</a:t>
            </a:r>
          </a:p>
          <a:p>
            <a:pPr marL="1143000" lvl="2" indent="-685800">
              <a:lnSpc>
                <a:spcPct val="90000"/>
              </a:lnSpc>
              <a:buFont typeface="Wingdings" panose="05000000000000000000" pitchFamily="2" charset="2"/>
              <a:buChar char="ü"/>
            </a:pPr>
            <a:r>
              <a:rPr lang="en-US" sz="3800" dirty="0"/>
              <a:t>Domestic or international networks</a:t>
            </a:r>
          </a:p>
          <a:p>
            <a:pPr>
              <a:lnSpc>
                <a:spcPct val="90000"/>
              </a:lnSpc>
            </a:pPr>
            <a:endParaRPr lang="en-IN" sz="3800" dirty="0"/>
          </a:p>
        </p:txBody>
      </p:sp>
      <p:sp>
        <p:nvSpPr>
          <p:cNvPr id="2" name="Title 1">
            <a:extLst>
              <a:ext uri="{FF2B5EF4-FFF2-40B4-BE49-F238E27FC236}">
                <a16:creationId xmlns:a16="http://schemas.microsoft.com/office/drawing/2014/main" id="{D14F4844-8839-8154-3A92-0B84FBD8C573}"/>
              </a:ext>
            </a:extLst>
          </p:cNvPr>
          <p:cNvSpPr>
            <a:spLocks noGrp="1"/>
          </p:cNvSpPr>
          <p:nvPr>
            <p:ph type="title"/>
          </p:nvPr>
        </p:nvSpPr>
        <p:spPr/>
        <p:txBody>
          <a:bodyPr/>
          <a:lstStyle/>
          <a:p>
            <a:r>
              <a:rPr lang="en-IN" dirty="0"/>
              <a:t>Networking of firms</a:t>
            </a:r>
          </a:p>
        </p:txBody>
      </p:sp>
    </p:spTree>
    <p:extLst>
      <p:ext uri="{BB962C8B-B14F-4D97-AF65-F5344CB8AC3E}">
        <p14:creationId xmlns:p14="http://schemas.microsoft.com/office/powerpoint/2010/main" val="428396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D756-611A-9716-8B51-AFA5A2519F7D}"/>
              </a:ext>
            </a:extLst>
          </p:cNvPr>
          <p:cNvSpPr>
            <a:spLocks noGrp="1"/>
          </p:cNvSpPr>
          <p:nvPr>
            <p:ph type="title"/>
          </p:nvPr>
        </p:nvSpPr>
        <p:spPr/>
        <p:txBody>
          <a:bodyPr/>
          <a:lstStyle/>
          <a:p>
            <a:r>
              <a:rPr lang="en-IN" dirty="0"/>
              <a:t>Disclaimer and acknowledgements</a:t>
            </a:r>
          </a:p>
        </p:txBody>
      </p:sp>
      <p:graphicFrame>
        <p:nvGraphicFramePr>
          <p:cNvPr id="5" name="Content Placeholder 2">
            <a:extLst>
              <a:ext uri="{FF2B5EF4-FFF2-40B4-BE49-F238E27FC236}">
                <a16:creationId xmlns:a16="http://schemas.microsoft.com/office/drawing/2014/main" id="{649B9F07-5C8D-7415-F587-AB32E4FB57A0}"/>
              </a:ext>
            </a:extLst>
          </p:cNvPr>
          <p:cNvGraphicFramePr>
            <a:graphicFrameLocks noGrp="1"/>
          </p:cNvGraphicFramePr>
          <p:nvPr>
            <p:ph sz="quarter" idx="13"/>
            <p:extLst>
              <p:ext uri="{D42A27DB-BD31-4B8C-83A1-F6EECF244321}">
                <p14:modId xmlns:p14="http://schemas.microsoft.com/office/powerpoint/2010/main" val="3895299663"/>
              </p:ext>
            </p:extLst>
          </p:nvPr>
        </p:nvGraphicFramePr>
        <p:xfrm>
          <a:off x="612648" y="704194"/>
          <a:ext cx="11053835" cy="568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68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E342-EFC9-EACA-351F-C83D6C5D65F6}"/>
              </a:ext>
            </a:extLst>
          </p:cNvPr>
          <p:cNvSpPr>
            <a:spLocks noGrp="1"/>
          </p:cNvSpPr>
          <p:nvPr>
            <p:ph type="title"/>
          </p:nvPr>
        </p:nvSpPr>
        <p:spPr/>
        <p:txBody>
          <a:bodyPr/>
          <a:lstStyle/>
          <a:p>
            <a:r>
              <a:rPr lang="en-IN" dirty="0"/>
              <a:t>Concerns of ICAI</a:t>
            </a:r>
          </a:p>
        </p:txBody>
      </p:sp>
      <p:sp>
        <p:nvSpPr>
          <p:cNvPr id="3" name="Content Placeholder 2">
            <a:extLst>
              <a:ext uri="{FF2B5EF4-FFF2-40B4-BE49-F238E27FC236}">
                <a16:creationId xmlns:a16="http://schemas.microsoft.com/office/drawing/2014/main" id="{5AC03682-DC1F-D8E8-1FE9-76DC3C3BF8AF}"/>
              </a:ext>
            </a:extLst>
          </p:cNvPr>
          <p:cNvSpPr>
            <a:spLocks noGrp="1"/>
          </p:cNvSpPr>
          <p:nvPr>
            <p:ph sz="quarter" idx="13"/>
          </p:nvPr>
        </p:nvSpPr>
        <p:spPr>
          <a:xfrm>
            <a:off x="612647" y="903766"/>
            <a:ext cx="11210757" cy="5250145"/>
          </a:xfrm>
        </p:spPr>
        <p:txBody>
          <a:bodyPr>
            <a:normAutofit fontScale="77500" lnSpcReduction="20000"/>
          </a:bodyPr>
          <a:lstStyle/>
          <a:p>
            <a:pPr marL="685800" indent="-685800" algn="just">
              <a:buFont typeface="Wingdings" panose="05000000000000000000" pitchFamily="2" charset="2"/>
              <a:buChar char="Ø"/>
            </a:pPr>
            <a:r>
              <a:rPr lang="en-US" dirty="0"/>
              <a:t>ICAI is concerned that networking may:</a:t>
            </a:r>
          </a:p>
          <a:p>
            <a:pPr marL="685800" indent="-685800" algn="just">
              <a:buFont typeface="Wingdings" panose="05000000000000000000" pitchFamily="2" charset="2"/>
              <a:buChar char="v"/>
            </a:pPr>
            <a:r>
              <a:rPr lang="en-US" dirty="0"/>
              <a:t>Create a misleading impression of firm size</a:t>
            </a:r>
          </a:p>
          <a:p>
            <a:pPr marL="685800" indent="-685800" algn="just">
              <a:buFont typeface="Wingdings" panose="05000000000000000000" pitchFamily="2" charset="2"/>
              <a:buChar char="v"/>
            </a:pPr>
            <a:r>
              <a:rPr lang="en-US" dirty="0"/>
              <a:t>Mask independence threats</a:t>
            </a:r>
          </a:p>
          <a:p>
            <a:pPr marL="685800" indent="-685800" algn="just">
              <a:buFont typeface="Wingdings" panose="05000000000000000000" pitchFamily="2" charset="2"/>
              <a:buChar char="v"/>
            </a:pPr>
            <a:r>
              <a:rPr lang="en-US" dirty="0"/>
              <a:t>Blur accountability and responsibility</a:t>
            </a:r>
          </a:p>
          <a:p>
            <a:pPr marL="685800" indent="-685800" algn="just">
              <a:buFont typeface="Wingdings" panose="05000000000000000000" pitchFamily="2" charset="2"/>
              <a:buChar char="v"/>
            </a:pPr>
            <a:r>
              <a:rPr lang="en-US" dirty="0"/>
              <a:t>Enable indirect solicitation or fee sharing</a:t>
            </a:r>
          </a:p>
          <a:p>
            <a:pPr marL="685800" indent="-685800" algn="just">
              <a:buFont typeface="Wingdings" panose="05000000000000000000" pitchFamily="2" charset="2"/>
              <a:buChar char="v"/>
            </a:pPr>
            <a:r>
              <a:rPr lang="en-US" dirty="0"/>
              <a:t>Hence, ICAI uses bright-line rules, not just principles.</a:t>
            </a:r>
          </a:p>
          <a:p>
            <a:endParaRPr lang="en-IN" dirty="0"/>
          </a:p>
        </p:txBody>
      </p:sp>
    </p:spTree>
    <p:extLst>
      <p:ext uri="{BB962C8B-B14F-4D97-AF65-F5344CB8AC3E}">
        <p14:creationId xmlns:p14="http://schemas.microsoft.com/office/powerpoint/2010/main" val="42415096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95D3-6266-3E92-88E0-E3F094529AE6}"/>
              </a:ext>
            </a:extLst>
          </p:cNvPr>
          <p:cNvSpPr>
            <a:spLocks noGrp="1"/>
          </p:cNvSpPr>
          <p:nvPr>
            <p:ph type="title"/>
          </p:nvPr>
        </p:nvSpPr>
        <p:spPr/>
        <p:txBody>
          <a:bodyPr/>
          <a:lstStyle/>
          <a:p>
            <a:r>
              <a:rPr lang="en-IN" dirty="0"/>
              <a:t>Permitted Networking (With Conditions)</a:t>
            </a:r>
          </a:p>
        </p:txBody>
      </p:sp>
      <p:sp>
        <p:nvSpPr>
          <p:cNvPr id="3" name="Content Placeholder 2">
            <a:extLst>
              <a:ext uri="{FF2B5EF4-FFF2-40B4-BE49-F238E27FC236}">
                <a16:creationId xmlns:a16="http://schemas.microsoft.com/office/drawing/2014/main" id="{A96A9AA6-AA55-1281-591E-44B23535773B}"/>
              </a:ext>
            </a:extLst>
          </p:cNvPr>
          <p:cNvSpPr>
            <a:spLocks noGrp="1"/>
          </p:cNvSpPr>
          <p:nvPr>
            <p:ph sz="quarter" idx="13"/>
            <p:extLst>
              <p:ext uri="{E7BDC344-281C-4309-B0C6-D0EE65EED2A8}">
                <p202:designPr xmlns:p202="http://schemas.microsoft.com/office/powerpoint/2020/02/main">
                  <p202:designTagLst/>
                </p202:designPr>
              </p:ext>
            </p:extLst>
          </p:nvPr>
        </p:nvSpPr>
        <p:spPr>
          <a:xfrm>
            <a:off x="612648" y="504497"/>
            <a:ext cx="11274552" cy="5649415"/>
          </a:xfrm>
        </p:spPr>
        <p:txBody>
          <a:bodyPr>
            <a:normAutofit fontScale="85000" lnSpcReduction="10000"/>
          </a:bodyPr>
          <a:lstStyle/>
          <a:p>
            <a:r>
              <a:rPr lang="en-US" dirty="0"/>
              <a:t>Networking is allowed subject to disclosure</a:t>
            </a:r>
          </a:p>
          <a:p>
            <a:pPr lvl="1"/>
            <a:r>
              <a:rPr lang="en-US" dirty="0"/>
              <a:t>Firms must clearly state:</a:t>
            </a:r>
          </a:p>
          <a:p>
            <a:pPr lvl="3"/>
            <a:r>
              <a:rPr lang="en-US" dirty="0"/>
              <a:t>Nature of the network</a:t>
            </a:r>
          </a:p>
          <a:p>
            <a:pPr lvl="3"/>
            <a:r>
              <a:rPr lang="en-US" dirty="0"/>
              <a:t>No shared ownership (unless permitted)</a:t>
            </a:r>
          </a:p>
          <a:p>
            <a:pPr lvl="3"/>
            <a:r>
              <a:rPr lang="en-US" dirty="0"/>
              <a:t>No joint liability unless legally created</a:t>
            </a:r>
          </a:p>
          <a:p>
            <a:pPr lvl="1" algn="just"/>
            <a:r>
              <a:rPr lang="en-US" dirty="0"/>
              <a:t>📌 The name of the network cannot  			   dominate the firm’s identity.</a:t>
            </a:r>
          </a:p>
          <a:p>
            <a:endParaRPr lang="en-IN" dirty="0"/>
          </a:p>
        </p:txBody>
      </p:sp>
    </p:spTree>
    <p:extLst>
      <p:ext uri="{BB962C8B-B14F-4D97-AF65-F5344CB8AC3E}">
        <p14:creationId xmlns:p14="http://schemas.microsoft.com/office/powerpoint/2010/main" val="226846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CE98-E1B4-DD3C-3653-28101B26147D}"/>
              </a:ext>
            </a:extLst>
          </p:cNvPr>
          <p:cNvSpPr>
            <a:spLocks noGrp="1"/>
          </p:cNvSpPr>
          <p:nvPr>
            <p:ph type="title"/>
          </p:nvPr>
        </p:nvSpPr>
        <p:spPr/>
        <p:txBody>
          <a:bodyPr/>
          <a:lstStyle/>
          <a:p>
            <a:r>
              <a:rPr lang="en-IN" dirty="0"/>
              <a:t>Prohibited or Restricted Practices</a:t>
            </a:r>
          </a:p>
        </p:txBody>
      </p:sp>
      <p:sp>
        <p:nvSpPr>
          <p:cNvPr id="3" name="Content Placeholder 2">
            <a:extLst>
              <a:ext uri="{FF2B5EF4-FFF2-40B4-BE49-F238E27FC236}">
                <a16:creationId xmlns:a16="http://schemas.microsoft.com/office/drawing/2014/main" id="{F9F7AB99-47AB-59A4-5379-9709B515A2DF}"/>
              </a:ext>
            </a:extLst>
          </p:cNvPr>
          <p:cNvSpPr>
            <a:spLocks noGrp="1"/>
          </p:cNvSpPr>
          <p:nvPr>
            <p:ph sz="quarter" idx="13"/>
          </p:nvPr>
        </p:nvSpPr>
        <p:spPr>
          <a:xfrm>
            <a:off x="612647" y="630620"/>
            <a:ext cx="10938221" cy="5523291"/>
          </a:xfrm>
        </p:spPr>
        <p:txBody>
          <a:bodyPr>
            <a:normAutofit fontScale="85000" lnSpcReduction="20000"/>
          </a:bodyPr>
          <a:lstStyle/>
          <a:p>
            <a:r>
              <a:rPr lang="en-US" dirty="0"/>
              <a:t>Not allowed:</a:t>
            </a:r>
          </a:p>
          <a:p>
            <a:pPr marL="685800" indent="-685800">
              <a:buFont typeface="Wingdings" panose="05000000000000000000" pitchFamily="2" charset="2"/>
              <a:buChar char="Ø"/>
            </a:pPr>
            <a:r>
              <a:rPr lang="en-US" dirty="0"/>
              <a:t>Practicing under a common brand name suggesting a single firm</a:t>
            </a:r>
          </a:p>
          <a:p>
            <a:pPr marL="685800" indent="-685800">
              <a:buFont typeface="Wingdings" panose="05000000000000000000" pitchFamily="2" charset="2"/>
              <a:buChar char="Ø"/>
            </a:pPr>
            <a:r>
              <a:rPr lang="en-US" dirty="0"/>
              <a:t>Common audit signing under network name</a:t>
            </a:r>
          </a:p>
          <a:p>
            <a:pPr marL="685800" indent="-685800">
              <a:buFont typeface="Wingdings" panose="05000000000000000000" pitchFamily="2" charset="2"/>
              <a:buChar char="Ø"/>
            </a:pPr>
            <a:r>
              <a:rPr lang="en-US" dirty="0"/>
              <a:t>Fee sharing that violates Council norms</a:t>
            </a:r>
          </a:p>
          <a:p>
            <a:pPr marL="685800" indent="-685800">
              <a:buFont typeface="Wingdings" panose="05000000000000000000" pitchFamily="2" charset="2"/>
              <a:buChar char="Ø"/>
            </a:pPr>
            <a:r>
              <a:rPr lang="en-US" dirty="0"/>
              <a:t>Networking that compromises independence of audit clients</a:t>
            </a:r>
          </a:p>
          <a:p>
            <a:endParaRPr lang="en-IN" dirty="0"/>
          </a:p>
        </p:txBody>
      </p:sp>
    </p:spTree>
    <p:extLst>
      <p:ext uri="{BB962C8B-B14F-4D97-AF65-F5344CB8AC3E}">
        <p14:creationId xmlns:p14="http://schemas.microsoft.com/office/powerpoint/2010/main" val="179176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44E7-9269-63C4-53AF-413941C34E35}"/>
              </a:ext>
            </a:extLst>
          </p:cNvPr>
          <p:cNvSpPr>
            <a:spLocks noGrp="1"/>
          </p:cNvSpPr>
          <p:nvPr>
            <p:ph type="title"/>
          </p:nvPr>
        </p:nvSpPr>
        <p:spPr/>
        <p:txBody>
          <a:bodyPr/>
          <a:lstStyle/>
          <a:p>
            <a:r>
              <a:rPr lang="en-IN" dirty="0"/>
              <a:t>Disclosure obligations</a:t>
            </a:r>
          </a:p>
        </p:txBody>
      </p:sp>
      <p:sp>
        <p:nvSpPr>
          <p:cNvPr id="3" name="Content Placeholder 2">
            <a:extLst>
              <a:ext uri="{FF2B5EF4-FFF2-40B4-BE49-F238E27FC236}">
                <a16:creationId xmlns:a16="http://schemas.microsoft.com/office/drawing/2014/main" id="{66D80B87-75EA-292C-E82E-AF19D5159395}"/>
              </a:ext>
            </a:extLst>
          </p:cNvPr>
          <p:cNvSpPr>
            <a:spLocks noGrp="1"/>
          </p:cNvSpPr>
          <p:nvPr>
            <p:ph sz="quarter" idx="13"/>
          </p:nvPr>
        </p:nvSpPr>
        <p:spPr>
          <a:xfrm>
            <a:off x="612647" y="441434"/>
            <a:ext cx="11295573" cy="5712478"/>
          </a:xfrm>
        </p:spPr>
        <p:txBody>
          <a:bodyPr>
            <a:normAutofit fontScale="92500" lnSpcReduction="10000"/>
          </a:bodyPr>
          <a:lstStyle/>
          <a:p>
            <a:pPr marL="685800" indent="-685800" algn="just">
              <a:buFont typeface="Wingdings" panose="05000000000000000000" pitchFamily="2" charset="2"/>
              <a:buChar char="Ø"/>
            </a:pPr>
            <a:r>
              <a:rPr lang="en-US" dirty="0"/>
              <a:t>Transparent disclosure of networking arrangements on websites</a:t>
            </a:r>
          </a:p>
          <a:p>
            <a:pPr marL="1600200" lvl="4" indent="-685800" algn="just">
              <a:buFont typeface="Wingdings" panose="05000000000000000000" pitchFamily="2" charset="2"/>
              <a:buChar char="v"/>
            </a:pPr>
            <a:r>
              <a:rPr lang="en-US" dirty="0"/>
              <a:t>Clear distinction between:</a:t>
            </a:r>
          </a:p>
          <a:p>
            <a:pPr marL="1600200" lvl="4" indent="-685800" algn="just">
              <a:buFont typeface="Wingdings" panose="05000000000000000000" pitchFamily="2" charset="2"/>
              <a:buChar char="v"/>
            </a:pPr>
            <a:r>
              <a:rPr lang="en-US" dirty="0"/>
              <a:t>Firm identity</a:t>
            </a:r>
          </a:p>
          <a:p>
            <a:pPr marL="1600200" lvl="4" indent="-685800" algn="just">
              <a:buFont typeface="Wingdings" panose="05000000000000000000" pitchFamily="2" charset="2"/>
              <a:buChar char="v"/>
            </a:pPr>
            <a:r>
              <a:rPr lang="en-US" dirty="0"/>
              <a:t>Network affiliation</a:t>
            </a:r>
          </a:p>
          <a:p>
            <a:pPr marL="1600200" lvl="4" indent="-685800" algn="just">
              <a:buFont typeface="Wingdings" panose="05000000000000000000" pitchFamily="2" charset="2"/>
              <a:buChar char="v"/>
            </a:pPr>
            <a:r>
              <a:rPr lang="en-US" dirty="0"/>
              <a:t>This avoids public deception, which is the ethical trigger here.</a:t>
            </a:r>
          </a:p>
          <a:p>
            <a:endParaRPr lang="en-IN" dirty="0"/>
          </a:p>
        </p:txBody>
      </p:sp>
    </p:spTree>
    <p:extLst>
      <p:ext uri="{BB962C8B-B14F-4D97-AF65-F5344CB8AC3E}">
        <p14:creationId xmlns:p14="http://schemas.microsoft.com/office/powerpoint/2010/main" val="114507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7DCB-12F6-6C22-4D4A-41EC9109E490}"/>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3BA16F4D-C4EC-AC7E-0AEB-0DFBA0AF02BF}"/>
              </a:ext>
            </a:extLst>
          </p:cNvPr>
          <p:cNvSpPr>
            <a:spLocks noGrp="1"/>
          </p:cNvSpPr>
          <p:nvPr>
            <p:ph sz="quarter" idx="13"/>
          </p:nvPr>
        </p:nvSpPr>
        <p:spPr>
          <a:xfrm>
            <a:off x="612648" y="956440"/>
            <a:ext cx="10906690" cy="5197471"/>
          </a:xfrm>
        </p:spPr>
        <p:txBody>
          <a:bodyPr>
            <a:normAutofit fontScale="62500" lnSpcReduction="20000"/>
          </a:bodyPr>
          <a:lstStyle/>
          <a:p>
            <a:pPr algn="just"/>
            <a:r>
              <a:rPr lang="en-US" dirty="0"/>
              <a:t>The advertising, website, branding and networking norms under the ICAI Code of Ethics are contained in Volume II of the 13th Edition Exposure Draft, as they are domestic, enforceable provisions applicable to members in practice. While recent drafts permit advertising and networking, ICAI continues to regulate them through detailed operational rules to prevent misleading publicity, preserve professional dignity, and safeguard independence—an approach far more prescriptive than the principle-based IESBA Code.</a:t>
            </a:r>
            <a:endParaRPr lang="en-IN" dirty="0"/>
          </a:p>
        </p:txBody>
      </p:sp>
    </p:spTree>
    <p:extLst>
      <p:ext uri="{BB962C8B-B14F-4D97-AF65-F5344CB8AC3E}">
        <p14:creationId xmlns:p14="http://schemas.microsoft.com/office/powerpoint/2010/main" val="302208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AB81-0B40-A996-B790-5FACE3B567C8}"/>
              </a:ext>
            </a:extLst>
          </p:cNvPr>
          <p:cNvSpPr>
            <a:spLocks noGrp="1"/>
          </p:cNvSpPr>
          <p:nvPr>
            <p:ph type="title"/>
          </p:nvPr>
        </p:nvSpPr>
        <p:spPr/>
        <p:txBody>
          <a:bodyPr/>
          <a:lstStyle/>
          <a:p>
            <a:r>
              <a:rPr lang="en-IN" dirty="0"/>
              <a:t>Social media – presence  - prohibitions</a:t>
            </a:r>
          </a:p>
        </p:txBody>
      </p:sp>
      <p:sp>
        <p:nvSpPr>
          <p:cNvPr id="3" name="Content Placeholder 2">
            <a:extLst>
              <a:ext uri="{FF2B5EF4-FFF2-40B4-BE49-F238E27FC236}">
                <a16:creationId xmlns:a16="http://schemas.microsoft.com/office/drawing/2014/main" id="{6FCE8A68-852E-FC59-2BD4-BF80301AF5FE}"/>
              </a:ext>
            </a:extLst>
          </p:cNvPr>
          <p:cNvSpPr>
            <a:spLocks noGrp="1"/>
          </p:cNvSpPr>
          <p:nvPr>
            <p:ph sz="quarter" idx="13"/>
          </p:nvPr>
        </p:nvSpPr>
        <p:spPr>
          <a:xfrm>
            <a:off x="612648" y="1240220"/>
            <a:ext cx="11137918" cy="4913691"/>
          </a:xfrm>
        </p:spPr>
        <p:txBody>
          <a:bodyPr>
            <a:normAutofit fontScale="70000" lnSpcReduction="20000"/>
          </a:bodyPr>
          <a:lstStyle/>
          <a:p>
            <a:r>
              <a:rPr lang="en-IN" dirty="0"/>
              <a:t>Exaggerated or Superlative Claims</a:t>
            </a:r>
          </a:p>
          <a:p>
            <a:r>
              <a:rPr lang="en-US" dirty="0"/>
              <a:t>“Best CA firm”</a:t>
            </a:r>
          </a:p>
          <a:p>
            <a:r>
              <a:rPr lang="en-US" dirty="0"/>
              <a:t>“Leading audit experts”</a:t>
            </a:r>
          </a:p>
          <a:p>
            <a:r>
              <a:rPr lang="en-US" dirty="0"/>
              <a:t>“India’s No. 1 tax advisors”</a:t>
            </a:r>
          </a:p>
          <a:p>
            <a:r>
              <a:rPr lang="en-US" dirty="0"/>
              <a:t>Any claim that cannot be objectively substantiated</a:t>
            </a:r>
          </a:p>
          <a:p>
            <a:r>
              <a:rPr lang="en-US" dirty="0"/>
              <a:t>👉 Reason: Such claims create unverifiable superiority and damage professional dignity.</a:t>
            </a:r>
          </a:p>
          <a:p>
            <a:endParaRPr lang="en-IN" dirty="0"/>
          </a:p>
        </p:txBody>
      </p:sp>
    </p:spTree>
    <p:extLst>
      <p:ext uri="{BB962C8B-B14F-4D97-AF65-F5344CB8AC3E}">
        <p14:creationId xmlns:p14="http://schemas.microsoft.com/office/powerpoint/2010/main" val="189471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D9A1-D0C8-E5B9-D222-4EE9A51172FB}"/>
              </a:ext>
            </a:extLst>
          </p:cNvPr>
          <p:cNvSpPr>
            <a:spLocks noGrp="1"/>
          </p:cNvSpPr>
          <p:nvPr>
            <p:ph type="title"/>
          </p:nvPr>
        </p:nvSpPr>
        <p:spPr/>
        <p:txBody>
          <a:bodyPr/>
          <a:lstStyle/>
          <a:p>
            <a:r>
              <a:rPr lang="en-IN" dirty="0"/>
              <a:t>Prohibitions.. </a:t>
            </a:r>
          </a:p>
        </p:txBody>
      </p:sp>
      <p:sp>
        <p:nvSpPr>
          <p:cNvPr id="3" name="Content Placeholder 2">
            <a:extLst>
              <a:ext uri="{FF2B5EF4-FFF2-40B4-BE49-F238E27FC236}">
                <a16:creationId xmlns:a16="http://schemas.microsoft.com/office/drawing/2014/main" id="{A7779ABB-08EF-284F-26D7-7C87AE6D2946}"/>
              </a:ext>
            </a:extLst>
          </p:cNvPr>
          <p:cNvSpPr>
            <a:spLocks noGrp="1"/>
          </p:cNvSpPr>
          <p:nvPr>
            <p:ph sz="quarter" idx="13"/>
          </p:nvPr>
        </p:nvSpPr>
        <p:spPr>
          <a:xfrm>
            <a:off x="612648" y="1355834"/>
            <a:ext cx="11043324" cy="4798078"/>
          </a:xfrm>
        </p:spPr>
        <p:txBody>
          <a:bodyPr>
            <a:normAutofit fontScale="77500" lnSpcReduction="20000"/>
          </a:bodyPr>
          <a:lstStyle/>
          <a:p>
            <a:r>
              <a:rPr lang="en-IN" dirty="0"/>
              <a:t>Client lists.</a:t>
            </a:r>
          </a:p>
          <a:p>
            <a:r>
              <a:rPr lang="en-IN" dirty="0"/>
              <a:t>Client logs.</a:t>
            </a:r>
          </a:p>
          <a:p>
            <a:r>
              <a:rPr lang="en-US" dirty="0"/>
              <a:t>Publishing names or logos of clients without explicit permission</a:t>
            </a:r>
          </a:p>
          <a:p>
            <a:r>
              <a:rPr lang="en-US" dirty="0"/>
              <a:t>Implied association with large or prestigious clients</a:t>
            </a:r>
          </a:p>
          <a:p>
            <a:r>
              <a:rPr lang="en-US" dirty="0"/>
              <a:t>👉 Reason: Protects confidentiality and prevents indirect solicitation.</a:t>
            </a:r>
          </a:p>
          <a:p>
            <a:endParaRPr lang="en-IN" dirty="0"/>
          </a:p>
        </p:txBody>
      </p:sp>
    </p:spTree>
    <p:extLst>
      <p:ext uri="{BB962C8B-B14F-4D97-AF65-F5344CB8AC3E}">
        <p14:creationId xmlns:p14="http://schemas.microsoft.com/office/powerpoint/2010/main" val="15678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F8CA-9984-146C-E3F3-E37B91BE0F24}"/>
              </a:ext>
            </a:extLst>
          </p:cNvPr>
          <p:cNvSpPr>
            <a:spLocks noGrp="1"/>
          </p:cNvSpPr>
          <p:nvPr>
            <p:ph type="title"/>
          </p:nvPr>
        </p:nvSpPr>
        <p:spPr/>
        <p:txBody>
          <a:bodyPr/>
          <a:lstStyle/>
          <a:p>
            <a:r>
              <a:rPr lang="en-IN" dirty="0"/>
              <a:t>Prohibitions</a:t>
            </a:r>
          </a:p>
        </p:txBody>
      </p:sp>
      <p:sp>
        <p:nvSpPr>
          <p:cNvPr id="3" name="Content Placeholder 2">
            <a:extLst>
              <a:ext uri="{FF2B5EF4-FFF2-40B4-BE49-F238E27FC236}">
                <a16:creationId xmlns:a16="http://schemas.microsoft.com/office/drawing/2014/main" id="{57F44B48-A323-84BB-D25B-A4D1FF518E50}"/>
              </a:ext>
            </a:extLst>
          </p:cNvPr>
          <p:cNvSpPr>
            <a:spLocks noGrp="1"/>
          </p:cNvSpPr>
          <p:nvPr>
            <p:ph sz="quarter" idx="13"/>
          </p:nvPr>
        </p:nvSpPr>
        <p:spPr>
          <a:xfrm>
            <a:off x="612647" y="1222744"/>
            <a:ext cx="11253287" cy="4931168"/>
          </a:xfrm>
        </p:spPr>
        <p:txBody>
          <a:bodyPr>
            <a:normAutofit fontScale="77500" lnSpcReduction="20000"/>
          </a:bodyPr>
          <a:lstStyle/>
          <a:p>
            <a:r>
              <a:rPr lang="en-US" dirty="0"/>
              <a:t>❌ Testimonials &amp; Endorsements</a:t>
            </a:r>
          </a:p>
          <a:p>
            <a:r>
              <a:rPr lang="en-US" dirty="0"/>
              <a:t>Client reviews</a:t>
            </a:r>
          </a:p>
          <a:p>
            <a:r>
              <a:rPr lang="en-US" dirty="0"/>
              <a:t>Star ratings</a:t>
            </a:r>
          </a:p>
          <a:p>
            <a:r>
              <a:rPr lang="en-US" dirty="0"/>
              <a:t>Video testimonials</a:t>
            </a:r>
          </a:p>
          <a:p>
            <a:r>
              <a:rPr lang="en-US" dirty="0"/>
              <a:t>Influencer endorsements</a:t>
            </a:r>
          </a:p>
          <a:p>
            <a:r>
              <a:rPr lang="en-US" dirty="0"/>
              <a:t>👉 Reason: Testimonials are considered promotional inducements, not professional communication.</a:t>
            </a:r>
          </a:p>
          <a:p>
            <a:endParaRPr lang="en-IN" dirty="0"/>
          </a:p>
        </p:txBody>
      </p:sp>
    </p:spTree>
    <p:extLst>
      <p:ext uri="{BB962C8B-B14F-4D97-AF65-F5344CB8AC3E}">
        <p14:creationId xmlns:p14="http://schemas.microsoft.com/office/powerpoint/2010/main" val="237343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51C8-8E7F-2E0C-D5A6-6F8BB44CD785}"/>
              </a:ext>
            </a:extLst>
          </p:cNvPr>
          <p:cNvSpPr>
            <a:spLocks noGrp="1"/>
          </p:cNvSpPr>
          <p:nvPr>
            <p:ph type="title"/>
          </p:nvPr>
        </p:nvSpPr>
        <p:spPr/>
        <p:txBody>
          <a:bodyPr/>
          <a:lstStyle/>
          <a:p>
            <a:r>
              <a:rPr lang="en-IN" dirty="0"/>
              <a:t>Prohibitions …</a:t>
            </a:r>
          </a:p>
        </p:txBody>
      </p:sp>
      <p:sp>
        <p:nvSpPr>
          <p:cNvPr id="3" name="Content Placeholder 2">
            <a:extLst>
              <a:ext uri="{FF2B5EF4-FFF2-40B4-BE49-F238E27FC236}">
                <a16:creationId xmlns:a16="http://schemas.microsoft.com/office/drawing/2014/main" id="{D5EFA11A-DCA5-AB71-ACD9-376879A4E065}"/>
              </a:ext>
            </a:extLst>
          </p:cNvPr>
          <p:cNvSpPr>
            <a:spLocks noGrp="1"/>
          </p:cNvSpPr>
          <p:nvPr>
            <p:ph sz="quarter" idx="13"/>
          </p:nvPr>
        </p:nvSpPr>
        <p:spPr>
          <a:xfrm>
            <a:off x="612648" y="1339702"/>
            <a:ext cx="10859882" cy="4814210"/>
          </a:xfrm>
        </p:spPr>
        <p:txBody>
          <a:bodyPr>
            <a:normAutofit fontScale="77500" lnSpcReduction="20000"/>
          </a:bodyPr>
          <a:lstStyle/>
          <a:p>
            <a:r>
              <a:rPr lang="en-US" dirty="0"/>
              <a:t>❌ Fee-Based Promotions</a:t>
            </a:r>
          </a:p>
          <a:p>
            <a:r>
              <a:rPr lang="en-US" dirty="0"/>
              <a:t>“Lowest fees”</a:t>
            </a:r>
          </a:p>
          <a:p>
            <a:r>
              <a:rPr lang="en-US" dirty="0"/>
              <a:t>“Special discounts”</a:t>
            </a:r>
          </a:p>
          <a:p>
            <a:r>
              <a:rPr lang="en-US" dirty="0"/>
              <a:t>“Free consultation offers”</a:t>
            </a:r>
          </a:p>
          <a:p>
            <a:r>
              <a:rPr lang="en-US" dirty="0"/>
              <a:t>Contingent or success-fee style messaging</a:t>
            </a:r>
          </a:p>
          <a:p>
            <a:r>
              <a:rPr lang="en-US" dirty="0"/>
              <a:t>👉 Reason: Undercutting and fee advertising impair independence and objectivity.</a:t>
            </a:r>
          </a:p>
          <a:p>
            <a:endParaRPr lang="en-IN" dirty="0"/>
          </a:p>
        </p:txBody>
      </p:sp>
    </p:spTree>
    <p:extLst>
      <p:ext uri="{BB962C8B-B14F-4D97-AF65-F5344CB8AC3E}">
        <p14:creationId xmlns:p14="http://schemas.microsoft.com/office/powerpoint/2010/main" val="4266089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C259-D809-730E-C5BD-F2BD5658C004}"/>
              </a:ext>
            </a:extLst>
          </p:cNvPr>
          <p:cNvSpPr>
            <a:spLocks noGrp="1"/>
          </p:cNvSpPr>
          <p:nvPr>
            <p:ph type="title"/>
          </p:nvPr>
        </p:nvSpPr>
        <p:spPr/>
        <p:txBody>
          <a:bodyPr/>
          <a:lstStyle/>
          <a:p>
            <a:r>
              <a:rPr lang="en-IN" dirty="0"/>
              <a:t>Permissions    What may appear</a:t>
            </a:r>
          </a:p>
        </p:txBody>
      </p:sp>
      <p:sp>
        <p:nvSpPr>
          <p:cNvPr id="3" name="Content Placeholder 2">
            <a:extLst>
              <a:ext uri="{FF2B5EF4-FFF2-40B4-BE49-F238E27FC236}">
                <a16:creationId xmlns:a16="http://schemas.microsoft.com/office/drawing/2014/main" id="{7A9D0997-7999-9675-EFC4-8AEEBF6D7AE9}"/>
              </a:ext>
            </a:extLst>
          </p:cNvPr>
          <p:cNvSpPr>
            <a:spLocks noGrp="1"/>
          </p:cNvSpPr>
          <p:nvPr>
            <p:ph sz="quarter" idx="13"/>
          </p:nvPr>
        </p:nvSpPr>
        <p:spPr>
          <a:xfrm>
            <a:off x="612647" y="1229710"/>
            <a:ext cx="11074855" cy="4924202"/>
          </a:xfrm>
        </p:spPr>
        <p:txBody>
          <a:bodyPr>
            <a:normAutofit fontScale="85000" lnSpcReduction="20000"/>
          </a:bodyPr>
          <a:lstStyle/>
          <a:p>
            <a:r>
              <a:rPr lang="en-US" dirty="0"/>
              <a:t>✅ Firm &amp; Partner Profiles</a:t>
            </a:r>
          </a:p>
          <a:p>
            <a:r>
              <a:rPr lang="en-US" dirty="0"/>
              <a:t>Name of firm</a:t>
            </a:r>
          </a:p>
          <a:p>
            <a:r>
              <a:rPr lang="en-US" dirty="0"/>
              <a:t>Constitution (Proprietorship / Partnership / LLP)</a:t>
            </a:r>
          </a:p>
          <a:p>
            <a:r>
              <a:rPr lang="en-US" dirty="0"/>
              <a:t>Names of partners</a:t>
            </a:r>
          </a:p>
          <a:p>
            <a:r>
              <a:rPr lang="en-US" dirty="0"/>
              <a:t>Membership numbers</a:t>
            </a:r>
          </a:p>
          <a:p>
            <a:r>
              <a:rPr lang="en-US" dirty="0"/>
              <a:t>Professional qualifications</a:t>
            </a:r>
          </a:p>
          <a:p>
            <a:endParaRPr lang="en-IN" dirty="0"/>
          </a:p>
        </p:txBody>
      </p:sp>
    </p:spTree>
    <p:extLst>
      <p:ext uri="{BB962C8B-B14F-4D97-AF65-F5344CB8AC3E}">
        <p14:creationId xmlns:p14="http://schemas.microsoft.com/office/powerpoint/2010/main" val="63004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5F7A-62CB-2A63-104E-CC9EDE627FC0}"/>
              </a:ext>
            </a:extLst>
          </p:cNvPr>
          <p:cNvSpPr>
            <a:spLocks noGrp="1"/>
          </p:cNvSpPr>
          <p:nvPr>
            <p:ph type="title"/>
          </p:nvPr>
        </p:nvSpPr>
        <p:spPr/>
        <p:txBody>
          <a:bodyPr/>
          <a:lstStyle/>
          <a:p>
            <a:r>
              <a:rPr lang="en-IN" dirty="0"/>
              <a:t>Origin</a:t>
            </a:r>
          </a:p>
        </p:txBody>
      </p:sp>
      <p:sp>
        <p:nvSpPr>
          <p:cNvPr id="3" name="Content Placeholder 2">
            <a:extLst>
              <a:ext uri="{FF2B5EF4-FFF2-40B4-BE49-F238E27FC236}">
                <a16:creationId xmlns:a16="http://schemas.microsoft.com/office/drawing/2014/main" id="{A2FEFC78-B878-7A53-E27E-E2D1EEE8125A}"/>
              </a:ext>
            </a:extLst>
          </p:cNvPr>
          <p:cNvSpPr>
            <a:spLocks noGrp="1"/>
          </p:cNvSpPr>
          <p:nvPr>
            <p:ph sz="quarter" idx="13"/>
          </p:nvPr>
        </p:nvSpPr>
        <p:spPr>
          <a:xfrm>
            <a:off x="612648" y="767254"/>
            <a:ext cx="10906690" cy="5386657"/>
          </a:xfrm>
        </p:spPr>
        <p:txBody>
          <a:bodyPr>
            <a:normAutofit fontScale="77500" lnSpcReduction="20000"/>
          </a:bodyPr>
          <a:lstStyle/>
          <a:p>
            <a:pPr algn="just"/>
            <a:r>
              <a:rPr lang="en-US" dirty="0"/>
              <a:t>Ethical standards originate from fundamental moral principles that distinguish right from wrong and guide human conduct.</a:t>
            </a:r>
          </a:p>
          <a:p>
            <a:pPr algn="just"/>
            <a:r>
              <a:rPr lang="en-US" dirty="0"/>
              <a:t>In professional contexts, ethics evolved to ensure that individuals entrusted with specialized knowledge and public responsibilities act with integrity, objectivity and accountability.</a:t>
            </a:r>
          </a:p>
        </p:txBody>
      </p:sp>
    </p:spTree>
    <p:extLst>
      <p:ext uri="{BB962C8B-B14F-4D97-AF65-F5344CB8AC3E}">
        <p14:creationId xmlns:p14="http://schemas.microsoft.com/office/powerpoint/2010/main" val="83018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00D7-B2E6-4669-5535-4BE3D56FC09A}"/>
              </a:ext>
            </a:extLst>
          </p:cNvPr>
          <p:cNvSpPr>
            <a:spLocks noGrp="1"/>
          </p:cNvSpPr>
          <p:nvPr>
            <p:ph type="title"/>
          </p:nvPr>
        </p:nvSpPr>
        <p:spPr/>
        <p:txBody>
          <a:bodyPr/>
          <a:lstStyle/>
          <a:p>
            <a:r>
              <a:rPr lang="en-IN" dirty="0"/>
              <a:t>Services offered</a:t>
            </a:r>
          </a:p>
        </p:txBody>
      </p:sp>
      <p:sp>
        <p:nvSpPr>
          <p:cNvPr id="3" name="Content Placeholder 2">
            <a:extLst>
              <a:ext uri="{FF2B5EF4-FFF2-40B4-BE49-F238E27FC236}">
                <a16:creationId xmlns:a16="http://schemas.microsoft.com/office/drawing/2014/main" id="{66DC4156-E61B-D07F-E775-8B4D74306065}"/>
              </a:ext>
            </a:extLst>
          </p:cNvPr>
          <p:cNvSpPr>
            <a:spLocks noGrp="1"/>
          </p:cNvSpPr>
          <p:nvPr>
            <p:ph sz="quarter" idx="13"/>
          </p:nvPr>
        </p:nvSpPr>
        <p:spPr>
          <a:xfrm>
            <a:off x="612648" y="1376854"/>
            <a:ext cx="11200980" cy="4777057"/>
          </a:xfrm>
        </p:spPr>
        <p:txBody>
          <a:bodyPr>
            <a:normAutofit fontScale="77500" lnSpcReduction="20000"/>
          </a:bodyPr>
          <a:lstStyle/>
          <a:p>
            <a:r>
              <a:rPr lang="en-US" dirty="0"/>
              <a:t>✅ Services Offered</a:t>
            </a:r>
          </a:p>
          <a:p>
            <a:r>
              <a:rPr lang="en-US" dirty="0"/>
              <a:t>Audit</a:t>
            </a:r>
          </a:p>
          <a:p>
            <a:r>
              <a:rPr lang="en-US" dirty="0"/>
              <a:t>Taxation</a:t>
            </a:r>
          </a:p>
          <a:p>
            <a:r>
              <a:rPr lang="en-US" dirty="0"/>
              <a:t>Advisory</a:t>
            </a:r>
          </a:p>
          <a:p>
            <a:r>
              <a:rPr lang="en-US" dirty="0"/>
              <a:t>Valuation</a:t>
            </a:r>
          </a:p>
          <a:p>
            <a:r>
              <a:rPr lang="en-US" dirty="0"/>
              <a:t>Forensic services, etc.</a:t>
            </a:r>
          </a:p>
          <a:p>
            <a:r>
              <a:rPr lang="en-US" dirty="0"/>
              <a:t>👉 Must be descriptive, not promotional.</a:t>
            </a:r>
          </a:p>
          <a:p>
            <a:endParaRPr lang="en-IN" dirty="0"/>
          </a:p>
        </p:txBody>
      </p:sp>
    </p:spTree>
    <p:extLst>
      <p:ext uri="{BB962C8B-B14F-4D97-AF65-F5344CB8AC3E}">
        <p14:creationId xmlns:p14="http://schemas.microsoft.com/office/powerpoint/2010/main" val="2743751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50B5-EE6F-C648-E701-022BB42BBB29}"/>
              </a:ext>
            </a:extLst>
          </p:cNvPr>
          <p:cNvSpPr>
            <a:spLocks noGrp="1"/>
          </p:cNvSpPr>
          <p:nvPr>
            <p:ph type="title"/>
          </p:nvPr>
        </p:nvSpPr>
        <p:spPr/>
        <p:txBody>
          <a:bodyPr/>
          <a:lstStyle/>
          <a:p>
            <a:r>
              <a:rPr lang="en-IN" dirty="0"/>
              <a:t>Articles and Knowledge sharing</a:t>
            </a:r>
          </a:p>
        </p:txBody>
      </p:sp>
      <p:sp>
        <p:nvSpPr>
          <p:cNvPr id="3" name="Content Placeholder 2">
            <a:extLst>
              <a:ext uri="{FF2B5EF4-FFF2-40B4-BE49-F238E27FC236}">
                <a16:creationId xmlns:a16="http://schemas.microsoft.com/office/drawing/2014/main" id="{0F76D324-61A8-A444-4BF8-11FF34FFD95D}"/>
              </a:ext>
            </a:extLst>
          </p:cNvPr>
          <p:cNvSpPr>
            <a:spLocks noGrp="1"/>
          </p:cNvSpPr>
          <p:nvPr>
            <p:ph sz="quarter" idx="13"/>
          </p:nvPr>
        </p:nvSpPr>
        <p:spPr>
          <a:xfrm>
            <a:off x="612647" y="1786758"/>
            <a:ext cx="11169449" cy="4367153"/>
          </a:xfrm>
        </p:spPr>
        <p:txBody>
          <a:bodyPr>
            <a:normAutofit fontScale="85000" lnSpcReduction="20000"/>
          </a:bodyPr>
          <a:lstStyle/>
          <a:p>
            <a:r>
              <a:rPr lang="en-US" dirty="0"/>
              <a:t>Technical articles</a:t>
            </a:r>
          </a:p>
          <a:p>
            <a:r>
              <a:rPr lang="en-US" dirty="0"/>
              <a:t>Regulatory updates</a:t>
            </a:r>
          </a:p>
          <a:p>
            <a:r>
              <a:rPr lang="en-US" dirty="0"/>
              <a:t>Thought leadership pieces</a:t>
            </a:r>
          </a:p>
          <a:p>
            <a:r>
              <a:rPr lang="en-US" dirty="0"/>
              <a:t>Educational posts on social media</a:t>
            </a:r>
          </a:p>
          <a:p>
            <a:r>
              <a:rPr lang="en-US" dirty="0"/>
              <a:t>👉 Encouraged, as they enhance public knowledge without solicitation.</a:t>
            </a:r>
          </a:p>
          <a:p>
            <a:endParaRPr lang="en-IN" dirty="0"/>
          </a:p>
        </p:txBody>
      </p:sp>
    </p:spTree>
    <p:extLst>
      <p:ext uri="{BB962C8B-B14F-4D97-AF65-F5344CB8AC3E}">
        <p14:creationId xmlns:p14="http://schemas.microsoft.com/office/powerpoint/2010/main" val="2261770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2160-325A-5718-8C94-DF5B223E2755}"/>
              </a:ext>
            </a:extLst>
          </p:cNvPr>
          <p:cNvSpPr>
            <a:spLocks noGrp="1"/>
          </p:cNvSpPr>
          <p:nvPr>
            <p:ph type="title"/>
          </p:nvPr>
        </p:nvSpPr>
        <p:spPr/>
        <p:txBody>
          <a:bodyPr/>
          <a:lstStyle/>
          <a:p>
            <a:r>
              <a:rPr lang="en-US" dirty="0"/>
              <a:t>Responsibility of Partners for Content Accuracy</a:t>
            </a:r>
            <a:endParaRPr lang="en-IN" dirty="0"/>
          </a:p>
        </p:txBody>
      </p:sp>
      <p:sp>
        <p:nvSpPr>
          <p:cNvPr id="3" name="Content Placeholder 2">
            <a:extLst>
              <a:ext uri="{FF2B5EF4-FFF2-40B4-BE49-F238E27FC236}">
                <a16:creationId xmlns:a16="http://schemas.microsoft.com/office/drawing/2014/main" id="{25F38D25-2E05-368E-6BE5-6D0F7F6F2C49}"/>
              </a:ext>
            </a:extLst>
          </p:cNvPr>
          <p:cNvSpPr>
            <a:spLocks noGrp="1"/>
          </p:cNvSpPr>
          <p:nvPr>
            <p:ph sz="quarter" idx="13"/>
          </p:nvPr>
        </p:nvSpPr>
        <p:spPr>
          <a:xfrm>
            <a:off x="612648" y="893378"/>
            <a:ext cx="10801586" cy="5260533"/>
          </a:xfrm>
        </p:spPr>
        <p:txBody>
          <a:bodyPr>
            <a:normAutofit fontScale="70000" lnSpcReduction="20000"/>
          </a:bodyPr>
          <a:lstStyle/>
          <a:p>
            <a:r>
              <a:rPr lang="en-US" dirty="0"/>
              <a:t>ICAI makes it explicit that:</a:t>
            </a:r>
          </a:p>
          <a:p>
            <a:r>
              <a:rPr lang="en-US" dirty="0"/>
              <a:t>Partners are personally responsible for:</a:t>
            </a:r>
          </a:p>
          <a:p>
            <a:pPr lvl="1"/>
            <a:r>
              <a:rPr lang="en-US" dirty="0"/>
              <a:t>Website content</a:t>
            </a:r>
          </a:p>
          <a:p>
            <a:pPr lvl="1"/>
            <a:r>
              <a:rPr lang="en-US" dirty="0"/>
              <a:t>Social media posts</a:t>
            </a:r>
          </a:p>
          <a:p>
            <a:pPr lvl="1"/>
            <a:r>
              <a:rPr lang="en-US" dirty="0"/>
              <a:t>Third-party digital content published on behalf of the firm</a:t>
            </a:r>
          </a:p>
          <a:p>
            <a:r>
              <a:rPr lang="en-US" dirty="0"/>
              <a:t>“Outsourcing to a digital agency” is not a defense.</a:t>
            </a:r>
          </a:p>
          <a:p>
            <a:r>
              <a:rPr lang="en-US" dirty="0"/>
              <a:t>👉 This converts digital conduct into professional conduct.</a:t>
            </a:r>
          </a:p>
          <a:p>
            <a:endParaRPr lang="en-IN" dirty="0"/>
          </a:p>
        </p:txBody>
      </p:sp>
    </p:spTree>
    <p:extLst>
      <p:ext uri="{BB962C8B-B14F-4D97-AF65-F5344CB8AC3E}">
        <p14:creationId xmlns:p14="http://schemas.microsoft.com/office/powerpoint/2010/main" val="2505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03E0-D5D5-010E-7B1D-06B866054D72}"/>
              </a:ext>
            </a:extLst>
          </p:cNvPr>
          <p:cNvSpPr>
            <a:spLocks noGrp="1"/>
          </p:cNvSpPr>
          <p:nvPr>
            <p:ph type="title"/>
          </p:nvPr>
        </p:nvSpPr>
        <p:spPr/>
        <p:txBody>
          <a:bodyPr/>
          <a:lstStyle/>
          <a:p>
            <a:r>
              <a:rPr lang="en-US" b="1" dirty="0"/>
              <a:t>Ethical Limits on SEO, Sponsored Content &amp; Digital Reach</a:t>
            </a:r>
            <a:endParaRPr lang="en-IN" dirty="0"/>
          </a:p>
        </p:txBody>
      </p:sp>
      <p:sp>
        <p:nvSpPr>
          <p:cNvPr id="3" name="Content Placeholder 2">
            <a:extLst>
              <a:ext uri="{FF2B5EF4-FFF2-40B4-BE49-F238E27FC236}">
                <a16:creationId xmlns:a16="http://schemas.microsoft.com/office/drawing/2014/main" id="{4546611B-4932-521E-C7E8-457D77E385D7}"/>
              </a:ext>
            </a:extLst>
          </p:cNvPr>
          <p:cNvSpPr>
            <a:spLocks noGrp="1"/>
          </p:cNvSpPr>
          <p:nvPr>
            <p:ph sz="quarter" idx="13"/>
          </p:nvPr>
        </p:nvSpPr>
        <p:spPr>
          <a:xfrm>
            <a:off x="315310" y="493986"/>
            <a:ext cx="11330152" cy="5659926"/>
          </a:xfrm>
        </p:spPr>
        <p:txBody>
          <a:bodyPr>
            <a:normAutofit fontScale="92500" lnSpcReduction="20000"/>
          </a:bodyPr>
          <a:lstStyle/>
          <a:p>
            <a:r>
              <a:rPr lang="en-US" dirty="0"/>
              <a:t>❌ Restricted / Controlled Practices</a:t>
            </a:r>
          </a:p>
          <a:p>
            <a:pPr marL="914400" lvl="1" indent="-685800">
              <a:buFont typeface="Wingdings" panose="05000000000000000000" pitchFamily="2" charset="2"/>
              <a:buChar char="ü"/>
            </a:pPr>
            <a:r>
              <a:rPr lang="en-US" dirty="0"/>
              <a:t>Misleading SEO keywords (e.g., “top auditor India”)</a:t>
            </a:r>
          </a:p>
          <a:p>
            <a:pPr marL="914400" lvl="1" indent="-685800">
              <a:buFont typeface="Wingdings" panose="05000000000000000000" pitchFamily="2" charset="2"/>
              <a:buChar char="ü"/>
            </a:pPr>
            <a:r>
              <a:rPr lang="en-US" dirty="0"/>
              <a:t>Paid rankings without disclosure</a:t>
            </a:r>
          </a:p>
          <a:p>
            <a:pPr marL="914400" lvl="1" indent="-685800">
              <a:buFont typeface="Wingdings" panose="05000000000000000000" pitchFamily="2" charset="2"/>
              <a:buChar char="ü"/>
            </a:pPr>
            <a:r>
              <a:rPr lang="en-US" dirty="0"/>
              <a:t>Sponsored content that looks like independent editorial material</a:t>
            </a:r>
          </a:p>
          <a:p>
            <a:pPr marL="914400" lvl="1" indent="-685800">
              <a:buFont typeface="Wingdings" panose="05000000000000000000" pitchFamily="2" charset="2"/>
              <a:buChar char="ü"/>
            </a:pPr>
            <a:r>
              <a:rPr lang="en-US" dirty="0"/>
              <a:t>Hidden advertisements or click-bait headlines</a:t>
            </a:r>
          </a:p>
          <a:p>
            <a:endParaRPr lang="en-IN" dirty="0"/>
          </a:p>
        </p:txBody>
      </p:sp>
    </p:spTree>
    <p:extLst>
      <p:ext uri="{BB962C8B-B14F-4D97-AF65-F5344CB8AC3E}">
        <p14:creationId xmlns:p14="http://schemas.microsoft.com/office/powerpoint/2010/main" val="2686690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D204-FD91-CB18-EAB9-366230A26F65}"/>
              </a:ext>
            </a:extLst>
          </p:cNvPr>
          <p:cNvSpPr>
            <a:spLocks noGrp="1"/>
          </p:cNvSpPr>
          <p:nvPr>
            <p:ph type="title"/>
          </p:nvPr>
        </p:nvSpPr>
        <p:spPr/>
        <p:txBody>
          <a:bodyPr/>
          <a:lstStyle/>
          <a:p>
            <a:r>
              <a:rPr lang="en-IN" dirty="0"/>
              <a:t>Permitted with caution</a:t>
            </a:r>
          </a:p>
        </p:txBody>
      </p:sp>
      <p:sp>
        <p:nvSpPr>
          <p:cNvPr id="3" name="Content Placeholder 2">
            <a:extLst>
              <a:ext uri="{FF2B5EF4-FFF2-40B4-BE49-F238E27FC236}">
                <a16:creationId xmlns:a16="http://schemas.microsoft.com/office/drawing/2014/main" id="{5C4D1A48-616B-F02D-1511-455223B55686}"/>
              </a:ext>
            </a:extLst>
          </p:cNvPr>
          <p:cNvSpPr>
            <a:spLocks noGrp="1"/>
          </p:cNvSpPr>
          <p:nvPr>
            <p:ph sz="quarter" idx="13"/>
          </p:nvPr>
        </p:nvSpPr>
        <p:spPr>
          <a:xfrm>
            <a:off x="612647" y="809296"/>
            <a:ext cx="10885669" cy="5344615"/>
          </a:xfrm>
        </p:spPr>
        <p:txBody>
          <a:bodyPr>
            <a:normAutofit lnSpcReduction="10000"/>
          </a:bodyPr>
          <a:lstStyle/>
          <a:p>
            <a:r>
              <a:rPr lang="en-US" dirty="0"/>
              <a:t>Basic SEO for discoverability</a:t>
            </a:r>
          </a:p>
          <a:p>
            <a:pPr marL="914400" lvl="1" indent="-685800">
              <a:buFont typeface="Wingdings" panose="05000000000000000000" pitchFamily="2" charset="2"/>
              <a:buChar char="ü"/>
            </a:pPr>
            <a:r>
              <a:rPr lang="en-US" dirty="0"/>
              <a:t>Informational Google listings</a:t>
            </a:r>
          </a:p>
          <a:p>
            <a:pPr marL="914400" lvl="1" indent="-685800">
              <a:buFont typeface="Wingdings" panose="05000000000000000000" pitchFamily="2" charset="2"/>
              <a:buChar char="ü"/>
            </a:pPr>
            <a:r>
              <a:rPr lang="en-US" dirty="0"/>
              <a:t>Sponsored content only if clearly disclosed and non- solicitation</a:t>
            </a:r>
          </a:p>
          <a:p>
            <a:pPr lvl="1"/>
            <a:r>
              <a:rPr lang="en-US" dirty="0"/>
              <a:t>👉 Principle: Visibility is allowed; solicitation is not.</a:t>
            </a:r>
          </a:p>
          <a:p>
            <a:endParaRPr lang="en-IN" dirty="0"/>
          </a:p>
        </p:txBody>
      </p:sp>
    </p:spTree>
    <p:extLst>
      <p:ext uri="{BB962C8B-B14F-4D97-AF65-F5344CB8AC3E}">
        <p14:creationId xmlns:p14="http://schemas.microsoft.com/office/powerpoint/2010/main" val="171406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ADEA-6A06-1EC2-D091-F022AC73DD59}"/>
              </a:ext>
            </a:extLst>
          </p:cNvPr>
          <p:cNvSpPr>
            <a:spLocks noGrp="1"/>
          </p:cNvSpPr>
          <p:nvPr>
            <p:ph type="title"/>
          </p:nvPr>
        </p:nvSpPr>
        <p:spPr/>
        <p:txBody>
          <a:bodyPr/>
          <a:lstStyle/>
          <a:p>
            <a:r>
              <a:rPr lang="en-IN" dirty="0"/>
              <a:t>A quick bite of some cases</a:t>
            </a:r>
          </a:p>
        </p:txBody>
      </p:sp>
      <p:sp>
        <p:nvSpPr>
          <p:cNvPr id="3" name="Content Placeholder 2">
            <a:extLst>
              <a:ext uri="{FF2B5EF4-FFF2-40B4-BE49-F238E27FC236}">
                <a16:creationId xmlns:a16="http://schemas.microsoft.com/office/drawing/2014/main" id="{D7C38F22-4965-5DB7-ECC4-283831620390}"/>
              </a:ext>
            </a:extLst>
          </p:cNvPr>
          <p:cNvSpPr>
            <a:spLocks noGrp="1"/>
          </p:cNvSpPr>
          <p:nvPr>
            <p:ph sz="quarter" idx="13"/>
          </p:nvPr>
        </p:nvSpPr>
        <p:spPr>
          <a:xfrm>
            <a:off x="612647" y="914400"/>
            <a:ext cx="10875159" cy="5239512"/>
          </a:xfrm>
        </p:spPr>
        <p:txBody>
          <a:bodyPr/>
          <a:lstStyle/>
          <a:p>
            <a:r>
              <a:rPr lang="en-IN" dirty="0"/>
              <a:t>Bipin Babubhai Shah : Income tax investigation – changing documents</a:t>
            </a:r>
          </a:p>
          <a:p>
            <a:r>
              <a:rPr lang="en-IN" dirty="0"/>
              <a:t>The case was lodged 17 years after the incident . Member held not guilty</a:t>
            </a:r>
          </a:p>
        </p:txBody>
      </p:sp>
    </p:spTree>
    <p:extLst>
      <p:ext uri="{BB962C8B-B14F-4D97-AF65-F5344CB8AC3E}">
        <p14:creationId xmlns:p14="http://schemas.microsoft.com/office/powerpoint/2010/main" val="3733651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687C-9448-D225-321A-CB3F0295C4E4}"/>
              </a:ext>
            </a:extLst>
          </p:cNvPr>
          <p:cNvSpPr>
            <a:spLocks noGrp="1"/>
          </p:cNvSpPr>
          <p:nvPr>
            <p:ph type="title"/>
          </p:nvPr>
        </p:nvSpPr>
        <p:spPr/>
        <p:txBody>
          <a:bodyPr>
            <a:normAutofit fontScale="90000"/>
          </a:bodyPr>
          <a:lstStyle/>
          <a:p>
            <a:r>
              <a:rPr lang="en-US" dirty="0"/>
              <a:t>Chartered Accountants (Procedure of Investigations of Professional</a:t>
            </a:r>
            <a:br>
              <a:rPr lang="en-US" dirty="0"/>
            </a:br>
            <a:r>
              <a:rPr lang="en-US" dirty="0"/>
              <a:t>and Other Misconduct and conduct of Cases) Rules 2007</a:t>
            </a:r>
            <a:endParaRPr lang="en-IN" dirty="0"/>
          </a:p>
        </p:txBody>
      </p:sp>
      <p:sp>
        <p:nvSpPr>
          <p:cNvPr id="3" name="Content Placeholder 2">
            <a:extLst>
              <a:ext uri="{FF2B5EF4-FFF2-40B4-BE49-F238E27FC236}">
                <a16:creationId xmlns:a16="http://schemas.microsoft.com/office/drawing/2014/main" id="{AA4165A3-824C-A208-6461-657527FBDB0F}"/>
              </a:ext>
            </a:extLst>
          </p:cNvPr>
          <p:cNvSpPr>
            <a:spLocks noGrp="1"/>
          </p:cNvSpPr>
          <p:nvPr>
            <p:ph sz="quarter" idx="13"/>
          </p:nvPr>
        </p:nvSpPr>
        <p:spPr>
          <a:xfrm>
            <a:off x="406172" y="798785"/>
            <a:ext cx="11379655" cy="4955733"/>
          </a:xfrm>
        </p:spPr>
        <p:txBody>
          <a:bodyPr>
            <a:normAutofit fontScale="55000" lnSpcReduction="20000"/>
          </a:bodyPr>
          <a:lstStyle/>
          <a:p>
            <a:pPr algn="just"/>
            <a:r>
              <a:rPr lang="en-IN" dirty="0"/>
              <a:t>Rule 12 :</a:t>
            </a:r>
            <a:r>
              <a:rPr lang="en-US" dirty="0"/>
              <a:t> Time limit on entertaining complaint or information. - Where the Director is satisfied that there would “be difficulty in securing proper evidence of the alleged misconduct, or that the member or firm against whom the information has been received or the complaint has been filed, would find it difficult to lead evidence to defend himself or itself, as the case may be, on account of the time lag, or that changes have taken place rendering the inquiry procedurally inconvenient or difficult, he may refuse to entertain a * complaint or information in respect of any misconduct made more than seven years after the same was alleged to have been committed and submit the same to the Board of Discipline for taking decision on it under sub-section (4) of section 21 A of the Act.</a:t>
            </a:r>
            <a:endParaRPr lang="en-IN" dirty="0"/>
          </a:p>
        </p:txBody>
      </p:sp>
    </p:spTree>
    <p:extLst>
      <p:ext uri="{BB962C8B-B14F-4D97-AF65-F5344CB8AC3E}">
        <p14:creationId xmlns:p14="http://schemas.microsoft.com/office/powerpoint/2010/main" val="400372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EABB-37DD-06E0-5766-ADA041B1BC6E}"/>
              </a:ext>
            </a:extLst>
          </p:cNvPr>
          <p:cNvSpPr>
            <a:spLocks noGrp="1"/>
          </p:cNvSpPr>
          <p:nvPr>
            <p:ph type="title"/>
          </p:nvPr>
        </p:nvSpPr>
        <p:spPr/>
        <p:txBody>
          <a:bodyPr/>
          <a:lstStyle/>
          <a:p>
            <a:r>
              <a:rPr lang="en-IN" b="1" dirty="0"/>
              <a:t>CA. Ajay Bhargava </a:t>
            </a:r>
            <a:endParaRPr lang="en-IN" dirty="0"/>
          </a:p>
        </p:txBody>
      </p:sp>
      <p:sp>
        <p:nvSpPr>
          <p:cNvPr id="3" name="Content Placeholder 2">
            <a:extLst>
              <a:ext uri="{FF2B5EF4-FFF2-40B4-BE49-F238E27FC236}">
                <a16:creationId xmlns:a16="http://schemas.microsoft.com/office/drawing/2014/main" id="{FCCB3D19-12C3-C549-92C7-25C627A71BE8}"/>
              </a:ext>
            </a:extLst>
          </p:cNvPr>
          <p:cNvSpPr>
            <a:spLocks noGrp="1"/>
          </p:cNvSpPr>
          <p:nvPr>
            <p:ph sz="quarter" idx="13"/>
          </p:nvPr>
        </p:nvSpPr>
        <p:spPr>
          <a:xfrm>
            <a:off x="612648" y="1019502"/>
            <a:ext cx="10728014" cy="5134409"/>
          </a:xfrm>
        </p:spPr>
        <p:txBody>
          <a:bodyPr>
            <a:normAutofit fontScale="92500" lnSpcReduction="10000"/>
          </a:bodyPr>
          <a:lstStyle/>
          <a:p>
            <a:r>
              <a:rPr lang="en-IN" dirty="0"/>
              <a:t>After cessation of being a partner of the firm  accepted clients of the firm without obtaining NOC from the previous firm – Held guilty of Misconduct. Improper perusal of the complaints – Member not guilty of misconduct.</a:t>
            </a:r>
          </a:p>
        </p:txBody>
      </p:sp>
    </p:spTree>
    <p:extLst>
      <p:ext uri="{BB962C8B-B14F-4D97-AF65-F5344CB8AC3E}">
        <p14:creationId xmlns:p14="http://schemas.microsoft.com/office/powerpoint/2010/main" val="256206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321C-D0FE-B815-BEEC-4B1E450738C0}"/>
              </a:ext>
            </a:extLst>
          </p:cNvPr>
          <p:cNvSpPr>
            <a:spLocks noGrp="1"/>
          </p:cNvSpPr>
          <p:nvPr>
            <p:ph type="title"/>
          </p:nvPr>
        </p:nvSpPr>
        <p:spPr/>
        <p:txBody>
          <a:bodyPr/>
          <a:lstStyle/>
          <a:p>
            <a:r>
              <a:rPr lang="en-IN" b="1" dirty="0"/>
              <a:t>CA. Rajesh Kumar Khetan </a:t>
            </a:r>
            <a:endParaRPr lang="en-IN" dirty="0"/>
          </a:p>
        </p:txBody>
      </p:sp>
      <p:sp>
        <p:nvSpPr>
          <p:cNvPr id="3" name="Content Placeholder 2">
            <a:extLst>
              <a:ext uri="{FF2B5EF4-FFF2-40B4-BE49-F238E27FC236}">
                <a16:creationId xmlns:a16="http://schemas.microsoft.com/office/drawing/2014/main" id="{047F4087-86AB-F7E8-2105-6A139D4E9BBB}"/>
              </a:ext>
            </a:extLst>
          </p:cNvPr>
          <p:cNvSpPr>
            <a:spLocks noGrp="1"/>
          </p:cNvSpPr>
          <p:nvPr>
            <p:ph sz="quarter" idx="13"/>
          </p:nvPr>
        </p:nvSpPr>
        <p:spPr>
          <a:xfrm>
            <a:off x="612648" y="1040524"/>
            <a:ext cx="11222000" cy="5113388"/>
          </a:xfrm>
        </p:spPr>
        <p:txBody>
          <a:bodyPr>
            <a:normAutofit fontScale="47500" lnSpcReduction="20000"/>
          </a:bodyPr>
          <a:lstStyle/>
          <a:p>
            <a:pPr algn="just"/>
            <a:r>
              <a:rPr lang="en-US" b="0" dirty="0"/>
              <a:t>The present case arises out of a complaint regarding the publication of an advertisement in the daily newspaper Dainik Bhaskar dated 26th January 2017, in which, the Respondent was portrayed as the President of the Institute of Chartered Accountants of India (ICAI).</a:t>
            </a:r>
          </a:p>
          <a:p>
            <a:pPr algn="just"/>
            <a:r>
              <a:rPr lang="en-US" b="0" dirty="0"/>
              <a:t>It was alleged that the said advertisement was intentionally arranged by the Respondent with the objective of projecting himself in a false and misleading manner. During inquiry, the Respondent admitted to having paid a sum of Rs. 5,000/- for the publication of a Republic Day message but contended that the omission of the words "Patna Branch" from his designation was due to an inadvertent printing error on the part of the newspaper.</a:t>
            </a:r>
          </a:p>
          <a:p>
            <a:pPr algn="just"/>
            <a:r>
              <a:rPr lang="en-US" b="0" dirty="0"/>
              <a:t>However, this defense is significantly weakened by the fact that the Respondent subsequently posted the same advertisement on his social media page, thereby endorsing and disseminating the false designation to a wider audience.</a:t>
            </a:r>
            <a:endParaRPr lang="en-IN" dirty="0"/>
          </a:p>
        </p:txBody>
      </p:sp>
    </p:spTree>
    <p:extLst>
      <p:ext uri="{BB962C8B-B14F-4D97-AF65-F5344CB8AC3E}">
        <p14:creationId xmlns:p14="http://schemas.microsoft.com/office/powerpoint/2010/main" val="761445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98BB-039E-2EE7-5CEE-E57B5F776B1A}"/>
              </a:ext>
            </a:extLst>
          </p:cNvPr>
          <p:cNvSpPr>
            <a:spLocks noGrp="1"/>
          </p:cNvSpPr>
          <p:nvPr>
            <p:ph type="title"/>
          </p:nvPr>
        </p:nvSpPr>
        <p:spPr>
          <a:xfrm>
            <a:off x="612648" y="640080"/>
            <a:ext cx="3493008" cy="3621024"/>
          </a:xfrm>
        </p:spPr>
        <p:txBody>
          <a:bodyPr anchor="t">
            <a:normAutofit/>
          </a:bodyPr>
          <a:lstStyle/>
          <a:p>
            <a:r>
              <a:rPr lang="en-IN" dirty="0"/>
              <a:t>Amitabh Bachan say no ethics left ..</a:t>
            </a:r>
            <a:br>
              <a:rPr lang="en-IN" dirty="0"/>
            </a:br>
            <a:r>
              <a:rPr lang="en-IN" dirty="0"/>
              <a:t>Hence</a:t>
            </a:r>
            <a:br>
              <a:rPr lang="en-IN" dirty="0"/>
            </a:br>
            <a:r>
              <a:rPr lang="en-IN" b="1" i="1" dirty="0"/>
              <a:t>Ethics is omnipresent CAs are no exception. </a:t>
            </a:r>
          </a:p>
        </p:txBody>
      </p:sp>
      <p:sp>
        <p:nvSpPr>
          <p:cNvPr id="3" name="Content Placeholder 2">
            <a:extLst>
              <a:ext uri="{FF2B5EF4-FFF2-40B4-BE49-F238E27FC236}">
                <a16:creationId xmlns:a16="http://schemas.microsoft.com/office/drawing/2014/main" id="{E58257D1-F3DD-3082-C73C-DF9D316A4BD7}"/>
              </a:ext>
            </a:extLst>
          </p:cNvPr>
          <p:cNvSpPr>
            <a:spLocks noGrp="1"/>
          </p:cNvSpPr>
          <p:nvPr>
            <p:ph sz="quarter" idx="13"/>
          </p:nvPr>
        </p:nvSpPr>
        <p:spPr>
          <a:xfrm>
            <a:off x="4892040" y="640081"/>
            <a:ext cx="6675120" cy="5577840"/>
          </a:xfrm>
        </p:spPr>
        <p:txBody>
          <a:bodyPr>
            <a:noAutofit/>
          </a:bodyPr>
          <a:lstStyle/>
          <a:p>
            <a:r>
              <a:rPr lang="en-US" sz="2200" dirty="0"/>
              <a:t>A private video of Dharmendra’s hospital ICU moment gets leaked, sparking outrage. Amitabh Bachchan writes on his blog and social-media with a strong message: 'No ethics… koi bhi achaar-neeti nahi'. Big B writes 'disturbing and disgusting' on his official social media. However, Big B didn’t mention the Incident, but many speculate that the comments refer to Dharmendra's ICU video at the hospital. The industry joins together in condemning the unethical leak</a:t>
            </a:r>
          </a:p>
          <a:p>
            <a:r>
              <a:rPr lang="en-US" sz="2200" dirty="0"/>
              <a:t>No sense of responsibility – Just  avenue for personal gain</a:t>
            </a:r>
            <a:endParaRPr lang="en-IN" sz="2200" dirty="0"/>
          </a:p>
        </p:txBody>
      </p:sp>
    </p:spTree>
    <p:extLst>
      <p:ext uri="{BB962C8B-B14F-4D97-AF65-F5344CB8AC3E}">
        <p14:creationId xmlns:p14="http://schemas.microsoft.com/office/powerpoint/2010/main" val="344617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063C-BE44-B24C-6D2B-6B14E5B26A84}"/>
              </a:ext>
            </a:extLst>
          </p:cNvPr>
          <p:cNvSpPr>
            <a:spLocks noGrp="1"/>
          </p:cNvSpPr>
          <p:nvPr>
            <p:ph type="title"/>
          </p:nvPr>
        </p:nvSpPr>
        <p:spPr/>
        <p:txBody>
          <a:bodyPr/>
          <a:lstStyle/>
          <a:p>
            <a:r>
              <a:rPr lang="en-IN" dirty="0"/>
              <a:t>Origin …</a:t>
            </a:r>
          </a:p>
        </p:txBody>
      </p:sp>
      <p:sp>
        <p:nvSpPr>
          <p:cNvPr id="3" name="Content Placeholder 2">
            <a:extLst>
              <a:ext uri="{FF2B5EF4-FFF2-40B4-BE49-F238E27FC236}">
                <a16:creationId xmlns:a16="http://schemas.microsoft.com/office/drawing/2014/main" id="{34858101-5578-C9B3-6C88-5FC544B3CBE4}"/>
              </a:ext>
            </a:extLst>
          </p:cNvPr>
          <p:cNvSpPr>
            <a:spLocks noGrp="1"/>
          </p:cNvSpPr>
          <p:nvPr>
            <p:ph sz="quarter" idx="13"/>
          </p:nvPr>
        </p:nvSpPr>
        <p:spPr>
          <a:xfrm>
            <a:off x="612648" y="515007"/>
            <a:ext cx="11158938" cy="5638905"/>
          </a:xfrm>
        </p:spPr>
        <p:txBody>
          <a:bodyPr>
            <a:normAutofit fontScale="92500" lnSpcReduction="20000"/>
          </a:bodyPr>
          <a:lstStyle/>
          <a:p>
            <a:pPr algn="just"/>
            <a:r>
              <a:rPr lang="en-US" dirty="0"/>
              <a:t>For the accountancy profession, ethical standards emerged from the need to protect public interest, as users of financial information—such as governments, investors, banks and the public—rely heavily on the credibility and independence of professional accountants.</a:t>
            </a:r>
          </a:p>
        </p:txBody>
      </p:sp>
    </p:spTree>
    <p:extLst>
      <p:ext uri="{BB962C8B-B14F-4D97-AF65-F5344CB8AC3E}">
        <p14:creationId xmlns:p14="http://schemas.microsoft.com/office/powerpoint/2010/main" val="1024831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FF2-822A-2DE6-54B0-38B27C5C3B2C}"/>
              </a:ext>
            </a:extLst>
          </p:cNvPr>
          <p:cNvSpPr>
            <a:spLocks noGrp="1"/>
          </p:cNvSpPr>
          <p:nvPr>
            <p:ph type="ctrTitle"/>
          </p:nvPr>
        </p:nvSpPr>
        <p:spPr>
          <a:xfrm>
            <a:off x="612648" y="502920"/>
            <a:ext cx="5852160" cy="2953512"/>
          </a:xfrm>
        </p:spPr>
        <p:txBody>
          <a:bodyPr anchor="t">
            <a:normAutofit/>
          </a:bodyPr>
          <a:lstStyle/>
          <a:p>
            <a:r>
              <a:rPr lang="en-IN" dirty="0"/>
              <a:t>Thank You</a:t>
            </a:r>
          </a:p>
        </p:txBody>
      </p:sp>
      <p:sp>
        <p:nvSpPr>
          <p:cNvPr id="9" name="Subtitle 2">
            <a:extLst>
              <a:ext uri="{FF2B5EF4-FFF2-40B4-BE49-F238E27FC236}">
                <a16:creationId xmlns:a16="http://schemas.microsoft.com/office/drawing/2014/main" id="{7D46A64F-DCE5-CB43-ECEC-696447F7B054}"/>
              </a:ext>
            </a:extLst>
          </p:cNvPr>
          <p:cNvSpPr>
            <a:spLocks noGrp="1"/>
          </p:cNvSpPr>
          <p:nvPr>
            <p:ph type="subTitle" idx="1"/>
          </p:nvPr>
        </p:nvSpPr>
        <p:spPr>
          <a:xfrm>
            <a:off x="612648" y="4544568"/>
            <a:ext cx="4681728" cy="1591056"/>
          </a:xfrm>
        </p:spPr>
        <p:txBody>
          <a:bodyPr anchor="ctr">
            <a:normAutofit/>
          </a:bodyPr>
          <a:lstStyle/>
          <a:p>
            <a:r>
              <a:rPr lang="en-US" dirty="0"/>
              <a:t>G Ganesh</a:t>
            </a:r>
          </a:p>
          <a:p>
            <a:r>
              <a:rPr lang="en-US" dirty="0"/>
              <a:t>9391043877</a:t>
            </a:r>
          </a:p>
        </p:txBody>
      </p:sp>
      <p:pic>
        <p:nvPicPr>
          <p:cNvPr id="5" name="Picture 4" descr="Aerial view of a highway near the ocean">
            <a:extLst>
              <a:ext uri="{FF2B5EF4-FFF2-40B4-BE49-F238E27FC236}">
                <a16:creationId xmlns:a16="http://schemas.microsoft.com/office/drawing/2014/main" id="{C07A439F-21B2-2452-8C8C-8BBA3F802AF0}"/>
              </a:ext>
            </a:extLst>
          </p:cNvPr>
          <p:cNvPicPr>
            <a:picLocks noChangeAspect="1"/>
          </p:cNvPicPr>
          <p:nvPr/>
        </p:nvPicPr>
        <p:blipFill>
          <a:blip r:embed="rId2"/>
          <a:srcRect l="26109" r="22991"/>
          <a:stretch>
            <a:fillRect/>
          </a:stretch>
        </p:blipFill>
        <p:spPr>
          <a:xfrm>
            <a:off x="7534656" y="10"/>
            <a:ext cx="4654296" cy="6857990"/>
          </a:xfrm>
          <a:prstGeom prst="rect">
            <a:avLst/>
          </a:prstGeom>
          <a:noFill/>
        </p:spPr>
      </p:pic>
    </p:spTree>
    <p:extLst>
      <p:ext uri="{BB962C8B-B14F-4D97-AF65-F5344CB8AC3E}">
        <p14:creationId xmlns:p14="http://schemas.microsoft.com/office/powerpoint/2010/main" val="197020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0640478-5E16-2A1D-0DA3-109A43BE3E18}"/>
              </a:ext>
            </a:extLst>
          </p:cNvPr>
          <p:cNvSpPr>
            <a:spLocks noGrp="1"/>
          </p:cNvSpPr>
          <p:nvPr>
            <p:ph type="title"/>
          </p:nvPr>
        </p:nvSpPr>
        <p:spPr>
          <a:xfrm>
            <a:off x="612648" y="4983480"/>
            <a:ext cx="6281928" cy="1353312"/>
          </a:xfrm>
        </p:spPr>
        <p:txBody>
          <a:bodyPr/>
          <a:lstStyle/>
          <a:p>
            <a:endParaRPr lang="en-US" dirty="0"/>
          </a:p>
        </p:txBody>
      </p:sp>
      <p:sp>
        <p:nvSpPr>
          <p:cNvPr id="2" name="Title 1">
            <a:extLst>
              <a:ext uri="{FF2B5EF4-FFF2-40B4-BE49-F238E27FC236}">
                <a16:creationId xmlns:a16="http://schemas.microsoft.com/office/drawing/2014/main" id="{1DF00FC7-7FD5-7518-43BE-D9FD59DD4C28}"/>
              </a:ext>
            </a:extLst>
          </p:cNvPr>
          <p:cNvSpPr>
            <a:spLocks noGrp="1"/>
          </p:cNvSpPr>
          <p:nvPr>
            <p:ph type="title"/>
          </p:nvPr>
        </p:nvSpPr>
        <p:spPr/>
        <p:txBody>
          <a:bodyPr/>
          <a:lstStyle/>
          <a:p>
            <a:r>
              <a:rPr lang="en-IN" dirty="0"/>
              <a:t>Origin</a:t>
            </a:r>
          </a:p>
        </p:txBody>
      </p:sp>
      <p:graphicFrame>
        <p:nvGraphicFramePr>
          <p:cNvPr id="5" name="Content Placeholder 2">
            <a:extLst>
              <a:ext uri="{FF2B5EF4-FFF2-40B4-BE49-F238E27FC236}">
                <a16:creationId xmlns:a16="http://schemas.microsoft.com/office/drawing/2014/main" id="{DCFFC642-D721-B4E5-9B78-3D9CABF791DD}"/>
              </a:ext>
            </a:extLst>
          </p:cNvPr>
          <p:cNvGraphicFramePr>
            <a:graphicFrameLocks noGrp="1"/>
          </p:cNvGraphicFramePr>
          <p:nvPr>
            <p:ph sz="quarter" idx="13"/>
            <p:extLst>
              <p:ext uri="{D42A27DB-BD31-4B8C-83A1-F6EECF244321}">
                <p14:modId xmlns:p14="http://schemas.microsoft.com/office/powerpoint/2010/main" val="2731000835"/>
              </p:ext>
            </p:extLst>
          </p:nvPr>
        </p:nvGraphicFramePr>
        <p:xfrm>
          <a:off x="457200" y="182880"/>
          <a:ext cx="11247120" cy="497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72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5EA3C-C67F-E117-4720-FAD8C3A0F851}"/>
              </a:ext>
            </a:extLst>
          </p:cNvPr>
          <p:cNvSpPr>
            <a:spLocks noGrp="1"/>
          </p:cNvSpPr>
          <p:nvPr>
            <p:ph type="ctrTitle"/>
          </p:nvPr>
        </p:nvSpPr>
        <p:spPr>
          <a:xfrm>
            <a:off x="612648" y="429768"/>
            <a:ext cx="9336024" cy="3776472"/>
          </a:xfrm>
        </p:spPr>
        <p:txBody>
          <a:bodyPr anchor="t">
            <a:normAutofit/>
          </a:bodyPr>
          <a:lstStyle/>
          <a:p>
            <a:r>
              <a:rPr lang="en-IN" sz="4400" dirty="0"/>
              <a:t>1963 – Code of Conduct</a:t>
            </a:r>
          </a:p>
          <a:p>
            <a:r>
              <a:rPr lang="en-US" sz="4400" dirty="0"/>
              <a:t>It primarily interpreted the provisions of the Chartered Accountants Act, 1949 and emphasized conscience, integrity and self-discipline.</a:t>
            </a:r>
            <a:endParaRPr lang="en-IN" sz="4400" dirty="0"/>
          </a:p>
        </p:txBody>
      </p:sp>
      <p:sp>
        <p:nvSpPr>
          <p:cNvPr id="8" name="Subtitle 2">
            <a:extLst>
              <a:ext uri="{FF2B5EF4-FFF2-40B4-BE49-F238E27FC236}">
                <a16:creationId xmlns:a16="http://schemas.microsoft.com/office/drawing/2014/main" id="{543F1F87-F7B0-CB54-F7CD-2249311C2223}"/>
              </a:ext>
            </a:extLst>
          </p:cNvPr>
          <p:cNvSpPr>
            <a:spLocks noGrp="1"/>
          </p:cNvSpPr>
          <p:nvPr>
            <p:ph type="subTitle" idx="1"/>
          </p:nvPr>
        </p:nvSpPr>
        <p:spPr>
          <a:xfrm>
            <a:off x="612648" y="4663440"/>
            <a:ext cx="6903720" cy="1344168"/>
          </a:xfrm>
        </p:spPr>
        <p:txBody>
          <a:bodyPr/>
          <a:lstStyle/>
          <a:p>
            <a:endParaRPr lang="en-US" dirty="0"/>
          </a:p>
        </p:txBody>
      </p:sp>
      <p:sp>
        <p:nvSpPr>
          <p:cNvPr id="2" name="Title 1">
            <a:extLst>
              <a:ext uri="{FF2B5EF4-FFF2-40B4-BE49-F238E27FC236}">
                <a16:creationId xmlns:a16="http://schemas.microsoft.com/office/drawing/2014/main" id="{BFAA8CDE-CAAE-FCED-1535-DB4B4C8A48D1}"/>
              </a:ext>
            </a:extLst>
          </p:cNvPr>
          <p:cNvSpPr>
            <a:spLocks noGrp="1"/>
          </p:cNvSpPr>
          <p:nvPr>
            <p:ph type="title" idx="4294967295"/>
          </p:nvPr>
        </p:nvSpPr>
        <p:spPr>
          <a:xfrm>
            <a:off x="612648" y="-1133856"/>
            <a:ext cx="10652760" cy="914400"/>
          </a:xfrm>
        </p:spPr>
        <p:txBody>
          <a:bodyPr>
            <a:normAutofit/>
          </a:bodyPr>
          <a:lstStyle/>
          <a:p>
            <a:r>
              <a:rPr lang="en-IN" sz="800" dirty="0"/>
              <a:t>Evolution</a:t>
            </a:r>
          </a:p>
        </p:txBody>
      </p:sp>
    </p:spTree>
    <p:extLst>
      <p:ext uri="{BB962C8B-B14F-4D97-AF65-F5344CB8AC3E}">
        <p14:creationId xmlns:p14="http://schemas.microsoft.com/office/powerpoint/2010/main" val="35883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9E756-66F0-0AE6-3C14-0AD3807EB198}"/>
              </a:ext>
            </a:extLst>
          </p:cNvPr>
          <p:cNvSpPr>
            <a:spLocks noGrp="1"/>
          </p:cNvSpPr>
          <p:nvPr>
            <p:ph type="ctrTitle"/>
          </p:nvPr>
        </p:nvSpPr>
        <p:spPr>
          <a:xfrm>
            <a:off x="612648" y="850391"/>
            <a:ext cx="11736370" cy="5310263"/>
          </a:xfrm>
        </p:spPr>
        <p:txBody>
          <a:bodyPr anchor="t">
            <a:normAutofit/>
          </a:bodyPr>
          <a:lstStyle/>
          <a:p>
            <a:pPr marL="685800" indent="-685800">
              <a:buFont typeface="Wingdings" panose="05000000000000000000" pitchFamily="2" charset="2"/>
              <a:buChar char="Ø"/>
            </a:pPr>
            <a:r>
              <a:rPr lang="en-US" sz="3600" dirty="0"/>
              <a:t>Multiple revisions incorporated Council decisions, court judgments, and evolving professional practices.</a:t>
            </a:r>
          </a:p>
          <a:p>
            <a:pPr marL="685800" indent="-685800">
              <a:buFont typeface="Wingdings" panose="05000000000000000000" pitchFamily="2" charset="2"/>
              <a:buChar char="Ø"/>
            </a:pPr>
            <a:r>
              <a:rPr lang="en-US" sz="3600" dirty="0"/>
              <a:t>Ethical guidance expanded beyond mere prohibitions to practical interpretations addressing emerging professional situations.</a:t>
            </a:r>
          </a:p>
          <a:p>
            <a:pPr marL="685800" indent="-685800">
              <a:buFont typeface="Wingdings" panose="05000000000000000000" pitchFamily="2" charset="2"/>
              <a:buChar char="Ø"/>
            </a:pPr>
            <a:r>
              <a:rPr lang="en-US" sz="3600" dirty="0"/>
              <a:t>A major milestone was the adoption of the IFAC Code of Ethics in 2009, aligning Indian ethical standards with global best practices while retaining stricter domestic provisions where required.</a:t>
            </a:r>
            <a:endParaRPr lang="en-IN" sz="3600" dirty="0"/>
          </a:p>
        </p:txBody>
      </p:sp>
      <p:sp>
        <p:nvSpPr>
          <p:cNvPr id="2" name="Title 1">
            <a:extLst>
              <a:ext uri="{FF2B5EF4-FFF2-40B4-BE49-F238E27FC236}">
                <a16:creationId xmlns:a16="http://schemas.microsoft.com/office/drawing/2014/main" id="{AF80D02D-13AD-AD21-717E-D817856E3863}"/>
              </a:ext>
            </a:extLst>
          </p:cNvPr>
          <p:cNvSpPr>
            <a:spLocks noGrp="1"/>
          </p:cNvSpPr>
          <p:nvPr>
            <p:ph type="title" idx="4294967295"/>
          </p:nvPr>
        </p:nvSpPr>
        <p:spPr>
          <a:xfrm>
            <a:off x="612648" y="-1133856"/>
            <a:ext cx="10652760" cy="914400"/>
          </a:xfrm>
        </p:spPr>
        <p:txBody>
          <a:bodyPr>
            <a:normAutofit/>
          </a:bodyPr>
          <a:lstStyle/>
          <a:p>
            <a:r>
              <a:rPr lang="en-IN" sz="800" dirty="0"/>
              <a:t>Evolution - Refinement</a:t>
            </a:r>
          </a:p>
        </p:txBody>
      </p:sp>
    </p:spTree>
    <p:extLst>
      <p:ext uri="{BB962C8B-B14F-4D97-AF65-F5344CB8AC3E}">
        <p14:creationId xmlns:p14="http://schemas.microsoft.com/office/powerpoint/2010/main" val="257881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3B00-5676-AE82-D867-795CBF6D97A1}"/>
              </a:ext>
            </a:extLst>
          </p:cNvPr>
          <p:cNvSpPr>
            <a:spLocks noGrp="1"/>
          </p:cNvSpPr>
          <p:nvPr>
            <p:ph type="title"/>
          </p:nvPr>
        </p:nvSpPr>
        <p:spPr/>
        <p:txBody>
          <a:bodyPr/>
          <a:lstStyle/>
          <a:p>
            <a:r>
              <a:rPr lang="en-IN" dirty="0"/>
              <a:t>Evolution 2010-2020</a:t>
            </a:r>
          </a:p>
        </p:txBody>
      </p:sp>
      <p:graphicFrame>
        <p:nvGraphicFramePr>
          <p:cNvPr id="5" name="Content Placeholder 2">
            <a:extLst>
              <a:ext uri="{FF2B5EF4-FFF2-40B4-BE49-F238E27FC236}">
                <a16:creationId xmlns:a16="http://schemas.microsoft.com/office/drawing/2014/main" id="{A93F6328-3AA6-3327-E121-704B3C778532}"/>
              </a:ext>
            </a:extLst>
          </p:cNvPr>
          <p:cNvGraphicFramePr>
            <a:graphicFrameLocks noGrp="1"/>
          </p:cNvGraphicFramePr>
          <p:nvPr>
            <p:ph sz="quarter" idx="13"/>
            <p:extLst>
              <p:ext uri="{D42A27DB-BD31-4B8C-83A1-F6EECF244321}">
                <p14:modId xmlns:p14="http://schemas.microsoft.com/office/powerpoint/2010/main" val="2276109179"/>
              </p:ext>
            </p:extLst>
          </p:nvPr>
        </p:nvGraphicFramePr>
        <p:xfrm>
          <a:off x="612775" y="646544"/>
          <a:ext cx="10895734" cy="5589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7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A324-F8FC-ADB4-A391-4A753E67E0FF}"/>
              </a:ext>
            </a:extLst>
          </p:cNvPr>
          <p:cNvSpPr>
            <a:spLocks noGrp="1"/>
          </p:cNvSpPr>
          <p:nvPr>
            <p:ph type="title"/>
          </p:nvPr>
        </p:nvSpPr>
        <p:spPr/>
        <p:txBody>
          <a:bodyPr/>
          <a:lstStyle/>
          <a:p>
            <a:r>
              <a:rPr lang="en-IN" dirty="0"/>
              <a:t>Evolution – COVID Year 2020</a:t>
            </a:r>
          </a:p>
        </p:txBody>
      </p:sp>
      <p:graphicFrame>
        <p:nvGraphicFramePr>
          <p:cNvPr id="7" name="Content Placeholder 2">
            <a:extLst>
              <a:ext uri="{FF2B5EF4-FFF2-40B4-BE49-F238E27FC236}">
                <a16:creationId xmlns:a16="http://schemas.microsoft.com/office/drawing/2014/main" id="{C6B5230A-0159-58C1-0344-913E238D6DDE}"/>
              </a:ext>
            </a:extLst>
          </p:cNvPr>
          <p:cNvGraphicFramePr>
            <a:graphicFrameLocks noGrp="1"/>
          </p:cNvGraphicFramePr>
          <p:nvPr>
            <p:ph sz="quarter" idx="13"/>
            <p:extLst>
              <p:ext uri="{D42A27DB-BD31-4B8C-83A1-F6EECF244321}">
                <p14:modId xmlns:p14="http://schemas.microsoft.com/office/powerpoint/2010/main" val="279373166"/>
              </p:ext>
            </p:extLst>
          </p:nvPr>
        </p:nvGraphicFramePr>
        <p:xfrm>
          <a:off x="612775" y="387927"/>
          <a:ext cx="11154352" cy="576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312350"/>
      </p:ext>
    </p:extLst>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Override1.xml><?xml version="1.0" encoding="utf-8"?>
<a:themeOverride xmlns:a="http://schemas.openxmlformats.org/drawingml/2006/main">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themeOverride>
</file>

<file path=docProps/app.xml><?xml version="1.0" encoding="utf-8"?>
<Properties xmlns="http://schemas.openxmlformats.org/officeDocument/2006/extended-properties" xmlns:vt="http://schemas.openxmlformats.org/officeDocument/2006/docPropsVTypes">
  <Template/>
  <TotalTime>559</TotalTime>
  <Words>1893</Words>
  <Application>Microsoft Office PowerPoint</Application>
  <PresentationFormat>Widescreen</PresentationFormat>
  <Paragraphs>193</Paragraphs>
  <Slides>40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Light</vt:lpstr>
      <vt:lpstr>Arial</vt:lpstr>
      <vt:lpstr>Wingdings</vt:lpstr>
      <vt:lpstr>Chroma</vt:lpstr>
      <vt:lpstr>Ethical Standards for Chartered Accountants</vt:lpstr>
      <vt:lpstr>Disclaimer and acknowledgements</vt:lpstr>
      <vt:lpstr>Origin</vt:lpstr>
      <vt:lpstr>Origin …</vt:lpstr>
      <vt:lpstr>PowerPoint Presentation</vt:lpstr>
      <vt:lpstr>1963 – Code of Conduct It primarily interpreted the provisions of the Chartered Accountants Act, 1949 and emphasized conscience, integrity and self-discipline.</vt:lpstr>
      <vt:lpstr>Multiple revisions incorporated Council decisions, court judgments, and evolving professional practices. Ethical guidance expanded beyond mere prohibitions to practical interpretations addressing emerging professional situations. A major milestone was the adoption of the IFAC Code of Ethics in 2009, aligning Indian ethical standards with global best practices while retaining stricter domestic provisions where required.</vt:lpstr>
      <vt:lpstr>Evolution 2010-2020</vt:lpstr>
      <vt:lpstr>Evolution – COVID Year 2020</vt:lpstr>
      <vt:lpstr>Overall perspective</vt:lpstr>
      <vt:lpstr>Prohibition oriented approach</vt:lpstr>
      <vt:lpstr>The proposed new code of ethics was released for comments which was open till 26th November 2025 Most likely the draft with some minor changes could become effective shortly</vt:lpstr>
      <vt:lpstr>Evolution – COVID Year 2020</vt:lpstr>
      <vt:lpstr>Philosophy behind ICAI advertising , branding and publicity norms It is not a free commercial activity Preserve professional dignity Not misleading, comparative, or solicitational Not to impair independence or public confidence</vt:lpstr>
      <vt:lpstr>What could be permitted</vt:lpstr>
      <vt:lpstr>Mention firm name  Constitution Partners name and qualification Services offered  Contact Geographic presence International affiliations </vt:lpstr>
      <vt:lpstr>Continuing restrictions</vt:lpstr>
      <vt:lpstr>Website &amp; Social Media Content</vt:lpstr>
      <vt:lpstr>Networking of firms</vt:lpstr>
      <vt:lpstr>Concerns of ICAI</vt:lpstr>
      <vt:lpstr>Permitted Networking (With Conditions)</vt:lpstr>
      <vt:lpstr>Prohibited or Restricted Practices</vt:lpstr>
      <vt:lpstr>Disclosure obligations</vt:lpstr>
      <vt:lpstr>Summary</vt:lpstr>
      <vt:lpstr>Social media – presence  - prohibitions</vt:lpstr>
      <vt:lpstr>Prohibitions.. </vt:lpstr>
      <vt:lpstr>Prohibitions</vt:lpstr>
      <vt:lpstr>Prohibitions …</vt:lpstr>
      <vt:lpstr>Permissions    What may appear</vt:lpstr>
      <vt:lpstr>Services offered</vt:lpstr>
      <vt:lpstr>Articles and Knowledge sharing</vt:lpstr>
      <vt:lpstr>Responsibility of Partners for Content Accuracy</vt:lpstr>
      <vt:lpstr>Ethical Limits on SEO, Sponsored Content &amp; Digital Reach</vt:lpstr>
      <vt:lpstr>Permitted with caution</vt:lpstr>
      <vt:lpstr>A quick bite of some cases</vt:lpstr>
      <vt:lpstr>Chartered Accountants (Procedure of Investigations of Professional and Other Misconduct and conduct of Cases) Rules 2007</vt:lpstr>
      <vt:lpstr>CA. Ajay Bhargava </vt:lpstr>
      <vt:lpstr>CA. Rajesh Kumar Khetan </vt:lpstr>
      <vt:lpstr>Amitabh Bachan say no ethics left .. Hence Ethics is omnipresent CAs are no exception.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Ganesh Guruswamy</dc:creator>
  <cp:lastModifiedBy>Ganesh Guruswamy</cp:lastModifiedBy>
  <cp:revision>3</cp:revision>
  <dcterms:created xsi:type="dcterms:W3CDTF">2025-12-16T03:37:18Z</dcterms:created>
  <dcterms:modified xsi:type="dcterms:W3CDTF">2025-12-18T08:20:09Z</dcterms:modified>
</cp:coreProperties>
</file>