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3"/>
  </p:sldMasterIdLst>
  <p:notesMasterIdLst>
    <p:notesMasterId r:id="rId5"/>
  </p:notesMasterIdLst>
  <p:handoutMasterIdLst>
    <p:handoutMasterId r:id="rId45"/>
  </p:handoutMasterIdLst>
  <p:sldIdLst>
    <p:sldId id="256" r:id="rId4"/>
    <p:sldId id="924" r:id="rId6"/>
    <p:sldId id="499" r:id="rId7"/>
    <p:sldId id="883" r:id="rId8"/>
    <p:sldId id="884" r:id="rId9"/>
    <p:sldId id="885" r:id="rId10"/>
    <p:sldId id="910" r:id="rId11"/>
    <p:sldId id="886" r:id="rId12"/>
    <p:sldId id="888" r:id="rId13"/>
    <p:sldId id="911" r:id="rId14"/>
    <p:sldId id="889" r:id="rId15"/>
    <p:sldId id="912" r:id="rId16"/>
    <p:sldId id="923" r:id="rId17"/>
    <p:sldId id="890" r:id="rId18"/>
    <p:sldId id="891" r:id="rId19"/>
    <p:sldId id="892" r:id="rId20"/>
    <p:sldId id="893" r:id="rId21"/>
    <p:sldId id="894" r:id="rId22"/>
    <p:sldId id="895" r:id="rId23"/>
    <p:sldId id="896" r:id="rId24"/>
    <p:sldId id="913" r:id="rId25"/>
    <p:sldId id="914" r:id="rId26"/>
    <p:sldId id="921" r:id="rId27"/>
    <p:sldId id="922" r:id="rId28"/>
    <p:sldId id="904" r:id="rId29"/>
    <p:sldId id="905" r:id="rId30"/>
    <p:sldId id="906" r:id="rId31"/>
    <p:sldId id="915" r:id="rId32"/>
    <p:sldId id="907" r:id="rId33"/>
    <p:sldId id="908" r:id="rId34"/>
    <p:sldId id="909" r:id="rId35"/>
    <p:sldId id="916" r:id="rId36"/>
    <p:sldId id="898" r:id="rId37"/>
    <p:sldId id="897" r:id="rId38"/>
    <p:sldId id="899" r:id="rId39"/>
    <p:sldId id="900" r:id="rId40"/>
    <p:sldId id="901" r:id="rId41"/>
    <p:sldId id="902" r:id="rId42"/>
    <p:sldId id="903" r:id="rId43"/>
    <p:sldId id="833" r:id="rId44"/>
  </p:sldIdLst>
  <p:sldSz cx="10698480" cy="7590155"/>
  <p:notesSz cx="7010400" cy="92964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653" userDrawn="1">
          <p15:clr>
            <a:srgbClr val="A4A3A4"/>
          </p15:clr>
        </p15:guide>
        <p15:guide id="2" orient="horz" pos="735" userDrawn="1">
          <p15:clr>
            <a:srgbClr val="A4A3A4"/>
          </p15:clr>
        </p15:guide>
        <p15:guide id="3" orient="horz" pos="4277" userDrawn="1">
          <p15:clr>
            <a:srgbClr val="A4A3A4"/>
          </p15:clr>
        </p15:guide>
        <p15:guide id="4" orient="horz" pos="4622" userDrawn="1">
          <p15:clr>
            <a:srgbClr val="A4A3A4"/>
          </p15:clr>
        </p15:guide>
        <p15:guide id="5" orient="horz" pos="393" userDrawn="1">
          <p15:clr>
            <a:srgbClr val="A4A3A4"/>
          </p15:clr>
        </p15:guide>
        <p15:guide id="6" orient="horz" pos="832" userDrawn="1">
          <p15:clr>
            <a:srgbClr val="A4A3A4"/>
          </p15:clr>
        </p15:guide>
        <p15:guide id="7" orient="horz" pos="4069" userDrawn="1">
          <p15:clr>
            <a:srgbClr val="A4A3A4"/>
          </p15:clr>
        </p15:guide>
        <p15:guide id="8" pos="342" userDrawn="1">
          <p15:clr>
            <a:srgbClr val="A4A3A4"/>
          </p15:clr>
        </p15:guide>
        <p15:guide id="9" pos="64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3548"/>
    <a:srgbClr val="FAD2F2"/>
    <a:srgbClr val="E74E35"/>
    <a:srgbClr val="AA4C06"/>
    <a:srgbClr val="977619"/>
    <a:srgbClr val="0AA63E"/>
    <a:srgbClr val="CA0CA1"/>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00"/>
    <p:restoredTop sz="89247"/>
  </p:normalViewPr>
  <p:slideViewPr>
    <p:cSldViewPr snapToGrid="0" snapToObjects="1" showGuides="1">
      <p:cViewPr varScale="1">
        <p:scale>
          <a:sx n="45" d="100"/>
          <a:sy n="45" d="100"/>
        </p:scale>
        <p:origin x="1636" y="40"/>
      </p:cViewPr>
      <p:guideLst>
        <p:guide orient="horz" pos="4653"/>
        <p:guide orient="horz" pos="735"/>
        <p:guide orient="horz" pos="4277"/>
        <p:guide orient="horz" pos="4622"/>
        <p:guide orient="horz" pos="393"/>
        <p:guide orient="horz" pos="832"/>
        <p:guide orient="horz" pos="4069"/>
        <p:guide pos="342"/>
        <p:guide pos="6407"/>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handoutMaster" Target="handoutMasters/handoutMaster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3038475" cy="465138"/>
          </a:xfrm>
          <a:prstGeom prst="rect">
            <a:avLst/>
          </a:prstGeom>
        </p:spPr>
        <p:txBody>
          <a:bodyPr vert="horz" lIns="91373" tIns="45686" rIns="91373" bIns="45686" rtlCol="0"/>
          <a:lstStyle>
            <a:lvl1pPr algn="l" eaLnBrk="1" fontAlgn="auto" hangingPunct="1">
              <a:spcBef>
                <a:spcPts val="0"/>
              </a:spcBef>
              <a:spcAft>
                <a:spcPts val="0"/>
              </a:spcAft>
              <a:defRPr sz="120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1373" tIns="45686" rIns="91373" bIns="45686" rtlCol="0"/>
          <a:lstStyle>
            <a:lvl1pPr algn="r" eaLnBrk="1" fontAlgn="auto" hangingPunct="1">
              <a:spcBef>
                <a:spcPts val="0"/>
              </a:spcBef>
              <a:spcAft>
                <a:spcPts val="0"/>
              </a:spcAft>
              <a:defRPr sz="1200">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E3CEC268-078B-49EF-A416-7C08AE37C8CA}" type="datetimeFigureOut">
              <a:rPr kumimoji="0" lang="en-GB" sz="1200" b="0" i="0" u="none" strike="noStrike" kern="1200" cap="none" spc="0" normalizeH="0" baseline="0" noProof="0">
                <a:ln>
                  <a:noFill/>
                </a:ln>
                <a:solidFill>
                  <a:schemeClr val="tx1"/>
                </a:solidFill>
                <a:effectLst/>
                <a:uLnTx/>
                <a:uFillTx/>
                <a:latin typeface="+mn-lt"/>
                <a:ea typeface="+mn-ea"/>
                <a:cs typeface="+mn-cs"/>
              </a:rPr>
            </a:fld>
            <a:endParaRPr kumimoji="0" lang="en-GB" sz="12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1373" tIns="45686" rIns="91373" bIns="45686" rtlCol="0" anchor="b"/>
          <a:lstStyle>
            <a:lvl1pPr algn="l" eaLnBrk="1" fontAlgn="auto" hangingPunct="1">
              <a:spcBef>
                <a:spcPts val="0"/>
              </a:spcBef>
              <a:spcAft>
                <a:spcPts val="0"/>
              </a:spcAft>
              <a:defRPr sz="120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2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373" tIns="45686" rIns="91373" bIns="45686" numCol="1" anchor="b" anchorCtr="0" compatLnSpc="1"/>
          <a:p>
            <a:pPr lvl="0" algn="r" eaLnBrk="1" hangingPunct="1">
              <a:buNone/>
            </a:pPr>
            <a:fld id="{9A0DB2DC-4C9A-4742-B13C-FB6460FD3503}" type="slidenum">
              <a:rPr lang="en-GB" altLang="en-US" sz="1200" dirty="0">
                <a:latin typeface="Calibri" panose="020F0502020204030204" pitchFamily="34" charset="0"/>
              </a:rPr>
            </a:fld>
            <a:endParaRPr lang="en-GB" alt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3038475" cy="465138"/>
          </a:xfrm>
          <a:prstGeom prst="rect">
            <a:avLst/>
          </a:prstGeom>
        </p:spPr>
        <p:txBody>
          <a:bodyPr vert="horz" lIns="91373" tIns="45686" rIns="91373" bIns="45686" rtlCol="0"/>
          <a:lstStyle>
            <a:lvl1pPr algn="l" eaLnBrk="1" fontAlgn="auto" hangingPunct="1">
              <a:spcBef>
                <a:spcPts val="0"/>
              </a:spcBef>
              <a:spcAft>
                <a:spcPts val="0"/>
              </a:spcAft>
              <a:defRPr sz="120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970338" y="0"/>
            <a:ext cx="3038475" cy="465138"/>
          </a:xfrm>
          <a:prstGeom prst="rect">
            <a:avLst/>
          </a:prstGeom>
        </p:spPr>
        <p:txBody>
          <a:bodyPr vert="horz" lIns="91373" tIns="45686" rIns="91373" bIns="45686" rtlCol="0"/>
          <a:lstStyle>
            <a:lvl1pPr algn="r" eaLnBrk="1" fontAlgn="auto" hangingPunct="1">
              <a:spcBef>
                <a:spcPts val="0"/>
              </a:spcBef>
              <a:spcAft>
                <a:spcPts val="0"/>
              </a:spcAft>
              <a:defRPr sz="1200">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10DADC3C-8D0D-4D44-B773-9F6DFE084C59}" type="datetimeFigureOut">
              <a:rPr kumimoji="0" lang="en-GB" sz="1200" b="0" i="0" u="none" strike="noStrike" kern="1200" cap="none" spc="0" normalizeH="0" baseline="0" noProof="0">
                <a:ln>
                  <a:noFill/>
                </a:ln>
                <a:solidFill>
                  <a:schemeClr val="tx1"/>
                </a:solidFill>
                <a:effectLst/>
                <a:uLnTx/>
                <a:uFillTx/>
                <a:latin typeface="+mn-lt"/>
                <a:ea typeface="+mn-ea"/>
                <a:cs typeface="+mn-cs"/>
              </a:rPr>
            </a:fld>
            <a:endParaRPr kumimoji="0" lang="en-GB" sz="12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1049338" y="696913"/>
            <a:ext cx="4911725" cy="3486150"/>
          </a:xfrm>
          <a:prstGeom prst="rect">
            <a:avLst/>
          </a:prstGeom>
          <a:noFill/>
          <a:ln w="12700">
            <a:solidFill>
              <a:prstClr val="black"/>
            </a:solidFill>
          </a:ln>
        </p:spPr>
        <p:txBody>
          <a:bodyPr vert="horz" lIns="91373" tIns="45686" rIns="91373" bIns="45686"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GB"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700088" y="4416425"/>
            <a:ext cx="5610225" cy="4183063"/>
          </a:xfrm>
          <a:prstGeom prst="rect">
            <a:avLst/>
          </a:prstGeom>
        </p:spPr>
        <p:txBody>
          <a:bodyPr vert="horz" lIns="91373" tIns="45686" rIns="91373" bIns="45686"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en-GB"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829675"/>
            <a:ext cx="3038475" cy="465138"/>
          </a:xfrm>
          <a:prstGeom prst="rect">
            <a:avLst/>
          </a:prstGeom>
        </p:spPr>
        <p:txBody>
          <a:bodyPr vert="horz" lIns="91373" tIns="45686" rIns="91373" bIns="45686" rtlCol="0" anchor="b"/>
          <a:lstStyle>
            <a:lvl1pPr algn="l" eaLnBrk="1" fontAlgn="auto" hangingPunct="1">
              <a:spcBef>
                <a:spcPts val="0"/>
              </a:spcBef>
              <a:spcAft>
                <a:spcPts val="0"/>
              </a:spcAft>
              <a:defRPr sz="120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373" tIns="45686" rIns="91373" bIns="45686" numCol="1" anchor="b" anchorCtr="0" compatLnSpc="1"/>
          <a:p>
            <a:pPr lvl="0" algn="r" eaLnBrk="1" hangingPunct="1">
              <a:buNone/>
            </a:pPr>
            <a:fld id="{9A0DB2DC-4C9A-4742-B13C-FB6460FD3503}" type="slidenum">
              <a:rPr lang="en-GB" altLang="en-US" sz="1200" dirty="0">
                <a:latin typeface="Calibri" panose="020F0502020204030204" pitchFamily="34" charset="0"/>
              </a:rPr>
            </a:fld>
            <a:endParaRPr lang="en-GB" alt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Slide Image Placeholder 1"/>
          <p:cNvSpPr>
            <a:spLocks noGrp="1" noRot="1" noChangeAspect="1" noTextEdit="1"/>
          </p:cNvSpPr>
          <p:nvPr>
            <p:ph type="sldImg"/>
          </p:nvPr>
        </p:nvSpPr>
        <p:spPr>
          <a:ln>
            <a:solidFill>
              <a:srgbClr val="000000"/>
            </a:solidFill>
            <a:miter/>
          </a:ln>
        </p:spPr>
      </p:sp>
      <p:sp>
        <p:nvSpPr>
          <p:cNvPr id="14339" name="Notes Placeholder 2"/>
          <p:cNvSpPr>
            <a:spLocks noGrp="1"/>
          </p:cNvSpPr>
          <p:nvPr>
            <p:ph type="body" idx="1"/>
          </p:nvPr>
        </p:nvSpPr>
        <p:spPr>
          <a:noFill/>
          <a:ln>
            <a:noFill/>
          </a:ln>
        </p:spPr>
        <p:txBody>
          <a:bodyPr wrap="square" lIns="91373" tIns="45686" rIns="91373" bIns="45686" anchor="t" anchorCtr="0"/>
          <a:p>
            <a:pPr lvl="0"/>
            <a:endParaRPr dirty="0"/>
          </a:p>
        </p:txBody>
      </p:sp>
      <p:sp>
        <p:nvSpPr>
          <p:cNvPr id="14340" name="Slide Number Placeholder 3"/>
          <p:cNvSpPr txBox="1">
            <a:spLocks noGrp="1"/>
          </p:cNvSpPr>
          <p:nvPr>
            <p:ph type="sldNum" sz="quarter"/>
          </p:nvPr>
        </p:nvSpPr>
        <p:spPr>
          <a:xfrm>
            <a:off x="3970338" y="8829675"/>
            <a:ext cx="3038475" cy="465138"/>
          </a:xfrm>
          <a:prstGeom prst="rect">
            <a:avLst/>
          </a:prstGeom>
          <a:noFill/>
          <a:ln w="9525">
            <a:noFill/>
          </a:ln>
        </p:spPr>
        <p:txBody>
          <a:bodyPr lIns="91373" tIns="45686" rIns="91373" bIns="45686" anchor="b" anchorCtr="0"/>
          <a:p>
            <a:pPr lvl="0" algn="r" eaLnBrk="1" hangingPunct="1">
              <a:buNone/>
            </a:pP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Slide Image Placeholder 1"/>
          <p:cNvSpPr>
            <a:spLocks noGrp="1" noRot="1" noChangeAspect="1" noTextEdit="1"/>
          </p:cNvSpPr>
          <p:nvPr>
            <p:ph type="sldImg"/>
          </p:nvPr>
        </p:nvSpPr>
        <p:spPr>
          <a:ln>
            <a:solidFill>
              <a:srgbClr val="000000">
                <a:alpha val="100000"/>
              </a:srgbClr>
            </a:solidFill>
            <a:miter lim="800000"/>
          </a:ln>
        </p:spPr>
      </p:sp>
      <p:sp>
        <p:nvSpPr>
          <p:cNvPr id="16387" name="Notes Placeholder 2"/>
          <p:cNvSpPr>
            <a:spLocks noGrp="1"/>
          </p:cNvSpPr>
          <p:nvPr>
            <p:ph type="body" idx="1"/>
          </p:nvPr>
        </p:nvSpPr>
        <p:spPr>
          <a:noFill/>
          <a:ln>
            <a:noFill/>
          </a:ln>
        </p:spPr>
        <p:txBody>
          <a:bodyPr wrap="square" lIns="91373" tIns="45686" rIns="91373" bIns="45686" anchor="t" anchorCtr="0"/>
          <a:p>
            <a:pPr lvl="0"/>
            <a:r>
              <a:rPr lang="en-US" altLang="en-US" dirty="0"/>
              <a:t>Categories 1-6 answer 'what changed'. Category 7 answers 'what to watch' — and it is the one that distinguishes an adviser from a narrator. Tell the team the next slides drill into the two that matter most operationally: the tax-year shift and the section re-map.</a:t>
            </a:r>
            <a:endParaRPr lang="en-US" altLang="en-US" dirty="0"/>
          </a:p>
        </p:txBody>
      </p:sp>
      <p:sp>
        <p:nvSpPr>
          <p:cNvPr id="4" name="Slide Number Placeholder 3"/>
          <p:cNvSpPr txBox="1">
            <a:spLocks noGrp="1"/>
          </p:cNvSpPr>
          <p:nvPr>
            <p:ph type="sldNum" sz="quarter"/>
          </p:nvPr>
        </p:nvSpPr>
        <p:spPr>
          <a:noFill/>
        </p:spPr>
        <p:txBody>
          <a:bodyPr wrap="square" lIns="91373" tIns="45686" rIns="91373" bIns="45686" numCol="1" anchor="b" anchorCtr="0" compatLnSpc="1"/>
          <a:p>
            <a:pPr lvl="0" eaLnBrk="1" hangingPunct="1">
              <a:buNone/>
            </a:pPr>
            <a:fld id="{9A0DB2DC-4C9A-4742-B13C-FB6460FD3503}" type="slidenum">
              <a:rPr lang="en-US" sz="1900" dirty="0">
                <a:solidFill>
                  <a:srgbClr val="000000"/>
                </a:solidFill>
                <a:latin typeface="Calibri" panose="020F0502020204030204" pitchFamily="34" charset="0"/>
              </a:rPr>
            </a:fld>
            <a:endParaRPr lang="en-US" sz="1900" dirty="0">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07618" y="847087"/>
            <a:ext cx="7462877" cy="952216"/>
          </a:xfrm>
        </p:spPr>
        <p:txBody>
          <a:bodyPr/>
          <a:lstStyle>
            <a:lvl1pPr>
              <a:defRPr>
                <a:latin typeface="EYInterstate Regular" pitchFamily="2" charset="0"/>
              </a:defRPr>
            </a:lvl1pPr>
          </a:lstStyle>
          <a:p>
            <a:r>
              <a:rPr lang="en-US" dirty="0"/>
              <a:t>Click to edit Master title style</a:t>
            </a:r>
            <a:endParaRPr lang="en-GB" dirty="0"/>
          </a:p>
        </p:txBody>
      </p:sp>
      <p:sp>
        <p:nvSpPr>
          <p:cNvPr id="3" name="Subtitle 2"/>
          <p:cNvSpPr>
            <a:spLocks noGrp="1"/>
          </p:cNvSpPr>
          <p:nvPr>
            <p:ph type="subTitle" idx="1"/>
          </p:nvPr>
        </p:nvSpPr>
        <p:spPr>
          <a:xfrm>
            <a:off x="2707617" y="1916758"/>
            <a:ext cx="5457637" cy="1071741"/>
          </a:xfrm>
          <a:prstGeom prst="rect">
            <a:avLst/>
          </a:prstGeom>
        </p:spPr>
        <p:txBody>
          <a:bodyPr/>
          <a:lstStyle>
            <a:lvl1pPr marL="0" indent="0" algn="l">
              <a:buNone/>
              <a:defRPr sz="2000">
                <a:solidFill>
                  <a:schemeClr val="bg2"/>
                </a:solidFill>
                <a:latin typeface="EYInterstate Light" pitchFamily="2" charset="0"/>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Footer Placeholder 3"/>
          <p:cNvSpPr>
            <a:spLocks noGrp="1"/>
          </p:cNvSpPr>
          <p:nvPr>
            <p:ph type="ftr" sz="quarter"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en-GB" sz="1100" b="0" i="0" u="none" strike="noStrike" kern="1200" cap="none" spc="0" normalizeH="0" baseline="0" noProof="0">
                <a:ln>
                  <a:noFill/>
                </a:ln>
                <a:solidFill>
                  <a:schemeClr val="bg1"/>
                </a:solidFill>
                <a:effectLst/>
                <a:uLnTx/>
                <a:uFillTx/>
                <a:latin typeface="EYInterstate Light" pitchFamily="2" charset="0"/>
                <a:ea typeface="+mn-ea"/>
                <a:cs typeface="Arial" panose="020B0604020202020204" pitchFamily="34" charset="0"/>
              </a:rPr>
              <a:t>Presentation title</a:t>
            </a:r>
            <a:endParaRPr kumimoji="0" lang="en-GB" sz="1100" b="0" i="0" u="none" strike="noStrike" kern="1200" cap="none" spc="0" normalizeH="0" baseline="0" noProof="0">
              <a:ln>
                <a:noFill/>
              </a:ln>
              <a:solidFill>
                <a:schemeClr val="bg1"/>
              </a:solidFill>
              <a:effectLst/>
              <a:uLnTx/>
              <a:uFillTx/>
              <a:latin typeface="EYInterstate Light" pitchFamily="2" charset="0"/>
              <a:ea typeface="+mn-ea"/>
              <a:cs typeface="Arial" panose="020B0604020202020204" pitchFamily="34" charset="0"/>
            </a:endParaRPr>
          </a:p>
        </p:txBody>
      </p:sp>
      <p:sp>
        <p:nvSpPr>
          <p:cNvPr id="5" name="Date Placeholder 4"/>
          <p:cNvSpPr>
            <a:spLocks noGrp="1"/>
          </p:cNvSpPr>
          <p:nvPr>
            <p:ph type="dt" sz="half"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a:ln>
                  <a:noFill/>
                </a:ln>
                <a:solidFill>
                  <a:schemeClr val="bg1"/>
                </a:solidFill>
                <a:effectLst/>
                <a:uLnTx/>
                <a:uFillTx/>
                <a:latin typeface="EYInterstate Light" pitchFamily="2" charset="0"/>
                <a:ea typeface="+mn-ea"/>
                <a:cs typeface="Arial" panose="020B0604020202020204" pitchFamily="34" charset="0"/>
              </a:rPr>
              <a:t>1 January 2014</a:t>
            </a:r>
            <a:endParaRPr kumimoji="0" lang="en-US" sz="1100" b="0" i="0" u="none" strike="noStrike" kern="1200" cap="none" spc="0" normalizeH="0" baseline="0" noProof="0">
              <a:ln>
                <a:noFill/>
              </a:ln>
              <a:solidFill>
                <a:schemeClr val="bg1"/>
              </a:solidFill>
              <a:effectLst/>
              <a:uLnTx/>
              <a:uFillTx/>
              <a:latin typeface="EYInterstate Light" pitchFamily="2" charset="0"/>
              <a:ea typeface="+mn-ea"/>
              <a:cs typeface="Arial" panose="020B0604020202020204" pitchFamily="34"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lide 1 master">
    <p:bg>
      <p:bgPr>
        <a:solidFill>
          <a:schemeClr val="bg1"/>
        </a:solidFill>
        <a:effectLst/>
      </p:bgPr>
    </p:bg>
    <p:spTree>
      <p:nvGrpSpPr>
        <p:cNvPr id="1" name=""/>
        <p:cNvGrpSpPr/>
        <p:nvPr/>
      </p:nvGrpSpPr>
      <p:grpSpPr>
        <a:xfrm>
          <a:off x="0" y="0"/>
          <a:ext cx="0" cy="0"/>
          <a:chOff x="0" y="0"/>
          <a:chExt cx="0" cy="0"/>
        </a:xfrm>
      </p:grpSpPr>
      <p:pic>
        <p:nvPicPr>
          <p:cNvPr id="10242" name="Image 0" descr="preencoded.png"/>
          <p:cNvPicPr>
            <a:picLocks noChangeAspect="1"/>
          </p:cNvPicPr>
          <p:nvPr/>
        </p:nvPicPr>
        <p:blipFill>
          <a:blip r:embed="rId2"/>
          <a:stretch>
            <a:fillRect/>
          </a:stretch>
        </p:blipFill>
        <p:spPr>
          <a:xfrm>
            <a:off x="0" y="0"/>
            <a:ext cx="10698163" cy="7589838"/>
          </a:xfrm>
          <a:prstGeom prst="rect">
            <a:avLst/>
          </a:prstGeom>
          <a:noFill/>
          <a:ln w="9525">
            <a:noFill/>
          </a:ln>
        </p:spPr>
      </p:pic>
      <p:sp>
        <p:nvSpPr>
          <p:cNvPr id="10243" name="Shape 0"/>
          <p:cNvSpPr/>
          <p:nvPr/>
        </p:nvSpPr>
        <p:spPr>
          <a:xfrm>
            <a:off x="0" y="0"/>
            <a:ext cx="10698163" cy="7589838"/>
          </a:xfrm>
          <a:prstGeom prst="rect">
            <a:avLst/>
          </a:prstGeom>
          <a:solidFill>
            <a:srgbClr val="FFFFFF"/>
          </a:solidFill>
          <a:ln w="9525">
            <a:noFill/>
          </a:ln>
        </p:spPr>
        <p:txBody>
          <a:bodyPr/>
          <a:p>
            <a:pPr lvl="0"/>
            <a:endParaRPr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 slide">
    <p:bg>
      <p:bgPr>
        <a:solidFill>
          <a:schemeClr val="tx2"/>
        </a:solidFill>
        <a:effectLst/>
      </p:bgPr>
    </p:bg>
    <p:spTree>
      <p:nvGrpSpPr>
        <p:cNvPr id="1" name=""/>
        <p:cNvGrpSpPr/>
        <p:nvPr/>
      </p:nvGrpSpPr>
      <p:grpSpPr>
        <a:xfrm>
          <a:off x="0" y="0"/>
          <a:ext cx="0" cy="0"/>
          <a:chOff x="0" y="0"/>
          <a:chExt cx="0" cy="0"/>
        </a:xfrm>
      </p:grpSpPr>
      <p:sp>
        <p:nvSpPr>
          <p:cNvPr id="4" name="Line 10"/>
          <p:cNvSpPr>
            <a:spLocks noChangeShapeType="1"/>
          </p:cNvSpPr>
          <p:nvPr/>
        </p:nvSpPr>
        <p:spPr bwMode="auto">
          <a:xfrm>
            <a:off x="534988" y="1155700"/>
            <a:ext cx="9628188" cy="0"/>
          </a:xfrm>
          <a:prstGeom prst="line">
            <a:avLst/>
          </a:prstGeom>
          <a:noFill/>
          <a:ln w="19050">
            <a:solidFill>
              <a:schemeClr val="accent2"/>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solidFill>
              <a:effectLst/>
              <a:uLnTx/>
              <a:uFillTx/>
              <a:latin typeface="EYInterstate" pitchFamily="2" charset="0"/>
              <a:ea typeface="+mn-ea"/>
              <a:cs typeface="+mn-cs"/>
            </a:endParaRPr>
          </a:p>
        </p:txBody>
      </p:sp>
      <p:sp>
        <p:nvSpPr>
          <p:cNvPr id="5" name="Line 11"/>
          <p:cNvSpPr>
            <a:spLocks noChangeShapeType="1"/>
          </p:cNvSpPr>
          <p:nvPr/>
        </p:nvSpPr>
        <p:spPr bwMode="auto">
          <a:xfrm>
            <a:off x="534988" y="6862763"/>
            <a:ext cx="9628188" cy="0"/>
          </a:xfrm>
          <a:prstGeom prst="line">
            <a:avLst/>
          </a:prstGeom>
          <a:noFill/>
          <a:ln w="3175">
            <a:solidFill>
              <a:srgbClr val="808080"/>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solidFill>
              <a:effectLst/>
              <a:uLnTx/>
              <a:uFillTx/>
              <a:latin typeface="EYInterstate" pitchFamily="2" charset="0"/>
              <a:ea typeface="+mn-ea"/>
              <a:cs typeface="+mn-cs"/>
            </a:endParaRPr>
          </a:p>
        </p:txBody>
      </p:sp>
      <p:sp>
        <p:nvSpPr>
          <p:cNvPr id="6" name="TextBox 3"/>
          <p:cNvSpPr txBox="1">
            <a:spLocks noChangeArrowheads="1"/>
          </p:cNvSpPr>
          <p:nvPr/>
        </p:nvSpPr>
        <p:spPr bwMode="auto">
          <a:xfrm>
            <a:off x="542925" y="7129463"/>
            <a:ext cx="722313" cy="201613"/>
          </a:xfrm>
          <a:prstGeom prst="rect">
            <a:avLst/>
          </a:prstGeom>
          <a:noFill/>
          <a:ln w="9525">
            <a:noFill/>
            <a:miter lim="800000"/>
          </a:ln>
        </p:spPr>
        <p:txBody>
          <a:bodyPr lIns="0" tIns="0" rIns="0" bIns="0"/>
          <a:p>
            <a:pPr lvl="0" eaLnBrk="1" hangingPunct="1">
              <a:buNone/>
            </a:pPr>
            <a:r>
              <a:rPr lang="en-GB" altLang="en-US" sz="1100" dirty="0">
                <a:solidFill>
                  <a:schemeClr val="bg1"/>
                </a:solidFill>
                <a:latin typeface="EYInterstate Light" pitchFamily="2" charset="0"/>
              </a:rPr>
              <a:t>Page </a:t>
            </a:r>
            <a:fld id="{9A0DB2DC-4C9A-4742-B13C-FB6460FD3503}" type="slidenum">
              <a:rPr lang="en-GB" altLang="en-US" sz="1100" dirty="0">
                <a:solidFill>
                  <a:schemeClr val="bg1"/>
                </a:solidFill>
                <a:latin typeface="EYInterstate Light" pitchFamily="2" charset="0"/>
              </a:rPr>
            </a:fld>
            <a:endParaRPr lang="en-GB" altLang="en-US" sz="1100" dirty="0">
              <a:solidFill>
                <a:schemeClr val="bg1"/>
              </a:solidFill>
              <a:latin typeface="EYInterstate Light" pitchFamily="2" charset="0"/>
            </a:endParaRPr>
          </a:p>
        </p:txBody>
      </p:sp>
      <p:sp>
        <p:nvSpPr>
          <p:cNvPr id="7" name="Line 10"/>
          <p:cNvSpPr>
            <a:spLocks noChangeShapeType="1"/>
          </p:cNvSpPr>
          <p:nvPr/>
        </p:nvSpPr>
        <p:spPr bwMode="auto">
          <a:xfrm>
            <a:off x="534988" y="1155700"/>
            <a:ext cx="9628188" cy="0"/>
          </a:xfrm>
          <a:prstGeom prst="line">
            <a:avLst/>
          </a:prstGeom>
          <a:noFill/>
          <a:ln w="19050">
            <a:solidFill>
              <a:srgbClr val="CA0CA1"/>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solidFill>
              <a:effectLst/>
              <a:uLnTx/>
              <a:uFillTx/>
              <a:latin typeface="EYInterstate" pitchFamily="2" charset="0"/>
              <a:ea typeface="+mn-ea"/>
              <a:cs typeface="+mn-cs"/>
            </a:endParaRPr>
          </a:p>
        </p:txBody>
      </p:sp>
      <p:sp>
        <p:nvSpPr>
          <p:cNvPr id="2" name="Title 1"/>
          <p:cNvSpPr>
            <a:spLocks noGrp="1"/>
          </p:cNvSpPr>
          <p:nvPr>
            <p:ph type="title"/>
          </p:nvPr>
        </p:nvSpPr>
        <p:spPr>
          <a:xfrm>
            <a:off x="534988" y="303213"/>
            <a:ext cx="9628187" cy="461062"/>
          </a:xfrm>
        </p:spPr>
        <p:txBody>
          <a:bodyPr rtlCol="0">
            <a:noAutofit/>
          </a:bodyPr>
          <a:lstStyle>
            <a:lvl1pPr>
              <a:defRPr lang="en-GB" dirty="0"/>
            </a:lvl1pPr>
          </a:lstStyle>
          <a:p>
            <a:pPr lvl="0"/>
            <a:r>
              <a:rPr lang="en-US" dirty="0"/>
              <a:t>Click to edit Master title style</a:t>
            </a:r>
            <a:endParaRPr lang="en-GB" dirty="0"/>
          </a:p>
        </p:txBody>
      </p:sp>
      <p:sp>
        <p:nvSpPr>
          <p:cNvPr id="3" name="Content Placeholder 2"/>
          <p:cNvSpPr>
            <a:spLocks noGrp="1"/>
          </p:cNvSpPr>
          <p:nvPr>
            <p:ph idx="1"/>
          </p:nvPr>
        </p:nvSpPr>
        <p:spPr>
          <a:xfrm>
            <a:off x="534909" y="1577730"/>
            <a:ext cx="9628347" cy="5199338"/>
          </a:xfrm>
          <a:prstGeom prst="rect">
            <a:avLst/>
          </a:prstGeom>
        </p:spPr>
        <p:txBody>
          <a:bodyPr lIns="0"/>
          <a:lstStyle>
            <a:lvl1pPr>
              <a:buClr>
                <a:srgbClr val="CA0CA1"/>
              </a:buClr>
              <a:defRPr lang="en-US" sz="1800" dirty="0" smtClean="0"/>
            </a:lvl1pPr>
            <a:lvl2pPr>
              <a:buClr>
                <a:srgbClr val="CA0CA1"/>
              </a:buClr>
              <a:defRPr lang="en-US" dirty="0" smtClean="0"/>
            </a:lvl2pPr>
            <a:lvl3pPr>
              <a:buClr>
                <a:srgbClr val="CA0CA1"/>
              </a:buClr>
              <a:defRPr lang="en-US" dirty="0" smtClean="0"/>
            </a:lvl3pPr>
            <a:lvl4pPr>
              <a:buClr>
                <a:srgbClr val="CA0CA1"/>
              </a:buClr>
              <a:defRPr lang="en-US" dirty="0" smtClean="0"/>
            </a:lvl4pPr>
            <a:lvl5pPr>
              <a:buClr>
                <a:srgbClr val="CA0CA1"/>
              </a:buClr>
              <a:defRPr lang="en-GB" dirty="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8" name="Footer Placeholder 4"/>
          <p:cNvSpPr>
            <a:spLocks noGrp="1"/>
          </p:cNvSpPr>
          <p:nvPr>
            <p:ph type="ftr" sz="quarter" idx="3"/>
          </p:nvPr>
        </p:nvSpPr>
        <p:spPr>
          <a:xfrm>
            <a:off x="3311525" y="7129463"/>
            <a:ext cx="3433763" cy="201613"/>
          </a:xfrm>
          <a:prstGeom prst="rect">
            <a:avLst/>
          </a:prstGeom>
        </p:spPr>
        <p:txBody>
          <a:bodyPr vert="horz" lIns="0" tIns="0" rIns="0" bIns="0" rtlCol="0" anchor="t" anchorCtr="0">
            <a:noAutofit/>
          </a:bodyPr>
          <a:lstStyle>
            <a:lvl1pPr algn="l">
              <a:defRPr sz="1100">
                <a:solidFill>
                  <a:schemeClr val="bg1"/>
                </a:solidFill>
                <a:latin typeface="EYInterstate Light" pitchFamily="2"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1100" b="0" i="0" u="none" strike="noStrike" kern="1200" cap="none" spc="0" normalizeH="0" baseline="0" noProof="0">
                <a:ln>
                  <a:noFill/>
                </a:ln>
                <a:solidFill>
                  <a:schemeClr val="bg1"/>
                </a:solidFill>
                <a:effectLst/>
                <a:uLnTx/>
                <a:uFillTx/>
                <a:latin typeface="EYInterstate Light" pitchFamily="2" charset="0"/>
                <a:ea typeface="+mn-ea"/>
                <a:cs typeface="Arial" panose="020B0604020202020204" pitchFamily="34" charset="0"/>
              </a:rPr>
              <a:t>Presentation title</a:t>
            </a:r>
            <a:endParaRPr kumimoji="0" lang="en-GB" sz="1100" b="0" i="0" u="none" strike="noStrike" kern="1200" cap="none" spc="0" normalizeH="0" baseline="0" noProof="0">
              <a:ln>
                <a:noFill/>
              </a:ln>
              <a:solidFill>
                <a:schemeClr val="bg1"/>
              </a:solidFill>
              <a:effectLst/>
              <a:uLnTx/>
              <a:uFillTx/>
              <a:latin typeface="EYInterstate Light" pitchFamily="2" charset="0"/>
              <a:ea typeface="+mn-ea"/>
              <a:cs typeface="Arial" panose="020B0604020202020204" pitchFamily="34" charset="0"/>
            </a:endParaRPr>
          </a:p>
        </p:txBody>
      </p:sp>
      <p:sp>
        <p:nvSpPr>
          <p:cNvPr id="9" name="Date Placeholder 3"/>
          <p:cNvSpPr>
            <a:spLocks noGrp="1"/>
          </p:cNvSpPr>
          <p:nvPr>
            <p:ph type="dt" sz="half" idx="2"/>
          </p:nvPr>
        </p:nvSpPr>
        <p:spPr>
          <a:xfrm>
            <a:off x="1939925" y="7129463"/>
            <a:ext cx="1189038" cy="201613"/>
          </a:xfrm>
          <a:prstGeom prst="rect">
            <a:avLst/>
          </a:prstGeom>
        </p:spPr>
        <p:txBody>
          <a:bodyPr vert="horz" wrap="none" lIns="0" tIns="0" rIns="0" bIns="0" rtlCol="0" anchor="t" anchorCtr="0">
            <a:noAutofit/>
          </a:bodyPr>
          <a:lstStyle>
            <a:lvl1pPr algn="l">
              <a:defRPr sz="1100">
                <a:solidFill>
                  <a:schemeClr val="bg1"/>
                </a:solidFill>
                <a:latin typeface="EYInterstate Light" pitchFamily="2"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a:ln>
                  <a:noFill/>
                </a:ln>
                <a:solidFill>
                  <a:schemeClr val="bg1"/>
                </a:solidFill>
                <a:effectLst/>
                <a:uLnTx/>
                <a:uFillTx/>
                <a:latin typeface="EYInterstate Light" pitchFamily="2" charset="0"/>
                <a:ea typeface="+mn-ea"/>
                <a:cs typeface="Arial" panose="020B0604020202020204" pitchFamily="34" charset="0"/>
              </a:rPr>
              <a:t>1 January 2014</a:t>
            </a:r>
            <a:endParaRPr kumimoji="0" lang="en-US" sz="1100" b="0" i="0" u="none" strike="noStrike" kern="1200" cap="none" spc="0" normalizeH="0" baseline="0" noProof="0">
              <a:ln>
                <a:noFill/>
              </a:ln>
              <a:solidFill>
                <a:schemeClr val="bg1"/>
              </a:solidFill>
              <a:effectLst/>
              <a:uLnTx/>
              <a:uFillTx/>
              <a:latin typeface="EYInterstate Light" pitchFamily="2" charset="0"/>
              <a:ea typeface="+mn-ea"/>
              <a:cs typeface="Arial" panose="020B0604020202020204" pitchFamily="34"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andard slide">
    <p:bg>
      <p:bgPr>
        <a:solidFill>
          <a:schemeClr val="tx2"/>
        </a:solidFill>
        <a:effectLst/>
      </p:bgPr>
    </p:bg>
    <p:spTree>
      <p:nvGrpSpPr>
        <p:cNvPr id="1" name=""/>
        <p:cNvGrpSpPr/>
        <p:nvPr/>
      </p:nvGrpSpPr>
      <p:grpSpPr>
        <a:xfrm>
          <a:off x="0" y="0"/>
          <a:ext cx="0" cy="0"/>
          <a:chOff x="0" y="0"/>
          <a:chExt cx="0" cy="0"/>
        </a:xfrm>
      </p:grpSpPr>
      <p:sp>
        <p:nvSpPr>
          <p:cNvPr id="3" name="Line 10"/>
          <p:cNvSpPr>
            <a:spLocks noChangeShapeType="1"/>
          </p:cNvSpPr>
          <p:nvPr/>
        </p:nvSpPr>
        <p:spPr bwMode="auto">
          <a:xfrm>
            <a:off x="534988" y="1155700"/>
            <a:ext cx="9628188" cy="0"/>
          </a:xfrm>
          <a:prstGeom prst="line">
            <a:avLst/>
          </a:prstGeom>
          <a:noFill/>
          <a:ln w="19050">
            <a:solidFill>
              <a:schemeClr val="accent2"/>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solidFill>
              <a:effectLst/>
              <a:uLnTx/>
              <a:uFillTx/>
              <a:latin typeface="EYInterstate" pitchFamily="2" charset="0"/>
              <a:ea typeface="+mn-ea"/>
              <a:cs typeface="+mn-cs"/>
            </a:endParaRPr>
          </a:p>
        </p:txBody>
      </p:sp>
      <p:sp>
        <p:nvSpPr>
          <p:cNvPr id="4" name="Line 11"/>
          <p:cNvSpPr>
            <a:spLocks noChangeShapeType="1"/>
          </p:cNvSpPr>
          <p:nvPr/>
        </p:nvSpPr>
        <p:spPr bwMode="auto">
          <a:xfrm>
            <a:off x="534988" y="6862763"/>
            <a:ext cx="9628188" cy="0"/>
          </a:xfrm>
          <a:prstGeom prst="line">
            <a:avLst/>
          </a:prstGeom>
          <a:noFill/>
          <a:ln w="3175">
            <a:solidFill>
              <a:srgbClr val="808080"/>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solidFill>
              <a:effectLst/>
              <a:uLnTx/>
              <a:uFillTx/>
              <a:latin typeface="EYInterstate" pitchFamily="2" charset="0"/>
              <a:ea typeface="+mn-ea"/>
              <a:cs typeface="+mn-cs"/>
            </a:endParaRPr>
          </a:p>
        </p:txBody>
      </p:sp>
      <p:sp>
        <p:nvSpPr>
          <p:cNvPr id="5" name="TextBox 3"/>
          <p:cNvSpPr txBox="1">
            <a:spLocks noChangeArrowheads="1"/>
          </p:cNvSpPr>
          <p:nvPr/>
        </p:nvSpPr>
        <p:spPr bwMode="auto">
          <a:xfrm>
            <a:off x="542925" y="7129463"/>
            <a:ext cx="722313" cy="201613"/>
          </a:xfrm>
          <a:prstGeom prst="rect">
            <a:avLst/>
          </a:prstGeom>
          <a:noFill/>
          <a:ln w="9525">
            <a:noFill/>
            <a:miter lim="800000"/>
          </a:ln>
        </p:spPr>
        <p:txBody>
          <a:bodyPr lIns="0" tIns="0" rIns="0" bIns="0"/>
          <a:p>
            <a:pPr lvl="0" eaLnBrk="1" hangingPunct="1">
              <a:buNone/>
            </a:pPr>
            <a:r>
              <a:rPr lang="en-GB" altLang="en-US" sz="1100" dirty="0">
                <a:solidFill>
                  <a:schemeClr val="bg1"/>
                </a:solidFill>
                <a:latin typeface="EYInterstate Light" pitchFamily="2" charset="0"/>
              </a:rPr>
              <a:t>Page </a:t>
            </a:r>
            <a:fld id="{9A0DB2DC-4C9A-4742-B13C-FB6460FD3503}" type="slidenum">
              <a:rPr lang="en-GB" altLang="en-US" sz="1100" dirty="0">
                <a:solidFill>
                  <a:schemeClr val="bg1"/>
                </a:solidFill>
                <a:latin typeface="EYInterstate Light" pitchFamily="2" charset="0"/>
              </a:rPr>
            </a:fld>
            <a:endParaRPr lang="en-GB" altLang="en-US" sz="1100" dirty="0">
              <a:solidFill>
                <a:schemeClr val="bg1"/>
              </a:solidFill>
              <a:latin typeface="EYInterstate Light" pitchFamily="2" charset="0"/>
            </a:endParaRPr>
          </a:p>
        </p:txBody>
      </p:sp>
      <p:sp>
        <p:nvSpPr>
          <p:cNvPr id="6" name="Line 10"/>
          <p:cNvSpPr>
            <a:spLocks noChangeShapeType="1"/>
          </p:cNvSpPr>
          <p:nvPr/>
        </p:nvSpPr>
        <p:spPr bwMode="auto">
          <a:xfrm>
            <a:off x="534988" y="1155700"/>
            <a:ext cx="9628188" cy="0"/>
          </a:xfrm>
          <a:prstGeom prst="line">
            <a:avLst/>
          </a:prstGeom>
          <a:noFill/>
          <a:ln w="19050">
            <a:solidFill>
              <a:schemeClr val="accent2"/>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solidFill>
              <a:effectLst/>
              <a:uLnTx/>
              <a:uFillTx/>
              <a:latin typeface="EYInterstate" pitchFamily="2" charset="0"/>
              <a:ea typeface="+mn-ea"/>
              <a:cs typeface="+mn-cs"/>
            </a:endParaRPr>
          </a:p>
        </p:txBody>
      </p:sp>
      <p:sp>
        <p:nvSpPr>
          <p:cNvPr id="2" name="Title 1"/>
          <p:cNvSpPr>
            <a:spLocks noGrp="1"/>
          </p:cNvSpPr>
          <p:nvPr>
            <p:ph type="title"/>
          </p:nvPr>
        </p:nvSpPr>
        <p:spPr/>
        <p:txBody>
          <a:bodyPr rtlCol="0">
            <a:noAutofit/>
          </a:bodyPr>
          <a:lstStyle>
            <a:lvl1pPr>
              <a:defRPr lang="en-GB" dirty="0"/>
            </a:lvl1pPr>
          </a:lstStyle>
          <a:p>
            <a:pPr lvl="0"/>
            <a:r>
              <a:rPr lang="en-US" dirty="0"/>
              <a:t>Click to edit Master title style</a:t>
            </a:r>
            <a:endParaRPr lang="en-GB" dirty="0"/>
          </a:p>
        </p:txBody>
      </p:sp>
      <p:sp>
        <p:nvSpPr>
          <p:cNvPr id="10" name="Content Placeholder 2"/>
          <p:cNvSpPr>
            <a:spLocks noGrp="1"/>
          </p:cNvSpPr>
          <p:nvPr>
            <p:ph idx="1"/>
          </p:nvPr>
        </p:nvSpPr>
        <p:spPr>
          <a:xfrm>
            <a:off x="534909" y="1577730"/>
            <a:ext cx="9628347" cy="5199338"/>
          </a:xfrm>
          <a:prstGeom prst="rect">
            <a:avLst/>
          </a:prstGeom>
        </p:spPr>
        <p:txBody>
          <a:bodyPr lIns="0"/>
          <a:lstStyle>
            <a:lvl1pPr marL="263525" indent="-263525">
              <a:buClr>
                <a:srgbClr val="CA0CA1"/>
              </a:buClr>
              <a:defRPr sz="1800"/>
            </a:lvl1pPr>
            <a:lvl2pPr marL="450850" indent="-168275">
              <a:buClr>
                <a:srgbClr val="CA0CA1"/>
              </a:buClr>
              <a:defRPr/>
            </a:lvl2pPr>
            <a:lvl3pPr marL="627380" indent="-184150">
              <a:buClr>
                <a:srgbClr val="CA0CA1"/>
              </a:buClr>
              <a:defRPr/>
            </a:lvl3pPr>
            <a:lvl4pPr marL="809625" indent="-168275">
              <a:buClr>
                <a:srgbClr val="CA0CA1"/>
              </a:buClr>
              <a:defRPr/>
            </a:lvl4pPr>
            <a:lvl5pPr marL="984250" indent="-174625">
              <a:buClr>
                <a:srgbClr val="CA0CA1"/>
              </a:buClr>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7" name="Footer Placeholder 4"/>
          <p:cNvSpPr>
            <a:spLocks noGrp="1"/>
          </p:cNvSpPr>
          <p:nvPr>
            <p:ph type="ftr" sz="quarter" idx="3"/>
          </p:nvPr>
        </p:nvSpPr>
        <p:spPr>
          <a:xfrm>
            <a:off x="3311525" y="7129463"/>
            <a:ext cx="3433763" cy="201613"/>
          </a:xfrm>
          <a:prstGeom prst="rect">
            <a:avLst/>
          </a:prstGeom>
        </p:spPr>
        <p:txBody>
          <a:bodyPr vert="horz" lIns="0" tIns="0" rIns="0" bIns="0" rtlCol="0" anchor="t" anchorCtr="0">
            <a:noAutofit/>
          </a:bodyPr>
          <a:lstStyle>
            <a:lvl1pPr algn="l">
              <a:defRPr sz="1100">
                <a:solidFill>
                  <a:schemeClr val="bg1"/>
                </a:solidFill>
                <a:latin typeface="EYInterstate Light" pitchFamily="2"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1100" b="0" i="0" u="none" strike="noStrike" kern="1200" cap="none" spc="0" normalizeH="0" baseline="0" noProof="0">
                <a:ln>
                  <a:noFill/>
                </a:ln>
                <a:solidFill>
                  <a:schemeClr val="bg1"/>
                </a:solidFill>
                <a:effectLst/>
                <a:uLnTx/>
                <a:uFillTx/>
                <a:latin typeface="EYInterstate Light" pitchFamily="2" charset="0"/>
                <a:ea typeface="+mn-ea"/>
                <a:cs typeface="Arial" panose="020B0604020202020204" pitchFamily="34" charset="0"/>
              </a:rPr>
              <a:t>Presentation title</a:t>
            </a:r>
            <a:endParaRPr kumimoji="0" lang="en-GB" sz="1100" b="0" i="0" u="none" strike="noStrike" kern="1200" cap="none" spc="0" normalizeH="0" baseline="0" noProof="0">
              <a:ln>
                <a:noFill/>
              </a:ln>
              <a:solidFill>
                <a:schemeClr val="bg1"/>
              </a:solidFill>
              <a:effectLst/>
              <a:uLnTx/>
              <a:uFillTx/>
              <a:latin typeface="EYInterstate Light" pitchFamily="2" charset="0"/>
              <a:ea typeface="+mn-ea"/>
              <a:cs typeface="Arial" panose="020B0604020202020204" pitchFamily="34" charset="0"/>
            </a:endParaRPr>
          </a:p>
        </p:txBody>
      </p:sp>
      <p:sp>
        <p:nvSpPr>
          <p:cNvPr id="8" name="Date Placeholder 3"/>
          <p:cNvSpPr>
            <a:spLocks noGrp="1"/>
          </p:cNvSpPr>
          <p:nvPr>
            <p:ph type="dt" sz="half" idx="2"/>
          </p:nvPr>
        </p:nvSpPr>
        <p:spPr>
          <a:xfrm>
            <a:off x="1939925" y="7129463"/>
            <a:ext cx="1189038" cy="201613"/>
          </a:xfrm>
          <a:prstGeom prst="rect">
            <a:avLst/>
          </a:prstGeom>
        </p:spPr>
        <p:txBody>
          <a:bodyPr vert="horz" wrap="none" lIns="0" tIns="0" rIns="0" bIns="0" rtlCol="0" anchor="t" anchorCtr="0">
            <a:noAutofit/>
          </a:bodyPr>
          <a:lstStyle>
            <a:lvl1pPr algn="l">
              <a:defRPr sz="1100">
                <a:solidFill>
                  <a:schemeClr val="bg1"/>
                </a:solidFill>
                <a:latin typeface="EYInterstate Light" pitchFamily="2"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a:ln>
                  <a:noFill/>
                </a:ln>
                <a:solidFill>
                  <a:schemeClr val="bg1"/>
                </a:solidFill>
                <a:effectLst/>
                <a:uLnTx/>
                <a:uFillTx/>
                <a:latin typeface="EYInterstate Light" pitchFamily="2" charset="0"/>
                <a:ea typeface="+mn-ea"/>
                <a:cs typeface="Arial" panose="020B0604020202020204" pitchFamily="34" charset="0"/>
              </a:rPr>
              <a:t>1 January 2014</a:t>
            </a:r>
            <a:endParaRPr kumimoji="0" lang="en-US" sz="1100" b="0" i="0" u="none" strike="noStrike" kern="1200" cap="none" spc="0" normalizeH="0" baseline="0" noProof="0">
              <a:ln>
                <a:noFill/>
              </a:ln>
              <a:solidFill>
                <a:schemeClr val="bg1"/>
              </a:solidFill>
              <a:effectLst/>
              <a:uLnTx/>
              <a:uFillTx/>
              <a:latin typeface="EYInterstate Light" pitchFamily="2" charset="0"/>
              <a:ea typeface="+mn-ea"/>
              <a:cs typeface="Arial" panose="020B0604020202020204" pitchFamily="34"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2" name="Line 10"/>
          <p:cNvSpPr>
            <a:spLocks noChangeShapeType="1"/>
          </p:cNvSpPr>
          <p:nvPr/>
        </p:nvSpPr>
        <p:spPr bwMode="auto">
          <a:xfrm>
            <a:off x="534988" y="1155700"/>
            <a:ext cx="9628188" cy="0"/>
          </a:xfrm>
          <a:prstGeom prst="line">
            <a:avLst/>
          </a:prstGeom>
          <a:noFill/>
          <a:ln w="19050">
            <a:solidFill>
              <a:schemeClr val="accent2"/>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solidFill>
              <a:effectLst/>
              <a:uLnTx/>
              <a:uFillTx/>
              <a:latin typeface="EYInterstate" pitchFamily="2" charset="0"/>
              <a:ea typeface="+mn-ea"/>
              <a:cs typeface="+mn-cs"/>
            </a:endParaRPr>
          </a:p>
        </p:txBody>
      </p:sp>
      <p:sp>
        <p:nvSpPr>
          <p:cNvPr id="3" name="Line 11"/>
          <p:cNvSpPr>
            <a:spLocks noChangeShapeType="1"/>
          </p:cNvSpPr>
          <p:nvPr/>
        </p:nvSpPr>
        <p:spPr bwMode="auto">
          <a:xfrm>
            <a:off x="534988" y="6862763"/>
            <a:ext cx="9628188" cy="0"/>
          </a:xfrm>
          <a:prstGeom prst="line">
            <a:avLst/>
          </a:prstGeom>
          <a:noFill/>
          <a:ln w="3175">
            <a:solidFill>
              <a:srgbClr val="808080"/>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solidFill>
              <a:effectLst/>
              <a:uLnTx/>
              <a:uFillTx/>
              <a:latin typeface="EYInterstate" pitchFamily="2" charset="0"/>
              <a:ea typeface="+mn-ea"/>
              <a:cs typeface="+mn-cs"/>
            </a:endParaRPr>
          </a:p>
        </p:txBody>
      </p:sp>
      <p:sp>
        <p:nvSpPr>
          <p:cNvPr id="4" name="TextBox 3"/>
          <p:cNvSpPr txBox="1">
            <a:spLocks noChangeArrowheads="1"/>
          </p:cNvSpPr>
          <p:nvPr/>
        </p:nvSpPr>
        <p:spPr bwMode="auto">
          <a:xfrm>
            <a:off x="542925" y="7129463"/>
            <a:ext cx="722313" cy="201613"/>
          </a:xfrm>
          <a:prstGeom prst="rect">
            <a:avLst/>
          </a:prstGeom>
          <a:noFill/>
          <a:ln w="9525">
            <a:noFill/>
            <a:miter lim="800000"/>
          </a:ln>
        </p:spPr>
        <p:txBody>
          <a:bodyPr lIns="0" tIns="0" rIns="0" bIns="0"/>
          <a:p>
            <a:pPr lvl="0" eaLnBrk="1" hangingPunct="1">
              <a:buNone/>
            </a:pPr>
            <a:r>
              <a:rPr lang="en-GB" altLang="en-US" sz="1100" dirty="0">
                <a:solidFill>
                  <a:schemeClr val="bg1"/>
                </a:solidFill>
                <a:latin typeface="EYInterstate Light" pitchFamily="2" charset="0"/>
              </a:rPr>
              <a:t>Page </a:t>
            </a:r>
            <a:fld id="{9A0DB2DC-4C9A-4742-B13C-FB6460FD3503}" type="slidenum">
              <a:rPr lang="en-GB" altLang="en-US" sz="1100" dirty="0">
                <a:solidFill>
                  <a:schemeClr val="bg1"/>
                </a:solidFill>
                <a:latin typeface="EYInterstate Light" pitchFamily="2" charset="0"/>
              </a:rPr>
            </a:fld>
            <a:endParaRPr lang="en-GB" altLang="en-US" sz="1100" dirty="0">
              <a:solidFill>
                <a:schemeClr val="bg1"/>
              </a:solidFill>
              <a:latin typeface="EYInterstate Light" pitchFamily="2" charset="0"/>
            </a:endParaRPr>
          </a:p>
        </p:txBody>
      </p:sp>
      <p:sp>
        <p:nvSpPr>
          <p:cNvPr id="5" name="Line 10"/>
          <p:cNvSpPr>
            <a:spLocks noChangeShapeType="1"/>
          </p:cNvSpPr>
          <p:nvPr/>
        </p:nvSpPr>
        <p:spPr bwMode="auto">
          <a:xfrm>
            <a:off x="534988" y="1155700"/>
            <a:ext cx="9628188" cy="0"/>
          </a:xfrm>
          <a:prstGeom prst="line">
            <a:avLst/>
          </a:prstGeom>
          <a:noFill/>
          <a:ln w="19050">
            <a:solidFill>
              <a:schemeClr val="accent2"/>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solidFill>
              <a:effectLst/>
              <a:uLnTx/>
              <a:uFillTx/>
              <a:latin typeface="EYInterstate" pitchFamily="2" charset="0"/>
              <a:ea typeface="+mn-ea"/>
              <a:cs typeface="+mn-cs"/>
            </a:endParaRPr>
          </a:p>
        </p:txBody>
      </p:sp>
      <p:sp>
        <p:nvSpPr>
          <p:cNvPr id="10" name="Title Placeholder 1"/>
          <p:cNvSpPr>
            <a:spLocks noGrp="1"/>
          </p:cNvSpPr>
          <p:nvPr>
            <p:ph type="title"/>
          </p:nvPr>
        </p:nvSpPr>
        <p:spPr>
          <a:xfrm>
            <a:off x="534909" y="303945"/>
            <a:ext cx="9628347" cy="862641"/>
          </a:xfrm>
          <a:prstGeom prst="rect">
            <a:avLst/>
          </a:prstGeom>
        </p:spPr>
        <p:txBody>
          <a:bodyPr rtlCol="0">
            <a:noAutofit/>
          </a:bodyPr>
          <a:lstStyle>
            <a:lvl1pPr>
              <a:defRPr lang="en-GB" dirty="0"/>
            </a:lvl1pPr>
          </a:lstStyle>
          <a:p>
            <a:pPr lvl="0"/>
            <a:r>
              <a:rPr lang="en-US" dirty="0"/>
              <a:t>Click to edit Master title style</a:t>
            </a:r>
            <a:endParaRPr lang="en-GB" dirty="0"/>
          </a:p>
        </p:txBody>
      </p:sp>
      <p:sp>
        <p:nvSpPr>
          <p:cNvPr id="6" name="Footer Placeholder 4"/>
          <p:cNvSpPr>
            <a:spLocks noGrp="1"/>
          </p:cNvSpPr>
          <p:nvPr>
            <p:ph type="ftr" sz="quarter" idx="3"/>
          </p:nvPr>
        </p:nvSpPr>
        <p:spPr>
          <a:xfrm>
            <a:off x="3311525" y="7129463"/>
            <a:ext cx="3433763" cy="201613"/>
          </a:xfrm>
          <a:prstGeom prst="rect">
            <a:avLst/>
          </a:prstGeom>
        </p:spPr>
        <p:txBody>
          <a:bodyPr vert="horz" lIns="0" tIns="0" rIns="0" bIns="0" rtlCol="0" anchor="t" anchorCtr="0">
            <a:noAutofit/>
          </a:bodyPr>
          <a:lstStyle>
            <a:lvl1pPr algn="l">
              <a:defRPr sz="1100">
                <a:solidFill>
                  <a:schemeClr val="bg1"/>
                </a:solidFill>
                <a:latin typeface="EYInterstate Light" pitchFamily="2"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1100" b="0" i="0" u="none" strike="noStrike" kern="1200" cap="none" spc="0" normalizeH="0" baseline="0" noProof="0">
                <a:ln>
                  <a:noFill/>
                </a:ln>
                <a:solidFill>
                  <a:schemeClr val="bg1"/>
                </a:solidFill>
                <a:effectLst/>
                <a:uLnTx/>
                <a:uFillTx/>
                <a:latin typeface="EYInterstate Light" pitchFamily="2" charset="0"/>
                <a:ea typeface="+mn-ea"/>
                <a:cs typeface="Arial" panose="020B0604020202020204" pitchFamily="34" charset="0"/>
              </a:rPr>
              <a:t>Presentation title</a:t>
            </a:r>
            <a:endParaRPr kumimoji="0" lang="en-GB" sz="1100" b="0" i="0" u="none" strike="noStrike" kern="1200" cap="none" spc="0" normalizeH="0" baseline="0" noProof="0">
              <a:ln>
                <a:noFill/>
              </a:ln>
              <a:solidFill>
                <a:schemeClr val="bg1"/>
              </a:solidFill>
              <a:effectLst/>
              <a:uLnTx/>
              <a:uFillTx/>
              <a:latin typeface="EYInterstate Light" pitchFamily="2" charset="0"/>
              <a:ea typeface="+mn-ea"/>
              <a:cs typeface="Arial" panose="020B0604020202020204" pitchFamily="34" charset="0"/>
            </a:endParaRPr>
          </a:p>
        </p:txBody>
      </p:sp>
      <p:sp>
        <p:nvSpPr>
          <p:cNvPr id="7" name="Date Placeholder 3"/>
          <p:cNvSpPr>
            <a:spLocks noGrp="1"/>
          </p:cNvSpPr>
          <p:nvPr>
            <p:ph type="dt" sz="half" idx="2"/>
          </p:nvPr>
        </p:nvSpPr>
        <p:spPr>
          <a:xfrm>
            <a:off x="1939925" y="7129463"/>
            <a:ext cx="1189038" cy="201613"/>
          </a:xfrm>
          <a:prstGeom prst="rect">
            <a:avLst/>
          </a:prstGeom>
        </p:spPr>
        <p:txBody>
          <a:bodyPr vert="horz" wrap="none" lIns="0" tIns="0" rIns="0" bIns="0" rtlCol="0" anchor="t" anchorCtr="0">
            <a:noAutofit/>
          </a:bodyPr>
          <a:lstStyle>
            <a:lvl1pPr algn="l">
              <a:defRPr sz="1100">
                <a:solidFill>
                  <a:schemeClr val="bg1"/>
                </a:solidFill>
                <a:latin typeface="EYInterstate Light" pitchFamily="2"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a:ln>
                  <a:noFill/>
                </a:ln>
                <a:solidFill>
                  <a:schemeClr val="bg1"/>
                </a:solidFill>
                <a:effectLst/>
                <a:uLnTx/>
                <a:uFillTx/>
                <a:latin typeface="EYInterstate Light" pitchFamily="2" charset="0"/>
                <a:ea typeface="+mn-ea"/>
                <a:cs typeface="Arial" panose="020B0604020202020204" pitchFamily="34" charset="0"/>
              </a:rPr>
              <a:t>1 January 2014</a:t>
            </a:r>
            <a:endParaRPr kumimoji="0" lang="en-US" sz="1100" b="0" i="0" u="none" strike="noStrike" kern="1200" cap="none" spc="0" normalizeH="0" baseline="0" noProof="0">
              <a:ln>
                <a:noFill/>
              </a:ln>
              <a:solidFill>
                <a:schemeClr val="bg1"/>
              </a:solidFill>
              <a:effectLst/>
              <a:uLnTx/>
              <a:uFillTx/>
              <a:latin typeface="EYInterstate Light" pitchFamily="2" charset="0"/>
              <a:ea typeface="+mn-ea"/>
              <a:cs typeface="Arial" panose="020B0604020202020204" pitchFamily="34"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tx2"/>
        </a:solidFill>
        <a:effectLst/>
      </p:bgPr>
    </p:bg>
    <p:spTree>
      <p:nvGrpSpPr>
        <p:cNvPr id="1" name=""/>
        <p:cNvGrpSpPr/>
        <p:nvPr/>
      </p:nvGrpSpPr>
      <p:grpSpPr>
        <a:xfrm>
          <a:off x="0" y="0"/>
          <a:ext cx="0" cy="0"/>
          <a:chOff x="0" y="0"/>
          <a:chExt cx="0" cy="0"/>
        </a:xfrm>
      </p:grpSpPr>
      <p:sp>
        <p:nvSpPr>
          <p:cNvPr id="2" name="Line 10"/>
          <p:cNvSpPr>
            <a:spLocks noChangeShapeType="1"/>
          </p:cNvSpPr>
          <p:nvPr/>
        </p:nvSpPr>
        <p:spPr bwMode="auto">
          <a:xfrm>
            <a:off x="534988" y="1155700"/>
            <a:ext cx="9628188" cy="0"/>
          </a:xfrm>
          <a:prstGeom prst="line">
            <a:avLst/>
          </a:prstGeom>
          <a:noFill/>
          <a:ln w="19050">
            <a:solidFill>
              <a:schemeClr val="accent2"/>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solidFill>
              <a:effectLst/>
              <a:uLnTx/>
              <a:uFillTx/>
              <a:latin typeface="EYInterstate" pitchFamily="2" charset="0"/>
              <a:ea typeface="+mn-ea"/>
              <a:cs typeface="+mn-cs"/>
            </a:endParaRPr>
          </a:p>
        </p:txBody>
      </p:sp>
      <p:sp>
        <p:nvSpPr>
          <p:cNvPr id="3" name="TextBox 17"/>
          <p:cNvSpPr txBox="1">
            <a:spLocks noChangeArrowheads="1"/>
          </p:cNvSpPr>
          <p:nvPr/>
        </p:nvSpPr>
        <p:spPr bwMode="auto">
          <a:xfrm>
            <a:off x="542925" y="7129463"/>
            <a:ext cx="722313" cy="201613"/>
          </a:xfrm>
          <a:prstGeom prst="rect">
            <a:avLst/>
          </a:prstGeom>
          <a:noFill/>
          <a:ln w="9525">
            <a:noFill/>
            <a:miter lim="800000"/>
          </a:ln>
        </p:spPr>
        <p:txBody>
          <a:bodyPr lIns="0" tIns="0" rIns="0" bIns="0"/>
          <a:p>
            <a:pPr lvl="0" eaLnBrk="1" hangingPunct="1">
              <a:buNone/>
            </a:pPr>
            <a:r>
              <a:rPr lang="en-GB" altLang="en-US" sz="1100" dirty="0">
                <a:solidFill>
                  <a:schemeClr val="bg1"/>
                </a:solidFill>
                <a:latin typeface="EYInterstate Light" pitchFamily="2" charset="0"/>
              </a:rPr>
              <a:t>Page </a:t>
            </a:r>
            <a:fld id="{9A0DB2DC-4C9A-4742-B13C-FB6460FD3503}" type="slidenum">
              <a:rPr lang="en-GB" altLang="en-US" sz="1100" dirty="0">
                <a:solidFill>
                  <a:schemeClr val="bg1"/>
                </a:solidFill>
                <a:latin typeface="EYInterstate Light" pitchFamily="2" charset="0"/>
              </a:rPr>
            </a:fld>
            <a:endParaRPr lang="en-GB" altLang="en-US" sz="1100" dirty="0">
              <a:solidFill>
                <a:schemeClr val="bg1"/>
              </a:solidFill>
              <a:latin typeface="EYInterstate Light" pitchFamily="2" charset="0"/>
            </a:endParaRPr>
          </a:p>
        </p:txBody>
      </p:sp>
      <p:sp>
        <p:nvSpPr>
          <p:cNvPr id="19" name="Title Placeholder 1"/>
          <p:cNvSpPr>
            <a:spLocks noGrp="1"/>
          </p:cNvSpPr>
          <p:nvPr>
            <p:ph type="title"/>
          </p:nvPr>
        </p:nvSpPr>
        <p:spPr>
          <a:xfrm>
            <a:off x="534909" y="303945"/>
            <a:ext cx="9628347" cy="862641"/>
          </a:xfrm>
          <a:prstGeom prst="rect">
            <a:avLst/>
          </a:prstGeom>
        </p:spPr>
        <p:txBody>
          <a:bodyPr rtlCol="0">
            <a:noAutofit/>
          </a:bodyPr>
          <a:lstStyle>
            <a:lvl1pPr>
              <a:defRPr/>
            </a:lvl1pPr>
          </a:lstStyle>
          <a:p>
            <a:r>
              <a:rPr lang="en-US" dirty="0"/>
              <a:t>Click to edit Master title style</a:t>
            </a:r>
            <a:endParaRPr lang="en-GB" dirty="0"/>
          </a:p>
        </p:txBody>
      </p:sp>
      <p:sp>
        <p:nvSpPr>
          <p:cNvPr id="4" name="Footer Placeholder 4"/>
          <p:cNvSpPr>
            <a:spLocks noGrp="1"/>
          </p:cNvSpPr>
          <p:nvPr>
            <p:ph type="ftr" sz="quarter" idx="3"/>
          </p:nvPr>
        </p:nvSpPr>
        <p:spPr>
          <a:xfrm>
            <a:off x="3311525" y="7129463"/>
            <a:ext cx="3433763" cy="201613"/>
          </a:xfrm>
          <a:prstGeom prst="rect">
            <a:avLst/>
          </a:prstGeom>
        </p:spPr>
        <p:txBody>
          <a:bodyPr vert="horz" lIns="0" tIns="0" rIns="0" bIns="0" rtlCol="0" anchor="t" anchorCtr="0">
            <a:noAutofit/>
          </a:bodyPr>
          <a:lstStyle>
            <a:lvl1pPr algn="l">
              <a:defRPr sz="1100">
                <a:solidFill>
                  <a:schemeClr val="bg1"/>
                </a:solidFill>
                <a:latin typeface="EYInterstate Light" pitchFamily="2"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1100" b="0" i="0" u="none" strike="noStrike" kern="1200" cap="none" spc="0" normalizeH="0" baseline="0" noProof="0">
                <a:ln>
                  <a:noFill/>
                </a:ln>
                <a:solidFill>
                  <a:schemeClr val="bg1"/>
                </a:solidFill>
                <a:effectLst/>
                <a:uLnTx/>
                <a:uFillTx/>
                <a:latin typeface="EYInterstate Light" pitchFamily="2" charset="0"/>
                <a:ea typeface="+mn-ea"/>
                <a:cs typeface="Arial" panose="020B0604020202020204" pitchFamily="34" charset="0"/>
              </a:rPr>
              <a:t>Presentation title</a:t>
            </a:r>
            <a:endParaRPr kumimoji="0" lang="en-GB" sz="1100" b="0" i="0" u="none" strike="noStrike" kern="1200" cap="none" spc="0" normalizeH="0" baseline="0" noProof="0">
              <a:ln>
                <a:noFill/>
              </a:ln>
              <a:solidFill>
                <a:schemeClr val="bg1"/>
              </a:solidFill>
              <a:effectLst/>
              <a:uLnTx/>
              <a:uFillTx/>
              <a:latin typeface="EYInterstate Light" pitchFamily="2" charset="0"/>
              <a:ea typeface="+mn-ea"/>
              <a:cs typeface="Arial" panose="020B0604020202020204" pitchFamily="34" charset="0"/>
            </a:endParaRPr>
          </a:p>
        </p:txBody>
      </p:sp>
      <p:sp>
        <p:nvSpPr>
          <p:cNvPr id="5" name="Date Placeholder 3"/>
          <p:cNvSpPr>
            <a:spLocks noGrp="1"/>
          </p:cNvSpPr>
          <p:nvPr>
            <p:ph type="dt" sz="half" idx="2"/>
          </p:nvPr>
        </p:nvSpPr>
        <p:spPr>
          <a:xfrm>
            <a:off x="1939925" y="7129463"/>
            <a:ext cx="1189038" cy="201613"/>
          </a:xfrm>
          <a:prstGeom prst="rect">
            <a:avLst/>
          </a:prstGeom>
        </p:spPr>
        <p:txBody>
          <a:bodyPr vert="horz" wrap="none" lIns="0" tIns="0" rIns="0" bIns="0" rtlCol="0" anchor="t" anchorCtr="0">
            <a:noAutofit/>
          </a:bodyPr>
          <a:lstStyle>
            <a:lvl1pPr algn="l">
              <a:defRPr sz="1100">
                <a:solidFill>
                  <a:schemeClr val="bg1"/>
                </a:solidFill>
                <a:latin typeface="EYInterstate Light" pitchFamily="2"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a:ln>
                  <a:noFill/>
                </a:ln>
                <a:solidFill>
                  <a:schemeClr val="bg1"/>
                </a:solidFill>
                <a:effectLst/>
                <a:uLnTx/>
                <a:uFillTx/>
                <a:latin typeface="EYInterstate Light" pitchFamily="2" charset="0"/>
                <a:ea typeface="+mn-ea"/>
                <a:cs typeface="Arial" panose="020B0604020202020204" pitchFamily="34" charset="0"/>
              </a:rPr>
              <a:t>1 January 2014</a:t>
            </a:r>
            <a:endParaRPr kumimoji="0" lang="en-US" sz="1100" b="0" i="0" u="none" strike="noStrike" kern="1200" cap="none" spc="0" normalizeH="0" baseline="0" noProof="0">
              <a:ln>
                <a:noFill/>
              </a:ln>
              <a:solidFill>
                <a:schemeClr val="bg1"/>
              </a:solidFill>
              <a:effectLst/>
              <a:uLnTx/>
              <a:uFillTx/>
              <a:latin typeface="EYInterstate Light" pitchFamily="2" charset="0"/>
              <a:ea typeface="+mn-ea"/>
              <a:cs typeface="Arial" panose="020B0604020202020204"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tx2"/>
        </a:solidFill>
        <a:effectLst/>
      </p:bgPr>
    </p:bg>
    <p:spTree>
      <p:nvGrpSpPr>
        <p:cNvPr id="1" name=""/>
        <p:cNvGrpSpPr/>
        <p:nvPr/>
      </p:nvGrpSpPr>
      <p:grpSpPr>
        <a:xfrm>
          <a:off x="0" y="0"/>
          <a:ext cx="0" cy="0"/>
          <a:chOff x="0" y="0"/>
          <a:chExt cx="0" cy="0"/>
        </a:xfrm>
      </p:grpSpPr>
      <p:sp>
        <p:nvSpPr>
          <p:cNvPr id="7174" name="Freeform 8"/>
          <p:cNvSpPr/>
          <p:nvPr userDrawn="1"/>
        </p:nvSpPr>
        <p:spPr>
          <a:xfrm>
            <a:off x="525463" y="1169988"/>
            <a:ext cx="9640887" cy="5749925"/>
          </a:xfrm>
          <a:custGeom>
            <a:avLst/>
            <a:gdLst/>
            <a:ahLst/>
            <a:cxnLst>
              <a:cxn ang="0">
                <a:pos x="0" y="0"/>
              </a:cxn>
              <a:cxn ang="0">
                <a:pos x="2147483646" y="0"/>
              </a:cxn>
              <a:cxn ang="0">
                <a:pos x="2147483646" y="2147483646"/>
              </a:cxn>
              <a:cxn ang="0">
                <a:pos x="0" y="2147483646"/>
              </a:cxn>
              <a:cxn ang="0">
                <a:pos x="0" y="0"/>
              </a:cxn>
            </a:cxnLst>
            <a:pathLst>
              <a:path w="6925" h="3273">
                <a:moveTo>
                  <a:pt x="0" y="0"/>
                </a:moveTo>
                <a:lnTo>
                  <a:pt x="6925" y="0"/>
                </a:lnTo>
                <a:lnTo>
                  <a:pt x="6925" y="2053"/>
                </a:lnTo>
                <a:lnTo>
                  <a:pt x="0" y="3273"/>
                </a:lnTo>
                <a:lnTo>
                  <a:pt x="0" y="0"/>
                </a:lnTo>
                <a:close/>
              </a:path>
            </a:pathLst>
          </a:custGeom>
          <a:solidFill>
            <a:srgbClr val="FF33CC">
              <a:alpha val="100000"/>
            </a:srgbClr>
          </a:solidFill>
          <a:ln w="9525">
            <a:noFill/>
          </a:ln>
        </p:spPr>
        <p:txBody>
          <a:bodyPr/>
          <a:p>
            <a:endParaRPr lang="en-US"/>
          </a:p>
        </p:txBody>
      </p:sp>
      <p:sp>
        <p:nvSpPr>
          <p:cNvPr id="3" name="Line 10"/>
          <p:cNvSpPr>
            <a:spLocks noChangeShapeType="1"/>
          </p:cNvSpPr>
          <p:nvPr/>
        </p:nvSpPr>
        <p:spPr bwMode="auto">
          <a:xfrm>
            <a:off x="534988" y="1155700"/>
            <a:ext cx="9628188" cy="0"/>
          </a:xfrm>
          <a:prstGeom prst="line">
            <a:avLst/>
          </a:prstGeom>
          <a:noFill/>
          <a:ln w="19050">
            <a:solidFill>
              <a:schemeClr val="accent2"/>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solidFill>
              <a:effectLst/>
              <a:uLnTx/>
              <a:uFillTx/>
              <a:latin typeface="EYInterstate" pitchFamily="2" charset="0"/>
              <a:ea typeface="+mn-ea"/>
              <a:cs typeface="+mn-cs"/>
            </a:endParaRPr>
          </a:p>
        </p:txBody>
      </p:sp>
      <p:sp>
        <p:nvSpPr>
          <p:cNvPr id="4" name="TextBox 17"/>
          <p:cNvSpPr txBox="1">
            <a:spLocks noChangeArrowheads="1"/>
          </p:cNvSpPr>
          <p:nvPr/>
        </p:nvSpPr>
        <p:spPr bwMode="auto">
          <a:xfrm>
            <a:off x="542925" y="7129463"/>
            <a:ext cx="722313" cy="201613"/>
          </a:xfrm>
          <a:prstGeom prst="rect">
            <a:avLst/>
          </a:prstGeom>
          <a:noFill/>
          <a:ln w="9525">
            <a:noFill/>
            <a:miter lim="800000"/>
          </a:ln>
        </p:spPr>
        <p:txBody>
          <a:bodyPr lIns="0" tIns="0" rIns="0" bIns="0"/>
          <a:p>
            <a:pPr lvl="0" eaLnBrk="1" hangingPunct="1">
              <a:buNone/>
            </a:pPr>
            <a:r>
              <a:rPr lang="en-GB" altLang="en-US" sz="1100" dirty="0">
                <a:solidFill>
                  <a:schemeClr val="bg1"/>
                </a:solidFill>
                <a:latin typeface="EYInterstate Light" pitchFamily="2" charset="0"/>
              </a:rPr>
              <a:t>Page </a:t>
            </a:r>
            <a:fld id="{9A0DB2DC-4C9A-4742-B13C-FB6460FD3503}" type="slidenum">
              <a:rPr lang="en-GB" altLang="en-US" sz="1100" dirty="0">
                <a:solidFill>
                  <a:schemeClr val="bg1"/>
                </a:solidFill>
                <a:latin typeface="EYInterstate Light" pitchFamily="2" charset="0"/>
              </a:rPr>
            </a:fld>
            <a:endParaRPr lang="en-GB" altLang="en-US" sz="1100" dirty="0">
              <a:solidFill>
                <a:schemeClr val="bg1"/>
              </a:solidFill>
              <a:latin typeface="EYInterstate Light" pitchFamily="2" charset="0"/>
            </a:endParaRPr>
          </a:p>
        </p:txBody>
      </p:sp>
      <p:sp>
        <p:nvSpPr>
          <p:cNvPr id="13" name="Title Placeholder 1"/>
          <p:cNvSpPr>
            <a:spLocks noGrp="1"/>
          </p:cNvSpPr>
          <p:nvPr>
            <p:ph type="title"/>
          </p:nvPr>
        </p:nvSpPr>
        <p:spPr>
          <a:xfrm>
            <a:off x="534909" y="303945"/>
            <a:ext cx="9628347" cy="862641"/>
          </a:xfrm>
          <a:prstGeom prst="rect">
            <a:avLst/>
          </a:prstGeom>
        </p:spPr>
        <p:txBody>
          <a:bodyPr rtlCol="0">
            <a:noAutofit/>
          </a:bodyPr>
          <a:lstStyle>
            <a:lvl1pPr>
              <a:defRPr/>
            </a:lvl1pPr>
          </a:lstStyle>
          <a:p>
            <a:r>
              <a:rPr lang="en-US" dirty="0"/>
              <a:t>Click to edit Master title style</a:t>
            </a:r>
            <a:endParaRPr lang="en-GB" dirty="0"/>
          </a:p>
        </p:txBody>
      </p:sp>
      <p:sp>
        <p:nvSpPr>
          <p:cNvPr id="5" name="Footer Placeholder 4"/>
          <p:cNvSpPr>
            <a:spLocks noGrp="1"/>
          </p:cNvSpPr>
          <p:nvPr>
            <p:ph type="ftr" sz="quarter" idx="3"/>
          </p:nvPr>
        </p:nvSpPr>
        <p:spPr>
          <a:xfrm>
            <a:off x="3311525" y="7129463"/>
            <a:ext cx="3433763" cy="201613"/>
          </a:xfrm>
          <a:prstGeom prst="rect">
            <a:avLst/>
          </a:prstGeom>
        </p:spPr>
        <p:txBody>
          <a:bodyPr vert="horz" lIns="0" tIns="0" rIns="0" bIns="0" rtlCol="0" anchor="t" anchorCtr="0">
            <a:noAutofit/>
          </a:bodyPr>
          <a:lstStyle>
            <a:lvl1pPr algn="l">
              <a:defRPr sz="1100">
                <a:solidFill>
                  <a:schemeClr val="bg1"/>
                </a:solidFill>
                <a:latin typeface="EYInterstate Light" pitchFamily="2"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1100" b="0" i="0" u="none" strike="noStrike" kern="1200" cap="none" spc="0" normalizeH="0" baseline="0" noProof="0">
                <a:ln>
                  <a:noFill/>
                </a:ln>
                <a:solidFill>
                  <a:schemeClr val="bg1"/>
                </a:solidFill>
                <a:effectLst/>
                <a:uLnTx/>
                <a:uFillTx/>
                <a:latin typeface="EYInterstate Light" pitchFamily="2" charset="0"/>
                <a:ea typeface="+mn-ea"/>
                <a:cs typeface="Arial" panose="020B0604020202020204" pitchFamily="34" charset="0"/>
              </a:rPr>
              <a:t>Presentation title</a:t>
            </a:r>
            <a:endParaRPr kumimoji="0" lang="en-GB" sz="1100" b="0" i="0" u="none" strike="noStrike" kern="1200" cap="none" spc="0" normalizeH="0" baseline="0" noProof="0">
              <a:ln>
                <a:noFill/>
              </a:ln>
              <a:solidFill>
                <a:schemeClr val="bg1"/>
              </a:solidFill>
              <a:effectLst/>
              <a:uLnTx/>
              <a:uFillTx/>
              <a:latin typeface="EYInterstate Light" pitchFamily="2" charset="0"/>
              <a:ea typeface="+mn-ea"/>
              <a:cs typeface="Arial" panose="020B0604020202020204" pitchFamily="34" charset="0"/>
            </a:endParaRPr>
          </a:p>
        </p:txBody>
      </p:sp>
      <p:sp>
        <p:nvSpPr>
          <p:cNvPr id="6" name="Date Placeholder 3"/>
          <p:cNvSpPr>
            <a:spLocks noGrp="1"/>
          </p:cNvSpPr>
          <p:nvPr>
            <p:ph type="dt" sz="half" idx="2"/>
          </p:nvPr>
        </p:nvSpPr>
        <p:spPr>
          <a:xfrm>
            <a:off x="1939925" y="7129463"/>
            <a:ext cx="1189038" cy="201613"/>
          </a:xfrm>
          <a:prstGeom prst="rect">
            <a:avLst/>
          </a:prstGeom>
        </p:spPr>
        <p:txBody>
          <a:bodyPr vert="horz" wrap="none" lIns="0" tIns="0" rIns="0" bIns="0" rtlCol="0" anchor="t" anchorCtr="0">
            <a:noAutofit/>
          </a:bodyPr>
          <a:lstStyle>
            <a:lvl1pPr algn="l">
              <a:defRPr sz="1100">
                <a:solidFill>
                  <a:schemeClr val="bg1"/>
                </a:solidFill>
                <a:latin typeface="EYInterstate Light" pitchFamily="2"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a:ln>
                  <a:noFill/>
                </a:ln>
                <a:solidFill>
                  <a:schemeClr val="bg1"/>
                </a:solidFill>
                <a:effectLst/>
                <a:uLnTx/>
                <a:uFillTx/>
                <a:latin typeface="EYInterstate Light" pitchFamily="2" charset="0"/>
                <a:ea typeface="+mn-ea"/>
                <a:cs typeface="Arial" panose="020B0604020202020204" pitchFamily="34" charset="0"/>
              </a:rPr>
              <a:t>1 January 2014</a:t>
            </a:r>
            <a:endParaRPr kumimoji="0" lang="en-US" sz="1100" b="0" i="0" u="none" strike="noStrike" kern="1200" cap="none" spc="0" normalizeH="0" baseline="0" noProof="0">
              <a:ln>
                <a:noFill/>
              </a:ln>
              <a:solidFill>
                <a:schemeClr val="bg1"/>
              </a:solidFill>
              <a:effectLst/>
              <a:uLnTx/>
              <a:uFillTx/>
              <a:latin typeface="EYInterstate Light" pitchFamily="2" charset="0"/>
              <a:ea typeface="+mn-ea"/>
              <a:cs typeface="Arial" panose="020B0604020202020204" pitchFamily="34"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vider 4">
    <p:bg>
      <p:bgPr>
        <a:solidFill>
          <a:schemeClr val="tx2"/>
        </a:solidFill>
        <a:effectLst/>
      </p:bgPr>
    </p:bg>
    <p:spTree>
      <p:nvGrpSpPr>
        <p:cNvPr id="1" name=""/>
        <p:cNvGrpSpPr/>
        <p:nvPr/>
      </p:nvGrpSpPr>
      <p:grpSpPr>
        <a:xfrm>
          <a:off x="0" y="0"/>
          <a:ext cx="0" cy="0"/>
          <a:chOff x="0" y="0"/>
          <a:chExt cx="0" cy="0"/>
        </a:xfrm>
      </p:grpSpPr>
      <p:sp>
        <p:nvSpPr>
          <p:cNvPr id="2" name="Line 10"/>
          <p:cNvSpPr>
            <a:spLocks noChangeShapeType="1"/>
          </p:cNvSpPr>
          <p:nvPr/>
        </p:nvSpPr>
        <p:spPr bwMode="auto">
          <a:xfrm>
            <a:off x="534988" y="1155700"/>
            <a:ext cx="9628188" cy="0"/>
          </a:xfrm>
          <a:prstGeom prst="line">
            <a:avLst/>
          </a:prstGeom>
          <a:noFill/>
          <a:ln w="19050">
            <a:solidFill>
              <a:schemeClr val="accent2"/>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solidFill>
              <a:effectLst/>
              <a:uLnTx/>
              <a:uFillTx/>
              <a:latin typeface="EYInterstate" pitchFamily="2" charset="0"/>
              <a:ea typeface="+mn-ea"/>
              <a:cs typeface="+mn-cs"/>
            </a:endParaRPr>
          </a:p>
        </p:txBody>
      </p:sp>
      <p:sp>
        <p:nvSpPr>
          <p:cNvPr id="3" name="TextBox 16"/>
          <p:cNvSpPr txBox="1">
            <a:spLocks noChangeArrowheads="1"/>
          </p:cNvSpPr>
          <p:nvPr/>
        </p:nvSpPr>
        <p:spPr bwMode="auto">
          <a:xfrm>
            <a:off x="542925" y="7129463"/>
            <a:ext cx="722313" cy="201613"/>
          </a:xfrm>
          <a:prstGeom prst="rect">
            <a:avLst/>
          </a:prstGeom>
          <a:noFill/>
          <a:ln w="9525">
            <a:noFill/>
            <a:miter lim="800000"/>
          </a:ln>
        </p:spPr>
        <p:txBody>
          <a:bodyPr lIns="0" tIns="0" rIns="0" bIns="0"/>
          <a:p>
            <a:pPr lvl="0" eaLnBrk="1" hangingPunct="1">
              <a:buNone/>
            </a:pPr>
            <a:r>
              <a:rPr lang="en-GB" altLang="en-US" sz="1100" dirty="0">
                <a:solidFill>
                  <a:schemeClr val="bg1"/>
                </a:solidFill>
                <a:latin typeface="EYInterstate Light" pitchFamily="2" charset="0"/>
              </a:rPr>
              <a:t>Page </a:t>
            </a:r>
            <a:fld id="{9A0DB2DC-4C9A-4742-B13C-FB6460FD3503}" type="slidenum">
              <a:rPr lang="en-GB" altLang="en-US" sz="1100" dirty="0">
                <a:solidFill>
                  <a:schemeClr val="bg1"/>
                </a:solidFill>
                <a:latin typeface="EYInterstate Light" pitchFamily="2" charset="0"/>
              </a:rPr>
            </a:fld>
            <a:endParaRPr lang="en-GB" altLang="en-US" sz="1100" dirty="0">
              <a:solidFill>
                <a:schemeClr val="bg1"/>
              </a:solidFill>
              <a:latin typeface="EYInterstate Light" pitchFamily="2" charset="0"/>
            </a:endParaRPr>
          </a:p>
        </p:txBody>
      </p:sp>
      <p:sp>
        <p:nvSpPr>
          <p:cNvPr id="17" name="Title Placeholder 1"/>
          <p:cNvSpPr>
            <a:spLocks noGrp="1"/>
          </p:cNvSpPr>
          <p:nvPr>
            <p:ph type="title"/>
          </p:nvPr>
        </p:nvSpPr>
        <p:spPr>
          <a:xfrm>
            <a:off x="534909" y="303945"/>
            <a:ext cx="9628347" cy="862641"/>
          </a:xfrm>
          <a:prstGeom prst="rect">
            <a:avLst/>
          </a:prstGeom>
        </p:spPr>
        <p:txBody>
          <a:bodyPr rtlCol="0">
            <a:noAutofit/>
          </a:bodyPr>
          <a:lstStyle>
            <a:lvl1pPr>
              <a:defRPr/>
            </a:lvl1pPr>
          </a:lstStyle>
          <a:p>
            <a:r>
              <a:rPr lang="en-US" dirty="0"/>
              <a:t>Click to edit Master title style</a:t>
            </a:r>
            <a:endParaRPr lang="en-GB" dirty="0"/>
          </a:p>
        </p:txBody>
      </p:sp>
      <p:sp>
        <p:nvSpPr>
          <p:cNvPr id="4" name="Footer Placeholder 4"/>
          <p:cNvSpPr>
            <a:spLocks noGrp="1"/>
          </p:cNvSpPr>
          <p:nvPr>
            <p:ph type="ftr" sz="quarter" idx="3"/>
          </p:nvPr>
        </p:nvSpPr>
        <p:spPr>
          <a:xfrm>
            <a:off x="3311525" y="7129463"/>
            <a:ext cx="3433763" cy="201613"/>
          </a:xfrm>
          <a:prstGeom prst="rect">
            <a:avLst/>
          </a:prstGeom>
        </p:spPr>
        <p:txBody>
          <a:bodyPr vert="horz" lIns="0" tIns="0" rIns="0" bIns="0" rtlCol="0" anchor="t" anchorCtr="0">
            <a:noAutofit/>
          </a:bodyPr>
          <a:lstStyle>
            <a:lvl1pPr algn="l">
              <a:defRPr sz="1100">
                <a:solidFill>
                  <a:schemeClr val="bg1"/>
                </a:solidFill>
                <a:latin typeface="EYInterstate Light" pitchFamily="2"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1100" b="0" i="0" u="none" strike="noStrike" kern="1200" cap="none" spc="0" normalizeH="0" baseline="0" noProof="0">
                <a:ln>
                  <a:noFill/>
                </a:ln>
                <a:solidFill>
                  <a:schemeClr val="bg1"/>
                </a:solidFill>
                <a:effectLst/>
                <a:uLnTx/>
                <a:uFillTx/>
                <a:latin typeface="EYInterstate Light" pitchFamily="2" charset="0"/>
                <a:ea typeface="+mn-ea"/>
                <a:cs typeface="Arial" panose="020B0604020202020204" pitchFamily="34" charset="0"/>
              </a:rPr>
              <a:t>Presentation title</a:t>
            </a:r>
            <a:endParaRPr kumimoji="0" lang="en-GB" sz="1100" b="0" i="0" u="none" strike="noStrike" kern="1200" cap="none" spc="0" normalizeH="0" baseline="0" noProof="0">
              <a:ln>
                <a:noFill/>
              </a:ln>
              <a:solidFill>
                <a:schemeClr val="bg1"/>
              </a:solidFill>
              <a:effectLst/>
              <a:uLnTx/>
              <a:uFillTx/>
              <a:latin typeface="EYInterstate Light" pitchFamily="2" charset="0"/>
              <a:ea typeface="+mn-ea"/>
              <a:cs typeface="Arial" panose="020B0604020202020204" pitchFamily="34" charset="0"/>
            </a:endParaRPr>
          </a:p>
        </p:txBody>
      </p:sp>
      <p:sp>
        <p:nvSpPr>
          <p:cNvPr id="5" name="Date Placeholder 3"/>
          <p:cNvSpPr>
            <a:spLocks noGrp="1"/>
          </p:cNvSpPr>
          <p:nvPr>
            <p:ph type="dt" sz="half" idx="2"/>
          </p:nvPr>
        </p:nvSpPr>
        <p:spPr>
          <a:xfrm>
            <a:off x="1939925" y="7129463"/>
            <a:ext cx="1189038" cy="201613"/>
          </a:xfrm>
          <a:prstGeom prst="rect">
            <a:avLst/>
          </a:prstGeom>
        </p:spPr>
        <p:txBody>
          <a:bodyPr vert="horz" wrap="none" lIns="0" tIns="0" rIns="0" bIns="0" rtlCol="0" anchor="t" anchorCtr="0">
            <a:noAutofit/>
          </a:bodyPr>
          <a:lstStyle>
            <a:lvl1pPr algn="l">
              <a:defRPr sz="1100">
                <a:solidFill>
                  <a:schemeClr val="bg1"/>
                </a:solidFill>
                <a:latin typeface="EYInterstate Light" pitchFamily="2"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a:ln>
                  <a:noFill/>
                </a:ln>
                <a:solidFill>
                  <a:schemeClr val="bg1"/>
                </a:solidFill>
                <a:effectLst/>
                <a:uLnTx/>
                <a:uFillTx/>
                <a:latin typeface="EYInterstate Light" pitchFamily="2" charset="0"/>
                <a:ea typeface="+mn-ea"/>
                <a:cs typeface="Arial" panose="020B0604020202020204" pitchFamily="34" charset="0"/>
              </a:rPr>
              <a:t>1 January 2014</a:t>
            </a:r>
            <a:endParaRPr kumimoji="0" lang="en-US" sz="1100" b="0" i="0" u="none" strike="noStrike" kern="1200" cap="none" spc="0" normalizeH="0" baseline="0" noProof="0">
              <a:ln>
                <a:noFill/>
              </a:ln>
              <a:solidFill>
                <a:schemeClr val="bg1"/>
              </a:solidFill>
              <a:effectLst/>
              <a:uLnTx/>
              <a:uFillTx/>
              <a:latin typeface="EYInterstate Light" pitchFamily="2" charset="0"/>
              <a:ea typeface="+mn-ea"/>
              <a:cs typeface="Arial" panose="020B0604020202020204" pitchFamily="34"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tx2"/>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en-GB" sz="1100" b="0" i="0" u="none" strike="noStrike" kern="1200" cap="none" spc="0" normalizeH="0" baseline="0" noProof="0">
                <a:ln>
                  <a:noFill/>
                </a:ln>
                <a:solidFill>
                  <a:schemeClr val="bg1"/>
                </a:solidFill>
                <a:effectLst/>
                <a:uLnTx/>
                <a:uFillTx/>
                <a:latin typeface="EYInterstate Light" pitchFamily="2" charset="0"/>
                <a:ea typeface="+mn-ea"/>
                <a:cs typeface="Arial" panose="020B0604020202020204" pitchFamily="34" charset="0"/>
              </a:rPr>
              <a:t>Presentation title</a:t>
            </a:r>
            <a:endParaRPr kumimoji="0" lang="en-GB" sz="1100" b="0" i="0" u="none" strike="noStrike" kern="1200" cap="none" spc="0" normalizeH="0" baseline="0" noProof="0">
              <a:ln>
                <a:noFill/>
              </a:ln>
              <a:solidFill>
                <a:schemeClr val="bg1"/>
              </a:solidFill>
              <a:effectLst/>
              <a:uLnTx/>
              <a:uFillTx/>
              <a:latin typeface="EYInterstate Light" pitchFamily="2" charset="0"/>
              <a:ea typeface="+mn-ea"/>
              <a:cs typeface="Arial" panose="020B0604020202020204" pitchFamily="34" charset="0"/>
            </a:endParaRPr>
          </a:p>
        </p:txBody>
      </p:sp>
      <p:sp>
        <p:nvSpPr>
          <p:cNvPr id="3" name="Date Placeholder 2"/>
          <p:cNvSpPr>
            <a:spLocks noGrp="1"/>
          </p:cNvSpPr>
          <p:nvPr>
            <p:ph type="dt" sz="half"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a:ln>
                  <a:noFill/>
                </a:ln>
                <a:solidFill>
                  <a:schemeClr val="bg1"/>
                </a:solidFill>
                <a:effectLst/>
                <a:uLnTx/>
                <a:uFillTx/>
                <a:latin typeface="EYInterstate Light" pitchFamily="2" charset="0"/>
                <a:ea typeface="+mn-ea"/>
                <a:cs typeface="Arial" panose="020B0604020202020204" pitchFamily="34" charset="0"/>
              </a:rPr>
              <a:t>1 January 2014</a:t>
            </a:r>
            <a:endParaRPr kumimoji="0" lang="en-US" sz="1100" b="0" i="0" u="none" strike="noStrike" kern="1200" cap="none" spc="0" normalizeH="0" baseline="0" noProof="0">
              <a:ln>
                <a:noFill/>
              </a:ln>
              <a:solidFill>
                <a:schemeClr val="bg1"/>
              </a:solidFill>
              <a:effectLst/>
              <a:uLnTx/>
              <a:uFillTx/>
              <a:latin typeface="EYInterstate Light" pitchFamily="2" charset="0"/>
              <a:ea typeface="+mn-ea"/>
              <a:cs typeface="Arial" panose="020B0604020202020204" pitchFamily="34"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EFAUL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1.jpeg"/><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p:sp>
        <p:nvSpPr>
          <p:cNvPr id="1026" name="Title Placeholder 1"/>
          <p:cNvSpPr>
            <a:spLocks noGrp="1"/>
          </p:cNvSpPr>
          <p:nvPr>
            <p:ph type="title"/>
          </p:nvPr>
        </p:nvSpPr>
        <p:spPr>
          <a:xfrm>
            <a:off x="534988" y="303213"/>
            <a:ext cx="9628187" cy="596900"/>
          </a:xfrm>
          <a:prstGeom prst="rect">
            <a:avLst/>
          </a:prstGeom>
          <a:noFill/>
          <a:ln w="9525">
            <a:noFill/>
          </a:ln>
        </p:spPr>
        <p:txBody>
          <a:bodyPr lIns="0" tIns="0" rIns="0" bIns="0"/>
          <a:p>
            <a:pPr lvl="0"/>
            <a:r>
              <a:rPr lang="en-US" altLang="en-US" dirty="0"/>
              <a:t>Click to edit Master title style</a:t>
            </a:r>
            <a:endParaRPr lang="en-GB" altLang="en-US" dirty="0"/>
          </a:p>
        </p:txBody>
      </p:sp>
      <p:sp>
        <p:nvSpPr>
          <p:cNvPr id="10" name="Line 10"/>
          <p:cNvSpPr>
            <a:spLocks noChangeShapeType="1"/>
          </p:cNvSpPr>
          <p:nvPr/>
        </p:nvSpPr>
        <p:spPr bwMode="auto">
          <a:xfrm>
            <a:off x="534988" y="1155700"/>
            <a:ext cx="9628188" cy="0"/>
          </a:xfrm>
          <a:prstGeom prst="line">
            <a:avLst/>
          </a:prstGeom>
          <a:noFill/>
          <a:ln w="19050">
            <a:solidFill>
              <a:srgbClr val="CA0CA1"/>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solidFill>
              <a:effectLst/>
              <a:uLnTx/>
              <a:uFillTx/>
              <a:latin typeface="EYInterstate" pitchFamily="2" charset="0"/>
              <a:ea typeface="+mn-ea"/>
              <a:cs typeface="+mn-cs"/>
            </a:endParaRPr>
          </a:p>
        </p:txBody>
      </p:sp>
      <p:sp>
        <p:nvSpPr>
          <p:cNvPr id="11" name="Line 11"/>
          <p:cNvSpPr>
            <a:spLocks noChangeShapeType="1"/>
          </p:cNvSpPr>
          <p:nvPr/>
        </p:nvSpPr>
        <p:spPr bwMode="auto">
          <a:xfrm>
            <a:off x="534988" y="6862763"/>
            <a:ext cx="9628188" cy="0"/>
          </a:xfrm>
          <a:prstGeom prst="line">
            <a:avLst/>
          </a:prstGeom>
          <a:noFill/>
          <a:ln w="3175">
            <a:solidFill>
              <a:srgbClr val="808080"/>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bg1"/>
              </a:solidFill>
              <a:effectLst/>
              <a:uLnTx/>
              <a:uFillTx/>
              <a:latin typeface="EYInterstate" pitchFamily="2" charset="0"/>
              <a:ea typeface="+mn-ea"/>
              <a:cs typeface="+mn-cs"/>
            </a:endParaRPr>
          </a:p>
        </p:txBody>
      </p:sp>
      <p:sp>
        <p:nvSpPr>
          <p:cNvPr id="13" name="Footer Placeholder 4"/>
          <p:cNvSpPr>
            <a:spLocks noGrp="1"/>
          </p:cNvSpPr>
          <p:nvPr>
            <p:ph type="ftr" sz="quarter" idx="3"/>
          </p:nvPr>
        </p:nvSpPr>
        <p:spPr>
          <a:xfrm>
            <a:off x="2673350" y="7129463"/>
            <a:ext cx="3435350" cy="201613"/>
          </a:xfrm>
          <a:prstGeom prst="rect">
            <a:avLst/>
          </a:prstGeom>
        </p:spPr>
        <p:txBody>
          <a:bodyPr vert="horz" lIns="0" tIns="0" rIns="0" bIns="0" rtlCol="0" anchor="t" anchorCtr="0">
            <a:noAutofit/>
          </a:bodyPr>
          <a:lstStyle>
            <a:lvl1pPr algn="l" eaLnBrk="1" fontAlgn="auto" hangingPunct="1">
              <a:spcBef>
                <a:spcPts val="0"/>
              </a:spcBef>
              <a:spcAft>
                <a:spcPts val="0"/>
              </a:spcAft>
              <a:defRPr sz="1100">
                <a:solidFill>
                  <a:schemeClr val="bg1"/>
                </a:solidFill>
                <a:latin typeface="EYInterstate Light" pitchFamily="2"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1100" b="0" i="0" u="none" strike="noStrike" kern="1200" cap="none" spc="0" normalizeH="0" baseline="0" noProof="0">
                <a:ln>
                  <a:noFill/>
                </a:ln>
                <a:solidFill>
                  <a:schemeClr val="bg1"/>
                </a:solidFill>
                <a:effectLst/>
                <a:uLnTx/>
                <a:uFillTx/>
                <a:latin typeface="EYInterstate Light" pitchFamily="2" charset="0"/>
                <a:ea typeface="+mn-ea"/>
                <a:cs typeface="Arial" panose="020B0604020202020204" pitchFamily="34" charset="0"/>
              </a:rPr>
              <a:t>Presentation title</a:t>
            </a:r>
            <a:endParaRPr kumimoji="0" lang="en-GB" sz="1100" b="0" i="0" u="none" strike="noStrike" kern="1200" cap="none" spc="0" normalizeH="0" baseline="0" noProof="0">
              <a:ln>
                <a:noFill/>
              </a:ln>
              <a:solidFill>
                <a:schemeClr val="bg1"/>
              </a:solidFill>
              <a:effectLst/>
              <a:uLnTx/>
              <a:uFillTx/>
              <a:latin typeface="EYInterstate Light" pitchFamily="2" charset="0"/>
              <a:ea typeface="+mn-ea"/>
              <a:cs typeface="Arial" panose="020B0604020202020204" pitchFamily="34" charset="0"/>
            </a:endParaRPr>
          </a:p>
        </p:txBody>
      </p:sp>
      <p:sp>
        <p:nvSpPr>
          <p:cNvPr id="1030" name="TextBox 13"/>
          <p:cNvSpPr txBox="1">
            <a:spLocks noChangeArrowheads="1"/>
          </p:cNvSpPr>
          <p:nvPr/>
        </p:nvSpPr>
        <p:spPr bwMode="auto">
          <a:xfrm>
            <a:off x="542925" y="7129463"/>
            <a:ext cx="722313" cy="201613"/>
          </a:xfrm>
          <a:prstGeom prst="rect">
            <a:avLst/>
          </a:prstGeom>
          <a:noFill/>
          <a:ln w="9525">
            <a:noFill/>
            <a:miter lim="800000"/>
          </a:ln>
        </p:spPr>
        <p:txBody>
          <a:bodyPr lIns="0" tIns="0" rIns="0" bIns="0"/>
          <a:p>
            <a:pPr lvl="0" eaLnBrk="1" hangingPunct="1">
              <a:buNone/>
            </a:pPr>
            <a:r>
              <a:rPr lang="en-GB" altLang="en-US" sz="1100" dirty="0">
                <a:solidFill>
                  <a:schemeClr val="bg1"/>
                </a:solidFill>
                <a:latin typeface="EYInterstate Light" pitchFamily="2" charset="0"/>
              </a:rPr>
              <a:t>Page </a:t>
            </a:r>
            <a:fld id="{9A0DB2DC-4C9A-4742-B13C-FB6460FD3503}" type="slidenum">
              <a:rPr lang="en-GB" altLang="en-US" sz="1100" dirty="0">
                <a:solidFill>
                  <a:schemeClr val="bg1"/>
                </a:solidFill>
                <a:latin typeface="EYInterstate Light" pitchFamily="2" charset="0"/>
              </a:rPr>
            </a:fld>
            <a:endParaRPr lang="en-GB" altLang="en-US" sz="1100" dirty="0">
              <a:solidFill>
                <a:schemeClr val="bg1"/>
              </a:solidFill>
              <a:latin typeface="EYInterstate Light" pitchFamily="2" charset="0"/>
            </a:endParaRPr>
          </a:p>
        </p:txBody>
      </p:sp>
      <p:sp>
        <p:nvSpPr>
          <p:cNvPr id="15" name="Date Placeholder 3"/>
          <p:cNvSpPr>
            <a:spLocks noGrp="1"/>
          </p:cNvSpPr>
          <p:nvPr>
            <p:ph type="dt" sz="half" idx="2"/>
          </p:nvPr>
        </p:nvSpPr>
        <p:spPr>
          <a:xfrm>
            <a:off x="1303338" y="7129463"/>
            <a:ext cx="1189038" cy="201613"/>
          </a:xfrm>
          <a:prstGeom prst="rect">
            <a:avLst/>
          </a:prstGeom>
        </p:spPr>
        <p:txBody>
          <a:bodyPr vert="horz" wrap="none" lIns="0" tIns="0" rIns="0" bIns="0" rtlCol="0" anchor="t" anchorCtr="0">
            <a:noAutofit/>
          </a:bodyPr>
          <a:lstStyle>
            <a:lvl1pPr algn="l" eaLnBrk="1" fontAlgn="auto" hangingPunct="1">
              <a:spcBef>
                <a:spcPts val="0"/>
              </a:spcBef>
              <a:spcAft>
                <a:spcPts val="0"/>
              </a:spcAft>
              <a:defRPr sz="1100">
                <a:solidFill>
                  <a:schemeClr val="bg1"/>
                </a:solidFill>
                <a:latin typeface="EYInterstate Light" pitchFamily="2"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a:ln>
                  <a:noFill/>
                </a:ln>
                <a:solidFill>
                  <a:schemeClr val="bg1"/>
                </a:solidFill>
                <a:effectLst/>
                <a:uLnTx/>
                <a:uFillTx/>
                <a:latin typeface="EYInterstate Light" pitchFamily="2" charset="0"/>
                <a:ea typeface="+mn-ea"/>
                <a:cs typeface="Arial" panose="020B0604020202020204" pitchFamily="34" charset="0"/>
              </a:rPr>
              <a:t>1 January 2014</a:t>
            </a:r>
            <a:endParaRPr kumimoji="0" lang="en-US" sz="1100" b="0" i="0" u="none" strike="noStrike" kern="1200" cap="none" spc="0" normalizeH="0" baseline="0" noProof="0">
              <a:ln>
                <a:noFill/>
              </a:ln>
              <a:solidFill>
                <a:schemeClr val="bg1"/>
              </a:solidFill>
              <a:effectLst/>
              <a:uLnTx/>
              <a:uFillTx/>
              <a:latin typeface="EYInterstate Light" pitchFamily="2" charset="0"/>
              <a:ea typeface="+mn-ea"/>
              <a:cs typeface="Arial" panose="020B0604020202020204" pitchFamily="34" charset="0"/>
            </a:endParaRPr>
          </a:p>
        </p:txBody>
      </p:sp>
      <p:pic>
        <p:nvPicPr>
          <p:cNvPr id="1032" name="Picture 4" descr="C:\Users\User\Pictures\logo-dark.jpg"/>
          <p:cNvPicPr>
            <a:picLocks noChangeAspect="1"/>
          </p:cNvPicPr>
          <p:nvPr/>
        </p:nvPicPr>
        <p:blipFill>
          <a:blip r:embed="rId9"/>
          <a:stretch>
            <a:fillRect/>
          </a:stretch>
        </p:blipFill>
        <p:spPr>
          <a:xfrm>
            <a:off x="8761413" y="6940550"/>
            <a:ext cx="1789112" cy="39052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p:hf sldNum="0" hdr="0" ftr="0" dt="0"/>
  <p:txStyles>
    <p:titleStyle>
      <a:lvl1pPr algn="l" rtl="0" eaLnBrk="0" fontAlgn="base" hangingPunct="0">
        <a:lnSpc>
          <a:spcPct val="85000"/>
        </a:lnSpc>
        <a:spcBef>
          <a:spcPct val="0"/>
        </a:spcBef>
        <a:spcAft>
          <a:spcPct val="0"/>
        </a:spcAft>
        <a:defRPr sz="3000" b="1" kern="1200">
          <a:solidFill>
            <a:schemeClr val="bg2"/>
          </a:solidFill>
          <a:latin typeface="EYInterstate" pitchFamily="2" charset="0"/>
          <a:ea typeface="+mj-ea"/>
          <a:cs typeface="Arial" panose="020B0604020202020204" pitchFamily="34" charset="0"/>
        </a:defRPr>
      </a:lvl1pPr>
      <a:lvl2pPr algn="l" rtl="0" eaLnBrk="0" fontAlgn="base" hangingPunct="0">
        <a:lnSpc>
          <a:spcPct val="85000"/>
        </a:lnSpc>
        <a:spcBef>
          <a:spcPct val="0"/>
        </a:spcBef>
        <a:spcAft>
          <a:spcPct val="0"/>
        </a:spcAft>
        <a:defRPr sz="3000" b="1">
          <a:solidFill>
            <a:schemeClr val="bg2"/>
          </a:solidFill>
          <a:latin typeface="EYInterstate" pitchFamily="2" charset="0"/>
          <a:cs typeface="Arial" panose="020B0604020202020204" pitchFamily="34" charset="0"/>
        </a:defRPr>
      </a:lvl2pPr>
      <a:lvl3pPr algn="l" rtl="0" eaLnBrk="0" fontAlgn="base" hangingPunct="0">
        <a:lnSpc>
          <a:spcPct val="85000"/>
        </a:lnSpc>
        <a:spcBef>
          <a:spcPct val="0"/>
        </a:spcBef>
        <a:spcAft>
          <a:spcPct val="0"/>
        </a:spcAft>
        <a:defRPr sz="3000" b="1">
          <a:solidFill>
            <a:schemeClr val="bg2"/>
          </a:solidFill>
          <a:latin typeface="EYInterstate" pitchFamily="2" charset="0"/>
          <a:cs typeface="Arial" panose="020B0604020202020204" pitchFamily="34" charset="0"/>
        </a:defRPr>
      </a:lvl3pPr>
      <a:lvl4pPr algn="l" rtl="0" eaLnBrk="0" fontAlgn="base" hangingPunct="0">
        <a:lnSpc>
          <a:spcPct val="85000"/>
        </a:lnSpc>
        <a:spcBef>
          <a:spcPct val="0"/>
        </a:spcBef>
        <a:spcAft>
          <a:spcPct val="0"/>
        </a:spcAft>
        <a:defRPr sz="3000" b="1">
          <a:solidFill>
            <a:schemeClr val="bg2"/>
          </a:solidFill>
          <a:latin typeface="EYInterstate" pitchFamily="2" charset="0"/>
          <a:cs typeface="Arial" panose="020B0604020202020204" pitchFamily="34" charset="0"/>
        </a:defRPr>
      </a:lvl4pPr>
      <a:lvl5pPr algn="l" rtl="0" eaLnBrk="0" fontAlgn="base" hangingPunct="0">
        <a:lnSpc>
          <a:spcPct val="85000"/>
        </a:lnSpc>
        <a:spcBef>
          <a:spcPct val="0"/>
        </a:spcBef>
        <a:spcAft>
          <a:spcPct val="0"/>
        </a:spcAft>
        <a:defRPr sz="3000" b="1">
          <a:solidFill>
            <a:schemeClr val="bg2"/>
          </a:solidFill>
          <a:latin typeface="EYInterstate" pitchFamily="2" charset="0"/>
          <a:cs typeface="Arial" panose="020B0604020202020204" pitchFamily="34" charset="0"/>
        </a:defRPr>
      </a:lvl5pPr>
      <a:lvl6pPr marL="457200" algn="l" rtl="0" fontAlgn="base">
        <a:lnSpc>
          <a:spcPct val="85000"/>
        </a:lnSpc>
        <a:spcBef>
          <a:spcPct val="0"/>
        </a:spcBef>
        <a:spcAft>
          <a:spcPct val="0"/>
        </a:spcAft>
        <a:defRPr sz="3000" b="1">
          <a:solidFill>
            <a:schemeClr val="bg2"/>
          </a:solidFill>
          <a:latin typeface="EYInterstate" pitchFamily="2" charset="0"/>
          <a:cs typeface="Arial" panose="020B0604020202020204" pitchFamily="34" charset="0"/>
        </a:defRPr>
      </a:lvl6pPr>
      <a:lvl7pPr marL="914400" algn="l" rtl="0" fontAlgn="base">
        <a:lnSpc>
          <a:spcPct val="85000"/>
        </a:lnSpc>
        <a:spcBef>
          <a:spcPct val="0"/>
        </a:spcBef>
        <a:spcAft>
          <a:spcPct val="0"/>
        </a:spcAft>
        <a:defRPr sz="3000" b="1">
          <a:solidFill>
            <a:schemeClr val="bg2"/>
          </a:solidFill>
          <a:latin typeface="EYInterstate" pitchFamily="2" charset="0"/>
          <a:cs typeface="Arial" panose="020B0604020202020204" pitchFamily="34" charset="0"/>
        </a:defRPr>
      </a:lvl7pPr>
      <a:lvl8pPr marL="1371600" algn="l" rtl="0" fontAlgn="base">
        <a:lnSpc>
          <a:spcPct val="85000"/>
        </a:lnSpc>
        <a:spcBef>
          <a:spcPct val="0"/>
        </a:spcBef>
        <a:spcAft>
          <a:spcPct val="0"/>
        </a:spcAft>
        <a:defRPr sz="3000" b="1">
          <a:solidFill>
            <a:schemeClr val="bg2"/>
          </a:solidFill>
          <a:latin typeface="EYInterstate" pitchFamily="2" charset="0"/>
          <a:cs typeface="Arial" panose="020B0604020202020204" pitchFamily="34" charset="0"/>
        </a:defRPr>
      </a:lvl8pPr>
      <a:lvl9pPr marL="1828800" algn="l" rtl="0" fontAlgn="base">
        <a:lnSpc>
          <a:spcPct val="85000"/>
        </a:lnSpc>
        <a:spcBef>
          <a:spcPct val="0"/>
        </a:spcBef>
        <a:spcAft>
          <a:spcPct val="0"/>
        </a:spcAft>
        <a:defRPr sz="3000" b="1">
          <a:solidFill>
            <a:schemeClr val="bg2"/>
          </a:solidFill>
          <a:latin typeface="EYInterstate" pitchFamily="2" charset="0"/>
          <a:cs typeface="Arial" panose="020B0604020202020204" pitchFamily="34" charset="0"/>
        </a:defRPr>
      </a:lvl9pPr>
    </p:titleStyle>
    <p:bodyStyle>
      <a:lvl1pPr marL="171450" indent="-171450" algn="l" rtl="0" eaLnBrk="0" fontAlgn="base" hangingPunct="0">
        <a:spcBef>
          <a:spcPct val="20000"/>
        </a:spcBef>
        <a:spcAft>
          <a:spcPct val="0"/>
        </a:spcAft>
        <a:buClr>
          <a:schemeClr val="accent2"/>
        </a:buClr>
        <a:buSzPct val="70000"/>
        <a:buFont typeface="Arial" panose="020B0604020202020204" pitchFamily="34" charset="0"/>
        <a:buChar char="►"/>
        <a:defRPr sz="1200" kern="1200">
          <a:solidFill>
            <a:schemeClr val="bg1"/>
          </a:solidFill>
          <a:latin typeface="EYInterstate" pitchFamily="2" charset="0"/>
          <a:ea typeface="+mn-ea"/>
          <a:cs typeface="+mn-cs"/>
        </a:defRPr>
      </a:lvl1pPr>
      <a:lvl2pPr marL="342900" indent="-168275" algn="l" rtl="0" eaLnBrk="0" fontAlgn="base" hangingPunct="0">
        <a:spcBef>
          <a:spcPct val="20000"/>
        </a:spcBef>
        <a:spcAft>
          <a:spcPct val="0"/>
        </a:spcAft>
        <a:buClr>
          <a:schemeClr val="accent2"/>
        </a:buClr>
        <a:buSzPct val="70000"/>
        <a:buFont typeface="Arial" panose="020B0604020202020204" pitchFamily="34" charset="0"/>
        <a:buChar char="►"/>
        <a:defRPr sz="1200" kern="1200">
          <a:solidFill>
            <a:schemeClr val="bg1"/>
          </a:solidFill>
          <a:latin typeface="EYInterstate Light" pitchFamily="2" charset="0"/>
          <a:ea typeface="+mn-ea"/>
          <a:cs typeface="+mn-cs"/>
        </a:defRPr>
      </a:lvl2pPr>
      <a:lvl3pPr marL="517525" indent="-184150" algn="l" rtl="0" eaLnBrk="0" fontAlgn="base" hangingPunct="0">
        <a:spcBef>
          <a:spcPct val="20000"/>
        </a:spcBef>
        <a:spcAft>
          <a:spcPct val="0"/>
        </a:spcAft>
        <a:buClr>
          <a:schemeClr val="accent2"/>
        </a:buClr>
        <a:buSzPct val="70000"/>
        <a:buFont typeface="Arial" panose="020B0604020202020204" pitchFamily="34" charset="0"/>
        <a:buChar char="►"/>
        <a:defRPr sz="1200" kern="1200">
          <a:solidFill>
            <a:schemeClr val="bg1"/>
          </a:solidFill>
          <a:latin typeface="EYInterstate Light" pitchFamily="2" charset="0"/>
          <a:ea typeface="+mn-ea"/>
          <a:cs typeface="+mn-cs"/>
        </a:defRPr>
      </a:lvl3pPr>
      <a:lvl4pPr marL="685800" indent="-168275" algn="l" rtl="0" eaLnBrk="0" fontAlgn="base" hangingPunct="0">
        <a:spcBef>
          <a:spcPct val="20000"/>
        </a:spcBef>
        <a:spcAft>
          <a:spcPct val="0"/>
        </a:spcAft>
        <a:buClr>
          <a:schemeClr val="accent2"/>
        </a:buClr>
        <a:buSzPct val="70000"/>
        <a:buFont typeface="Arial" panose="020B0604020202020204" pitchFamily="34" charset="0"/>
        <a:buChar char="►"/>
        <a:defRPr sz="1200" kern="1200">
          <a:solidFill>
            <a:schemeClr val="bg1"/>
          </a:solidFill>
          <a:latin typeface="EYInterstate Light" pitchFamily="2" charset="0"/>
          <a:ea typeface="+mn-ea"/>
          <a:cs typeface="+mn-cs"/>
        </a:defRPr>
      </a:lvl4pPr>
      <a:lvl5pPr marL="860425" indent="-174625" algn="l" rtl="0" eaLnBrk="0" fontAlgn="base" hangingPunct="0">
        <a:spcBef>
          <a:spcPct val="20000"/>
        </a:spcBef>
        <a:spcAft>
          <a:spcPct val="0"/>
        </a:spcAft>
        <a:buClr>
          <a:schemeClr val="accent2"/>
        </a:buClr>
        <a:buSzPct val="70000"/>
        <a:buFont typeface="Arial" panose="020B0604020202020204" pitchFamily="34" charset="0"/>
        <a:buChar char="►"/>
        <a:defRPr sz="1200" kern="1200">
          <a:solidFill>
            <a:schemeClr val="bg1"/>
          </a:solidFill>
          <a:latin typeface="EYInterstate Light"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58" r:id="rId1"/>
    <p:sldLayoutId id="2147483659" r:id="rId2"/>
  </p:sldLayoutIdLst>
  <p:hf sldNum="0" hdr="0" ftr="0" dt="0"/>
  <p:txStyles>
    <p:titleStyle>
      <a:lvl1pPr algn="ctr" defTabSz="1068705" rtl="0" eaLnBrk="0" fontAlgn="base" hangingPunct="0">
        <a:spcBef>
          <a:spcPct val="0"/>
        </a:spcBef>
        <a:spcAft>
          <a:spcPct val="0"/>
        </a:spcAft>
        <a:defRPr sz="5100" kern="1200">
          <a:solidFill>
            <a:schemeClr val="tx1"/>
          </a:solidFill>
          <a:latin typeface="+mj-lt"/>
          <a:ea typeface="+mj-ea"/>
          <a:cs typeface="+mj-cs"/>
        </a:defRPr>
      </a:lvl1pPr>
      <a:lvl2pPr algn="ctr" defTabSz="1068705" rtl="0" eaLnBrk="0" fontAlgn="base" hangingPunct="0">
        <a:spcBef>
          <a:spcPct val="0"/>
        </a:spcBef>
        <a:spcAft>
          <a:spcPct val="0"/>
        </a:spcAft>
        <a:defRPr sz="5100">
          <a:solidFill>
            <a:schemeClr val="tx1"/>
          </a:solidFill>
          <a:latin typeface="Calibri Light" panose="020F0302020204030204" pitchFamily="34" charset="0"/>
        </a:defRPr>
      </a:lvl2pPr>
      <a:lvl3pPr algn="ctr" defTabSz="1068705" rtl="0" eaLnBrk="0" fontAlgn="base" hangingPunct="0">
        <a:spcBef>
          <a:spcPct val="0"/>
        </a:spcBef>
        <a:spcAft>
          <a:spcPct val="0"/>
        </a:spcAft>
        <a:defRPr sz="5100">
          <a:solidFill>
            <a:schemeClr val="tx1"/>
          </a:solidFill>
          <a:latin typeface="Calibri Light" panose="020F0302020204030204" pitchFamily="34" charset="0"/>
        </a:defRPr>
      </a:lvl3pPr>
      <a:lvl4pPr algn="ctr" defTabSz="1068705" rtl="0" eaLnBrk="0" fontAlgn="base" hangingPunct="0">
        <a:spcBef>
          <a:spcPct val="0"/>
        </a:spcBef>
        <a:spcAft>
          <a:spcPct val="0"/>
        </a:spcAft>
        <a:defRPr sz="5100">
          <a:solidFill>
            <a:schemeClr val="tx1"/>
          </a:solidFill>
          <a:latin typeface="Calibri Light" panose="020F0302020204030204" pitchFamily="34" charset="0"/>
        </a:defRPr>
      </a:lvl4pPr>
      <a:lvl5pPr algn="ctr" defTabSz="1068705" rtl="0" eaLnBrk="0" fontAlgn="base" hangingPunct="0">
        <a:spcBef>
          <a:spcPct val="0"/>
        </a:spcBef>
        <a:spcAft>
          <a:spcPct val="0"/>
        </a:spcAft>
        <a:defRPr sz="5100">
          <a:solidFill>
            <a:schemeClr val="tx1"/>
          </a:solidFill>
          <a:latin typeface="Calibri Light" panose="020F0302020204030204" pitchFamily="34" charset="0"/>
        </a:defRPr>
      </a:lvl5pPr>
      <a:lvl6pPr marL="457200" algn="ctr" defTabSz="1068705" rtl="0" fontAlgn="base">
        <a:spcBef>
          <a:spcPct val="0"/>
        </a:spcBef>
        <a:spcAft>
          <a:spcPct val="0"/>
        </a:spcAft>
        <a:defRPr sz="5100">
          <a:solidFill>
            <a:schemeClr val="tx1"/>
          </a:solidFill>
          <a:latin typeface="Calibri Light" panose="020F0302020204030204" pitchFamily="34" charset="0"/>
        </a:defRPr>
      </a:lvl6pPr>
      <a:lvl7pPr marL="914400" algn="ctr" defTabSz="1068705" rtl="0" fontAlgn="base">
        <a:spcBef>
          <a:spcPct val="0"/>
        </a:spcBef>
        <a:spcAft>
          <a:spcPct val="0"/>
        </a:spcAft>
        <a:defRPr sz="5100">
          <a:solidFill>
            <a:schemeClr val="tx1"/>
          </a:solidFill>
          <a:latin typeface="Calibri Light" panose="020F0302020204030204" pitchFamily="34" charset="0"/>
        </a:defRPr>
      </a:lvl7pPr>
      <a:lvl8pPr marL="1371600" algn="ctr" defTabSz="1068705" rtl="0" fontAlgn="base">
        <a:spcBef>
          <a:spcPct val="0"/>
        </a:spcBef>
        <a:spcAft>
          <a:spcPct val="0"/>
        </a:spcAft>
        <a:defRPr sz="5100">
          <a:solidFill>
            <a:schemeClr val="tx1"/>
          </a:solidFill>
          <a:latin typeface="Calibri Light" panose="020F0302020204030204" pitchFamily="34" charset="0"/>
        </a:defRPr>
      </a:lvl8pPr>
      <a:lvl9pPr marL="1828800" algn="ctr" defTabSz="1068705" rtl="0" fontAlgn="base">
        <a:spcBef>
          <a:spcPct val="0"/>
        </a:spcBef>
        <a:spcAft>
          <a:spcPct val="0"/>
        </a:spcAft>
        <a:defRPr sz="5100">
          <a:solidFill>
            <a:schemeClr val="tx1"/>
          </a:solidFill>
          <a:latin typeface="Calibri Light" panose="020F0302020204030204" pitchFamily="34" charset="0"/>
        </a:defRPr>
      </a:lvl9pPr>
    </p:titleStyle>
    <p:bodyStyle>
      <a:lvl1pPr marL="400050" indent="-400050" algn="l" defTabSz="1068705"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68680" indent="-333375" algn="l" defTabSz="1068705"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36675" indent="-266700" algn="l" defTabSz="1068705"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3pPr>
      <a:lvl4pPr marL="1871980" indent="-266700" algn="l" defTabSz="1068705"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406650" indent="-266700" algn="l" defTabSz="1068705"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941955" indent="-267335" algn="l" defTabSz="1069975" rtl="0" eaLnBrk="1" latinLnBrk="0" hangingPunct="1">
        <a:spcBef>
          <a:spcPct val="20000"/>
        </a:spcBef>
        <a:buFont typeface="Arial" panose="020B0604020202020204" pitchFamily="34" charset="0"/>
        <a:buChar char="•"/>
        <a:defRPr sz="2340" kern="1200">
          <a:solidFill>
            <a:schemeClr val="tx1"/>
          </a:solidFill>
          <a:latin typeface="+mn-lt"/>
          <a:ea typeface="+mn-ea"/>
          <a:cs typeface="+mn-cs"/>
        </a:defRPr>
      </a:lvl6pPr>
      <a:lvl7pPr marL="3477260" indent="-267335" algn="l" defTabSz="1069975" rtl="0" eaLnBrk="1" latinLnBrk="0" hangingPunct="1">
        <a:spcBef>
          <a:spcPct val="20000"/>
        </a:spcBef>
        <a:buFont typeface="Arial" panose="020B0604020202020204" pitchFamily="34" charset="0"/>
        <a:buChar char="•"/>
        <a:defRPr sz="2340" kern="1200">
          <a:solidFill>
            <a:schemeClr val="tx1"/>
          </a:solidFill>
          <a:latin typeface="+mn-lt"/>
          <a:ea typeface="+mn-ea"/>
          <a:cs typeface="+mn-cs"/>
        </a:defRPr>
      </a:lvl7pPr>
      <a:lvl8pPr marL="4011930" indent="-267335" algn="l" defTabSz="1069975" rtl="0" eaLnBrk="1" latinLnBrk="0" hangingPunct="1">
        <a:spcBef>
          <a:spcPct val="20000"/>
        </a:spcBef>
        <a:buFont typeface="Arial" panose="020B0604020202020204" pitchFamily="34" charset="0"/>
        <a:buChar char="•"/>
        <a:defRPr sz="2340" kern="1200">
          <a:solidFill>
            <a:schemeClr val="tx1"/>
          </a:solidFill>
          <a:latin typeface="+mn-lt"/>
          <a:ea typeface="+mn-ea"/>
          <a:cs typeface="+mn-cs"/>
        </a:defRPr>
      </a:lvl8pPr>
      <a:lvl9pPr marL="4546600" indent="-267335" algn="l" defTabSz="1069975" rtl="0" eaLnBrk="1" latinLnBrk="0" hangingPunct="1">
        <a:spcBef>
          <a:spcPct val="20000"/>
        </a:spcBef>
        <a:buFont typeface="Arial" panose="020B0604020202020204" pitchFamily="34" charset="0"/>
        <a:buChar char="•"/>
        <a:defRPr sz="2340" kern="1200">
          <a:solidFill>
            <a:schemeClr val="tx1"/>
          </a:solidFill>
          <a:latin typeface="+mn-lt"/>
          <a:ea typeface="+mn-ea"/>
          <a:cs typeface="+mn-cs"/>
        </a:defRPr>
      </a:lvl9pPr>
    </p:bodyStyle>
    <p:otherStyle>
      <a:defPPr>
        <a:defRPr lang="en-US"/>
      </a:defPPr>
      <a:lvl1pPr marL="0" algn="l" defTabSz="1069975" rtl="0" eaLnBrk="1" latinLnBrk="0" hangingPunct="1">
        <a:defRPr sz="2105" kern="1200">
          <a:solidFill>
            <a:schemeClr val="tx1"/>
          </a:solidFill>
          <a:latin typeface="+mn-lt"/>
          <a:ea typeface="+mn-ea"/>
          <a:cs typeface="+mn-cs"/>
        </a:defRPr>
      </a:lvl1pPr>
      <a:lvl2pPr marL="534670" algn="l" defTabSz="1069975" rtl="0" eaLnBrk="1" latinLnBrk="0" hangingPunct="1">
        <a:defRPr sz="2105" kern="1200">
          <a:solidFill>
            <a:schemeClr val="tx1"/>
          </a:solidFill>
          <a:latin typeface="+mn-lt"/>
          <a:ea typeface="+mn-ea"/>
          <a:cs typeface="+mn-cs"/>
        </a:defRPr>
      </a:lvl2pPr>
      <a:lvl3pPr marL="1069975" algn="l" defTabSz="1069975" rtl="0" eaLnBrk="1" latinLnBrk="0" hangingPunct="1">
        <a:defRPr sz="2105" kern="1200">
          <a:solidFill>
            <a:schemeClr val="tx1"/>
          </a:solidFill>
          <a:latin typeface="+mn-lt"/>
          <a:ea typeface="+mn-ea"/>
          <a:cs typeface="+mn-cs"/>
        </a:defRPr>
      </a:lvl3pPr>
      <a:lvl4pPr marL="1604645" algn="l" defTabSz="1069975" rtl="0" eaLnBrk="1" latinLnBrk="0" hangingPunct="1">
        <a:defRPr sz="2105" kern="1200">
          <a:solidFill>
            <a:schemeClr val="tx1"/>
          </a:solidFill>
          <a:latin typeface="+mn-lt"/>
          <a:ea typeface="+mn-ea"/>
          <a:cs typeface="+mn-cs"/>
        </a:defRPr>
      </a:lvl4pPr>
      <a:lvl5pPr marL="2139950" algn="l" defTabSz="1069975" rtl="0" eaLnBrk="1" latinLnBrk="0" hangingPunct="1">
        <a:defRPr sz="2105" kern="1200">
          <a:solidFill>
            <a:schemeClr val="tx1"/>
          </a:solidFill>
          <a:latin typeface="+mn-lt"/>
          <a:ea typeface="+mn-ea"/>
          <a:cs typeface="+mn-cs"/>
        </a:defRPr>
      </a:lvl5pPr>
      <a:lvl6pPr marL="2674620" algn="l" defTabSz="1069975" rtl="0" eaLnBrk="1" latinLnBrk="0" hangingPunct="1">
        <a:defRPr sz="2105" kern="1200">
          <a:solidFill>
            <a:schemeClr val="tx1"/>
          </a:solidFill>
          <a:latin typeface="+mn-lt"/>
          <a:ea typeface="+mn-ea"/>
          <a:cs typeface="+mn-cs"/>
        </a:defRPr>
      </a:lvl6pPr>
      <a:lvl7pPr marL="3209290" algn="l" defTabSz="1069975" rtl="0" eaLnBrk="1" latinLnBrk="0" hangingPunct="1">
        <a:defRPr sz="2105" kern="1200">
          <a:solidFill>
            <a:schemeClr val="tx1"/>
          </a:solidFill>
          <a:latin typeface="+mn-lt"/>
          <a:ea typeface="+mn-ea"/>
          <a:cs typeface="+mn-cs"/>
        </a:defRPr>
      </a:lvl7pPr>
      <a:lvl8pPr marL="3744595" algn="l" defTabSz="1069975" rtl="0" eaLnBrk="1" latinLnBrk="0" hangingPunct="1">
        <a:defRPr sz="2105" kern="1200">
          <a:solidFill>
            <a:schemeClr val="tx1"/>
          </a:solidFill>
          <a:latin typeface="+mn-lt"/>
          <a:ea typeface="+mn-ea"/>
          <a:cs typeface="+mn-cs"/>
        </a:defRPr>
      </a:lvl8pPr>
      <a:lvl9pPr marL="4279265" algn="l" defTabSz="1069975"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0.xml"/><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image" Target="../media/image12.pn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0" Type="http://schemas.openxmlformats.org/officeDocument/2006/relationships/notesSlide" Target="../notesSlides/notesSlide2.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4" name="Image 0" descr="preencoded.png"/>
          <p:cNvPicPr>
            <a:picLocks noChangeAspect="1"/>
          </p:cNvPicPr>
          <p:nvPr/>
        </p:nvPicPr>
        <p:blipFill>
          <a:blip r:embed="rId1"/>
          <a:stretch>
            <a:fillRect/>
          </a:stretch>
        </p:blipFill>
        <p:spPr>
          <a:xfrm>
            <a:off x="6329363" y="534988"/>
            <a:ext cx="4391025" cy="5951537"/>
          </a:xfrm>
          <a:prstGeom prst="rect">
            <a:avLst/>
          </a:prstGeom>
          <a:noFill/>
          <a:ln w="9525">
            <a:noFill/>
          </a:ln>
        </p:spPr>
      </p:pic>
      <p:sp>
        <p:nvSpPr>
          <p:cNvPr id="3" name="Text 0"/>
          <p:cNvSpPr/>
          <p:nvPr/>
        </p:nvSpPr>
        <p:spPr>
          <a:xfrm>
            <a:off x="200025" y="1103313"/>
            <a:ext cx="6029325" cy="3192463"/>
          </a:xfrm>
          <a:prstGeom prst="rect">
            <a:avLst/>
          </a:prstGeom>
          <a:noFill/>
        </p:spPr>
        <p:txBody>
          <a:bodyPr wrap="square" lIns="0" tIns="0" rIns="0" bIns="0" rtlCol="0" anchor="t"/>
          <a:lstStyle/>
          <a:p>
            <a:pPr marL="0" marR="0" lvl="0" indent="0" algn="ctr" defTabSz="914400" rtl="0" eaLnBrk="0" fontAlgn="base" latinLnBrk="0" hangingPunct="0">
              <a:lnSpc>
                <a:spcPts val="4060"/>
              </a:lnSpc>
              <a:spcBef>
                <a:spcPct val="0"/>
              </a:spcBef>
              <a:spcAft>
                <a:spcPct val="0"/>
              </a:spcAft>
              <a:buClrTx/>
              <a:buSzTx/>
              <a:buFontTx/>
              <a:buNone/>
              <a:defRPr/>
            </a:pPr>
            <a:r>
              <a:rPr kumimoji="0" lang="en-US" sz="3255" b="1" i="0" u="none" strike="noStrike" kern="1200" cap="none" spc="0" normalizeH="0" baseline="0" noProof="0" dirty="0">
                <a:ln>
                  <a:noFill/>
                </a:ln>
                <a:solidFill>
                  <a:schemeClr val="accent2">
                    <a:lumMod val="75000"/>
                  </a:schemeClr>
                </a:solidFill>
                <a:effectLst/>
                <a:uLnTx/>
                <a:uFillTx/>
                <a:latin typeface="Merriweather Bold" charset="0"/>
                <a:ea typeface="Merriweather Bold" pitchFamily="34" charset="-122"/>
                <a:cs typeface="Merriweather Bold" pitchFamily="34" charset="-120"/>
              </a:rPr>
              <a:t>Revision &amp; Rectification Provisions</a:t>
            </a:r>
            <a:endParaRPr kumimoji="0" lang="en-US" sz="3255" b="1" i="0" u="none" strike="noStrike" kern="1200" cap="none" spc="0" normalizeH="0" baseline="0" noProof="0" dirty="0">
              <a:ln>
                <a:noFill/>
              </a:ln>
              <a:solidFill>
                <a:schemeClr val="accent2">
                  <a:lumMod val="75000"/>
                </a:schemeClr>
              </a:solidFill>
              <a:effectLst/>
              <a:uLnTx/>
              <a:uFillTx/>
              <a:latin typeface="Merriweather Bold" charset="0"/>
              <a:ea typeface="Merriweather Bold" pitchFamily="34" charset="-122"/>
              <a:cs typeface="Merriweather Bold" pitchFamily="34" charset="-120"/>
            </a:endParaRPr>
          </a:p>
          <a:p>
            <a:pPr marL="0" marR="0" lvl="0" indent="0" algn="ctr" defTabSz="914400" rtl="0" eaLnBrk="0" fontAlgn="base" latinLnBrk="0" hangingPunct="0">
              <a:lnSpc>
                <a:spcPts val="4060"/>
              </a:lnSpc>
              <a:spcBef>
                <a:spcPct val="0"/>
              </a:spcBef>
              <a:spcAft>
                <a:spcPct val="0"/>
              </a:spcAft>
              <a:buClrTx/>
              <a:buSzTx/>
              <a:buFontTx/>
              <a:buNone/>
              <a:defRPr/>
            </a:pPr>
            <a:endParaRPr kumimoji="0" lang="en-US" sz="3255" b="1" i="0" u="none" strike="noStrike" kern="1200" cap="none" spc="0" normalizeH="0" baseline="0" noProof="0" dirty="0">
              <a:ln>
                <a:noFill/>
              </a:ln>
              <a:solidFill>
                <a:schemeClr val="accent2">
                  <a:lumMod val="75000"/>
                </a:schemeClr>
              </a:solidFill>
              <a:effectLst/>
              <a:uLnTx/>
              <a:uFillTx/>
              <a:latin typeface="Merriweather Bold" charset="0"/>
              <a:ea typeface="Merriweather Bold" pitchFamily="34" charset="-122"/>
              <a:cs typeface="Merriweather Bold" pitchFamily="34" charset="-120"/>
            </a:endParaRPr>
          </a:p>
          <a:p>
            <a:pPr marL="0" marR="0" lvl="0" indent="0" algn="ctr" defTabSz="914400" rtl="0" eaLnBrk="0" fontAlgn="base" latinLnBrk="0" hangingPunct="0">
              <a:lnSpc>
                <a:spcPts val="4060"/>
              </a:lnSpc>
              <a:spcBef>
                <a:spcPct val="0"/>
              </a:spcBef>
              <a:spcAft>
                <a:spcPct val="0"/>
              </a:spcAft>
              <a:buClrTx/>
              <a:buSzTx/>
              <a:buFontTx/>
              <a:buNone/>
              <a:defRPr/>
            </a:pPr>
            <a:r>
              <a:rPr kumimoji="0" lang="en-US" sz="3255" b="1" i="0" u="none" strike="noStrike" kern="1200" cap="none" spc="0" normalizeH="0" baseline="0" noProof="0" dirty="0">
                <a:ln>
                  <a:noFill/>
                </a:ln>
                <a:solidFill>
                  <a:schemeClr val="accent1">
                    <a:lumMod val="50000"/>
                  </a:schemeClr>
                </a:solidFill>
                <a:effectLst/>
                <a:uLnTx/>
                <a:uFillTx/>
                <a:latin typeface="Merriweather Bold" charset="0"/>
                <a:ea typeface="Merriweather Bold" pitchFamily="34" charset="-122"/>
                <a:cs typeface="Merriweather Bold" pitchFamily="34" charset="-120"/>
              </a:rPr>
              <a:t>Income-tax Act, 1961 </a:t>
            </a:r>
            <a:endParaRPr kumimoji="0" lang="en-US" sz="3255" b="1" i="0" u="none" strike="noStrike" kern="1200" cap="none" spc="0" normalizeH="0" baseline="0" noProof="0" dirty="0">
              <a:ln>
                <a:noFill/>
              </a:ln>
              <a:solidFill>
                <a:schemeClr val="accent1">
                  <a:lumMod val="50000"/>
                </a:schemeClr>
              </a:solidFill>
              <a:effectLst/>
              <a:uLnTx/>
              <a:uFillTx/>
              <a:latin typeface="Merriweather Bold" charset="0"/>
              <a:ea typeface="Merriweather Bold" pitchFamily="34" charset="-122"/>
              <a:cs typeface="Merriweather Bold" pitchFamily="34" charset="-120"/>
            </a:endParaRPr>
          </a:p>
          <a:p>
            <a:pPr marL="0" marR="0" lvl="0" indent="0" algn="ctr" defTabSz="914400" rtl="0" eaLnBrk="0" fontAlgn="base" latinLnBrk="0" hangingPunct="0">
              <a:lnSpc>
                <a:spcPts val="4060"/>
              </a:lnSpc>
              <a:spcBef>
                <a:spcPct val="0"/>
              </a:spcBef>
              <a:spcAft>
                <a:spcPct val="0"/>
              </a:spcAft>
              <a:buClrTx/>
              <a:buSzTx/>
              <a:buFontTx/>
              <a:buNone/>
              <a:defRPr/>
            </a:pPr>
            <a:r>
              <a:rPr kumimoji="0" lang="en-US" sz="3255" b="1" i="0" u="none" strike="noStrike" kern="1200" cap="none" spc="0" normalizeH="0" baseline="0" noProof="0" dirty="0">
                <a:ln>
                  <a:noFill/>
                </a:ln>
                <a:solidFill>
                  <a:schemeClr val="accent1">
                    <a:lumMod val="50000"/>
                  </a:schemeClr>
                </a:solidFill>
                <a:effectLst/>
                <a:uLnTx/>
                <a:uFillTx/>
                <a:latin typeface="Merriweather Bold" charset="0"/>
                <a:ea typeface="Merriweather Bold" pitchFamily="34" charset="-122"/>
                <a:cs typeface="Merriweather Bold" pitchFamily="34" charset="-120"/>
              </a:rPr>
              <a:t>vs </a:t>
            </a:r>
            <a:endParaRPr kumimoji="0" lang="en-US" sz="3255" b="1" i="0" u="none" strike="noStrike" kern="1200" cap="none" spc="0" normalizeH="0" baseline="0" noProof="0" dirty="0">
              <a:ln>
                <a:noFill/>
              </a:ln>
              <a:solidFill>
                <a:schemeClr val="accent1">
                  <a:lumMod val="50000"/>
                </a:schemeClr>
              </a:solidFill>
              <a:effectLst/>
              <a:uLnTx/>
              <a:uFillTx/>
              <a:latin typeface="Merriweather Bold" charset="0"/>
              <a:ea typeface="Merriweather Bold" pitchFamily="34" charset="-122"/>
              <a:cs typeface="Merriweather Bold" pitchFamily="34" charset="-120"/>
            </a:endParaRPr>
          </a:p>
          <a:p>
            <a:pPr marL="0" marR="0" lvl="0" indent="0" algn="ctr" defTabSz="914400" rtl="0" eaLnBrk="0" fontAlgn="base" latinLnBrk="0" hangingPunct="0">
              <a:lnSpc>
                <a:spcPts val="4060"/>
              </a:lnSpc>
              <a:spcBef>
                <a:spcPct val="0"/>
              </a:spcBef>
              <a:spcAft>
                <a:spcPct val="0"/>
              </a:spcAft>
              <a:buClrTx/>
              <a:buSzTx/>
              <a:buFontTx/>
              <a:buNone/>
              <a:defRPr/>
            </a:pPr>
            <a:r>
              <a:rPr kumimoji="0" lang="en-US" sz="3255" b="1" i="0" u="none" strike="noStrike" kern="1200" cap="none" spc="0" normalizeH="0" baseline="0" noProof="0" dirty="0">
                <a:ln>
                  <a:noFill/>
                </a:ln>
                <a:solidFill>
                  <a:schemeClr val="accent1">
                    <a:lumMod val="50000"/>
                  </a:schemeClr>
                </a:solidFill>
                <a:effectLst/>
                <a:uLnTx/>
                <a:uFillTx/>
                <a:latin typeface="Merriweather Bold" charset="0"/>
                <a:ea typeface="Merriweather Bold" pitchFamily="34" charset="-122"/>
                <a:cs typeface="Merriweather Bold" pitchFamily="34" charset="-120"/>
              </a:rPr>
              <a:t>Income-tax Act, 2025</a:t>
            </a:r>
            <a:endParaRPr kumimoji="0" lang="en-US" sz="3255" b="1" i="0" u="none" strike="noStrike" kern="1200" cap="none" spc="0" normalizeH="0" baseline="0" noProof="0" dirty="0">
              <a:ln>
                <a:noFill/>
              </a:ln>
              <a:solidFill>
                <a:schemeClr val="accent1">
                  <a:lumMod val="50000"/>
                </a:schemeClr>
              </a:solidFill>
              <a:effectLst/>
              <a:uLnTx/>
              <a:uFillTx/>
              <a:latin typeface="Merriweather Bold" charset="0"/>
              <a:ea typeface="Merriweather Bold" pitchFamily="34" charset="-122"/>
              <a:cs typeface="Merriweather Bold" pitchFamily="34" charset="-120"/>
            </a:endParaRPr>
          </a:p>
        </p:txBody>
      </p:sp>
      <p:sp>
        <p:nvSpPr>
          <p:cNvPr id="4" name="Text 1"/>
          <p:cNvSpPr/>
          <p:nvPr/>
        </p:nvSpPr>
        <p:spPr>
          <a:xfrm>
            <a:off x="1152525" y="3897313"/>
            <a:ext cx="5524500" cy="796925"/>
          </a:xfrm>
          <a:prstGeom prst="rect">
            <a:avLst/>
          </a:prstGeom>
          <a:noFill/>
        </p:spPr>
        <p:txBody>
          <a:bodyPr wrap="square" lIns="0" tIns="0" rIns="0" bIns="0" rtlCol="0" anchor="t"/>
          <a:lstStyle/>
          <a:p>
            <a:pPr marL="0" marR="0" lvl="0" indent="0" algn="l" defTabSz="914400" rtl="0" eaLnBrk="0" fontAlgn="base" latinLnBrk="0" hangingPunct="0">
              <a:lnSpc>
                <a:spcPts val="2085"/>
              </a:lnSpc>
              <a:spcBef>
                <a:spcPct val="0"/>
              </a:spcBef>
              <a:spcAft>
                <a:spcPct val="0"/>
              </a:spcAft>
              <a:buClrTx/>
              <a:buSzTx/>
              <a:buFontTx/>
              <a:buNone/>
              <a:defRPr/>
            </a:pPr>
            <a:r>
              <a:rPr kumimoji="0" lang="en-US" sz="1280" b="0" i="0" u="none" strike="noStrike" kern="1200" cap="none" spc="0" normalizeH="0" baseline="0" noProof="0" dirty="0">
                <a:ln>
                  <a:noFill/>
                </a:ln>
                <a:solidFill>
                  <a:srgbClr val="403C4E"/>
                </a:solidFill>
                <a:effectLst/>
                <a:uLnTx/>
                <a:uFillTx/>
                <a:latin typeface="Open Sans" panose="020B0606030504020204" pitchFamily="34" charset="0"/>
                <a:ea typeface="Open Sans" panose="020B0606030504020204" pitchFamily="34" charset="-122"/>
                <a:cs typeface="Open Sans" panose="020B0606030504020204" pitchFamily="34" charset="-120"/>
              </a:rPr>
              <a:t>.</a:t>
            </a:r>
            <a:endParaRPr kumimoji="0" lang="en-US" sz="128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3317" name="Shape 2"/>
          <p:cNvSpPr/>
          <p:nvPr/>
        </p:nvSpPr>
        <p:spPr>
          <a:xfrm>
            <a:off x="581025" y="4795838"/>
            <a:ext cx="265113" cy="265112"/>
          </a:xfrm>
          <a:prstGeom prst="roundRect">
            <a:avLst>
              <a:gd name="adj" fmla="val 25194296"/>
            </a:avLst>
          </a:prstGeom>
          <a:noFill/>
          <a:ln w="7620" cap="flat" cmpd="sng">
            <a:solidFill>
              <a:srgbClr val="FFFFFF"/>
            </a:solidFill>
            <a:prstDash val="solid"/>
            <a:headEnd type="none" w="med" len="med"/>
            <a:tailEnd type="none" w="med" len="med"/>
          </a:ln>
        </p:spPr>
        <p:txBody>
          <a:bodyPr/>
          <a:p>
            <a:endParaRPr dirty="0">
              <a:latin typeface="Arial" panose="020B0604020202020204" pitchFamily="34" charset="0"/>
            </a:endParaRPr>
          </a:p>
        </p:txBody>
      </p:sp>
      <p:pic>
        <p:nvPicPr>
          <p:cNvPr id="13318" name="Image 1" descr="preencoded.png"/>
          <p:cNvPicPr>
            <a:picLocks noChangeAspect="1"/>
          </p:cNvPicPr>
          <p:nvPr/>
        </p:nvPicPr>
        <p:blipFill>
          <a:blip r:embed="rId2"/>
          <a:stretch>
            <a:fillRect/>
          </a:stretch>
        </p:blipFill>
        <p:spPr>
          <a:xfrm>
            <a:off x="962025" y="5715000"/>
            <a:ext cx="254000" cy="254000"/>
          </a:xfrm>
          <a:prstGeom prst="rect">
            <a:avLst/>
          </a:prstGeom>
          <a:noFill/>
          <a:ln w="9525">
            <a:noFill/>
          </a:ln>
        </p:spPr>
      </p:pic>
      <p:sp>
        <p:nvSpPr>
          <p:cNvPr id="7" name="Text 3"/>
          <p:cNvSpPr/>
          <p:nvPr/>
        </p:nvSpPr>
        <p:spPr>
          <a:xfrm>
            <a:off x="1495425" y="5640388"/>
            <a:ext cx="1958975" cy="290513"/>
          </a:xfrm>
          <a:prstGeom prst="rect">
            <a:avLst/>
          </a:prstGeom>
          <a:noFill/>
        </p:spPr>
        <p:txBody>
          <a:bodyPr wrap="none" lIns="0" tIns="0" rIns="0" bIns="0" rtlCol="0" anchor="t"/>
          <a:lstStyle/>
          <a:p>
            <a:pPr marL="0" marR="0" lvl="0" indent="0" algn="l" defTabSz="914400" rtl="0" eaLnBrk="0" fontAlgn="base" latinLnBrk="0" hangingPunct="0">
              <a:lnSpc>
                <a:spcPts val="2265"/>
              </a:lnSpc>
              <a:spcBef>
                <a:spcPct val="0"/>
              </a:spcBef>
              <a:spcAft>
                <a:spcPct val="0"/>
              </a:spcAft>
              <a:buClrTx/>
              <a:buSzTx/>
              <a:buFontTx/>
              <a:buNone/>
              <a:defRPr/>
            </a:pPr>
            <a:r>
              <a:rPr kumimoji="0" lang="en-US" sz="1610" b="1" i="0" u="none" strike="noStrike" kern="1200" cap="none" spc="0" normalizeH="0" baseline="0" noProof="0" dirty="0">
                <a:ln>
                  <a:noFill/>
                </a:ln>
                <a:solidFill>
                  <a:srgbClr val="403C4E"/>
                </a:solidFill>
                <a:effectLst/>
                <a:uLnTx/>
                <a:uFillTx/>
                <a:latin typeface="Open Sans Bold" charset="0"/>
                <a:ea typeface="Open Sans Bold" pitchFamily="34" charset="-122"/>
                <a:cs typeface="Open Sans Bold" pitchFamily="34" charset="-120"/>
              </a:rPr>
              <a:t>by pankaj Sancheti</a:t>
            </a:r>
            <a:endParaRPr kumimoji="0" lang="en-US" sz="1610" b="1" i="0" u="none" strike="noStrike" kern="1200" cap="none" spc="0" normalizeH="0" baseline="0" noProof="0" dirty="0">
              <a:ln>
                <a:noFill/>
              </a:ln>
              <a:solidFill>
                <a:srgbClr val="403C4E"/>
              </a:solidFill>
              <a:effectLst/>
              <a:uLnTx/>
              <a:uFillTx/>
              <a:latin typeface="Open Sans Bold" charset="0"/>
              <a:ea typeface="Open Sans Bold" pitchFamily="34" charset="-122"/>
              <a:cs typeface="Open Sans Bold" pitchFamily="34" charset="-120"/>
            </a:endParaRPr>
          </a:p>
          <a:p>
            <a:pPr marL="0" marR="0" lvl="0" indent="0" algn="l" defTabSz="914400" rtl="0" eaLnBrk="0" fontAlgn="base" latinLnBrk="0" hangingPunct="0">
              <a:lnSpc>
                <a:spcPts val="2265"/>
              </a:lnSpc>
              <a:spcBef>
                <a:spcPct val="0"/>
              </a:spcBef>
              <a:spcAft>
                <a:spcPct val="0"/>
              </a:spcAft>
              <a:buClrTx/>
              <a:buSzTx/>
              <a:buFontTx/>
              <a:buNone/>
              <a:defRPr/>
            </a:pPr>
            <a:r>
              <a:rPr kumimoji="0" lang="en-US" sz="161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+91 98480 61495</a:t>
            </a:r>
            <a:endParaRPr kumimoji="0" lang="en-US" sz="161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ts val="2265"/>
              </a:lnSpc>
              <a:spcBef>
                <a:spcPct val="0"/>
              </a:spcBef>
              <a:spcAft>
                <a:spcPct val="0"/>
              </a:spcAft>
              <a:buClrTx/>
              <a:buSzTx/>
              <a:buFontTx/>
              <a:buNone/>
              <a:defRPr/>
            </a:pPr>
            <a:r>
              <a:rPr kumimoji="0" lang="en-US" sz="161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pankaj.sancheti@kevalin.in</a:t>
            </a:r>
            <a:endParaRPr kumimoji="0" lang="en-US" sz="161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Title 1"/>
          <p:cNvSpPr>
            <a:spLocks noGrp="1"/>
          </p:cNvSpPr>
          <p:nvPr>
            <p:ph type="title"/>
          </p:nvPr>
        </p:nvSpPr>
        <p:spPr>
          <a:xfrm>
            <a:off x="527050" y="317500"/>
            <a:ext cx="9628188" cy="531813"/>
          </a:xfrm>
          <a:ln/>
        </p:spPr>
        <p:txBody>
          <a:bodyPr vert="horz" wrap="square" lIns="0" tIns="0" rIns="0" bIns="0" anchor="t" anchorCtr="0"/>
          <a:p>
            <a:pPr/>
            <a:r>
              <a:rPr lang="en-IN" altLang="en-US" kern="1200" dirty="0">
                <a:solidFill>
                  <a:srgbClr val="91278F"/>
                </a:solidFill>
                <a:latin typeface="Arial" panose="020B0604020202020204" pitchFamily="34" charset="0"/>
                <a:ea typeface="+mj-ea"/>
                <a:cs typeface="Arial" panose="020B0604020202020204" pitchFamily="34" charset="0"/>
              </a:rPr>
              <a:t>1961 Act vs 2025 Act</a:t>
            </a:r>
            <a:endParaRPr lang="en-IN" altLang="en-US" kern="1200" dirty="0">
              <a:solidFill>
                <a:srgbClr val="91278F"/>
              </a:solidFill>
              <a:latin typeface="Arial" panose="020B0604020202020204" pitchFamily="34" charset="0"/>
              <a:ea typeface="+mj-ea"/>
              <a:cs typeface="Arial" panose="020B0604020202020204" pitchFamily="34" charset="0"/>
            </a:endParaRPr>
          </a:p>
        </p:txBody>
      </p:sp>
      <p:sp>
        <p:nvSpPr>
          <p:cNvPr id="24579" name="TextBox 3"/>
          <p:cNvSpPr txBox="1"/>
          <p:nvPr/>
        </p:nvSpPr>
        <p:spPr>
          <a:xfrm>
            <a:off x="519113" y="1217613"/>
            <a:ext cx="4829175" cy="3132137"/>
          </a:xfrm>
          <a:prstGeom prst="rect">
            <a:avLst/>
          </a:prstGeom>
          <a:solidFill>
            <a:srgbClr val="FAD2F2"/>
          </a:solidFill>
          <a:ln w="9525">
            <a:noFill/>
          </a:ln>
        </p:spPr>
        <p:txBody>
          <a:bodyPr tIns="91440" bIns="91440">
            <a:spAutoFit/>
          </a:bodyPr>
          <a:p>
            <a:pPr>
              <a:lnSpc>
                <a:spcPct val="120000"/>
              </a:lnSpc>
              <a:spcBef>
                <a:spcPts val="600"/>
              </a:spcBef>
              <a:spcAft>
                <a:spcPts val="600"/>
              </a:spcAft>
              <a:buClr>
                <a:srgbClr val="91278F"/>
              </a:buClr>
              <a:buSzPct val="100000"/>
            </a:pPr>
            <a:r>
              <a:rPr lang="en-US" altLang="en-US" sz="1600" b="1" dirty="0">
                <a:latin typeface="Calibri" panose="020F0502020204030204" pitchFamily="34" charset="0"/>
                <a:cs typeface="Calibri" panose="020F0502020204030204" pitchFamily="34" charset="0"/>
              </a:rPr>
              <a:t>Section 263 </a:t>
            </a:r>
            <a:endParaRPr lang="en-US" altLang="en-US" sz="1600" b="1" dirty="0">
              <a:latin typeface="Calibri" panose="020F0502020204030204" pitchFamily="34" charset="0"/>
              <a:cs typeface="Calibri" panose="020F0502020204030204" pitchFamily="34" charset="0"/>
            </a:endParaRPr>
          </a:p>
          <a:p>
            <a:pPr algn="just">
              <a:lnSpc>
                <a:spcPct val="120000"/>
              </a:lnSpc>
              <a:spcBef>
                <a:spcPts val="600"/>
              </a:spcBef>
              <a:spcAft>
                <a:spcPts val="600"/>
              </a:spcAft>
              <a:buClr>
                <a:srgbClr val="91278F"/>
              </a:buClr>
              <a:buSzPct val="100000"/>
            </a:pPr>
            <a:r>
              <a:rPr lang="en-US" altLang="en-US" sz="1600" b="1" dirty="0">
                <a:latin typeface="Calibri" panose="020F0502020204030204" pitchFamily="34" charset="0"/>
                <a:cs typeface="Calibri" panose="020F0502020204030204" pitchFamily="34" charset="0"/>
              </a:rPr>
              <a:t>(3) </a:t>
            </a:r>
            <a:r>
              <a:rPr lang="en-US" altLang="en-US" sz="1600" dirty="0">
                <a:solidFill>
                  <a:srgbClr val="00B050"/>
                </a:solidFill>
                <a:latin typeface="Calibri" panose="020F0502020204030204" pitchFamily="34" charset="0"/>
                <a:cs typeface="Calibri" panose="020F0502020204030204" pitchFamily="34" charset="0"/>
              </a:rPr>
              <a:t>Notwithstanding anything contained in sub-section (2)</a:t>
            </a:r>
            <a:r>
              <a:rPr lang="en-US" altLang="en-US" sz="1600" dirty="0">
                <a:latin typeface="Calibri" panose="020F0502020204030204" pitchFamily="34" charset="0"/>
                <a:cs typeface="Calibri" panose="020F0502020204030204" pitchFamily="34" charset="0"/>
              </a:rPr>
              <a:t>, an order in revision under this section may be passed at any time in the case of an order which has been passed in consequence of, or to give effect to, any finding or direction contained in an order of the Appellate Tribunal, the High Court or the Supreme Court.</a:t>
            </a:r>
            <a:endParaRPr lang="en-US" altLang="en-US" sz="1600" dirty="0">
              <a:latin typeface="Calibri" panose="020F0502020204030204" pitchFamily="34" charset="0"/>
              <a:cs typeface="Calibri" panose="020F0502020204030204" pitchFamily="34" charset="0"/>
            </a:endParaRPr>
          </a:p>
          <a:p>
            <a:pPr algn="just">
              <a:lnSpc>
                <a:spcPct val="120000"/>
              </a:lnSpc>
              <a:spcBef>
                <a:spcPts val="600"/>
              </a:spcBef>
              <a:spcAft>
                <a:spcPts val="600"/>
              </a:spcAft>
              <a:buClr>
                <a:srgbClr val="91278F"/>
              </a:buClr>
              <a:buSzPct val="100000"/>
            </a:pPr>
            <a:endParaRPr lang="en-US" altLang="en-US" sz="1600" dirty="0">
              <a:latin typeface="Calibri" panose="020F0502020204030204" pitchFamily="34" charset="0"/>
              <a:ea typeface="Calibri" panose="020F0502020204030204" pitchFamily="34" charset="0"/>
            </a:endParaRPr>
          </a:p>
        </p:txBody>
      </p:sp>
      <p:sp>
        <p:nvSpPr>
          <p:cNvPr id="2" name="TextBox 3"/>
          <p:cNvSpPr txBox="1">
            <a:spLocks noChangeArrowheads="1"/>
          </p:cNvSpPr>
          <p:nvPr/>
        </p:nvSpPr>
        <p:spPr bwMode="auto">
          <a:xfrm>
            <a:off x="5426075" y="1217613"/>
            <a:ext cx="4830763" cy="2682875"/>
          </a:xfrm>
          <a:prstGeom prst="rect">
            <a:avLst/>
          </a:prstGeom>
          <a:solidFill>
            <a:schemeClr val="accent5">
              <a:lumMod val="20000"/>
              <a:lumOff val="80000"/>
            </a:schemeClr>
          </a:solidFill>
          <a:ln>
            <a:noFill/>
          </a:ln>
        </p:spPr>
        <p:txBody>
          <a:bodyPr tIns="91440" bIns="91440">
            <a:spAutoFit/>
          </a:bodyPr>
          <a:lstStyle>
            <a:lvl1pPr marL="457200" indent="-457200">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377 </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(5)  </a:t>
            </a:r>
            <a:r>
              <a:rPr kumimoji="0" lang="en-US" sz="16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Irrespective of anything contained in sub-section (4),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an order in revision under this section may be passed at any time in the case of an order which has been passed in consequence of, or to give effect to, any finding or direction contained in </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order of the Appellate Tribunal, the High Court, or the Supreme Court.</a:t>
            </a: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Title 1"/>
          <p:cNvSpPr>
            <a:spLocks noGrp="1"/>
          </p:cNvSpPr>
          <p:nvPr>
            <p:ph type="title"/>
          </p:nvPr>
        </p:nvSpPr>
        <p:spPr>
          <a:xfrm>
            <a:off x="527050" y="317500"/>
            <a:ext cx="9628188" cy="531813"/>
          </a:xfrm>
          <a:ln/>
        </p:spPr>
        <p:txBody>
          <a:bodyPr vert="horz" wrap="square" lIns="0" tIns="0" rIns="0" bIns="0" anchor="t" anchorCtr="0"/>
          <a:p>
            <a:pPr/>
            <a:r>
              <a:rPr lang="en-IN" altLang="en-US" kern="1200" dirty="0">
                <a:solidFill>
                  <a:srgbClr val="91278F"/>
                </a:solidFill>
                <a:latin typeface="Arial" panose="020B0604020202020204" pitchFamily="34" charset="0"/>
                <a:ea typeface="+mj-ea"/>
                <a:cs typeface="Arial" panose="020B0604020202020204" pitchFamily="34" charset="0"/>
              </a:rPr>
              <a:t>1961 Act vs 2025 Act</a:t>
            </a:r>
            <a:endParaRPr lang="en-IN" altLang="en-US" kern="1200" dirty="0">
              <a:solidFill>
                <a:srgbClr val="91278F"/>
              </a:solidFill>
              <a:latin typeface="Arial" panose="020B0604020202020204" pitchFamily="34" charset="0"/>
              <a:ea typeface="+mj-ea"/>
              <a:cs typeface="Arial" panose="020B0604020202020204" pitchFamily="34" charset="0"/>
            </a:endParaRPr>
          </a:p>
        </p:txBody>
      </p:sp>
      <p:sp>
        <p:nvSpPr>
          <p:cNvPr id="10243" name="TextBox 3"/>
          <p:cNvSpPr txBox="1">
            <a:spLocks noChangeArrowheads="1"/>
          </p:cNvSpPr>
          <p:nvPr/>
        </p:nvSpPr>
        <p:spPr bwMode="auto">
          <a:xfrm>
            <a:off x="519113" y="1217794"/>
            <a:ext cx="4829175" cy="3568926"/>
          </a:xfrm>
          <a:prstGeom prst="rect">
            <a:avLst/>
          </a:prstGeom>
          <a:solidFill>
            <a:srgbClr val="FAD2F2"/>
          </a:solidFill>
          <a:ln>
            <a:noFill/>
          </a:ln>
        </p:spPr>
        <p:txBody>
          <a:bodyPr tIns="91440" bIns="91440">
            <a:spAutoFit/>
          </a:bodyPr>
          <a:lstStyle>
            <a:lvl1pPr marL="457200" indent="-457200">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263 </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Explanation.—In computing the period of limitation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for </a:t>
            </a:r>
            <a:r>
              <a:rPr kumimoji="0" lang="en-US" sz="1600" b="0"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the purposes of sub-section (2),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 time taken in giving an opportunity to the </a:t>
            </a: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assessee</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to be reheard under </a:t>
            </a:r>
            <a:r>
              <a:rPr kumimoji="0" lang="en-US" sz="1600" b="0"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rPr>
              <a:t>the proviso to section 129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and [the period commencing on the date on which stay on any proceeding under this section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was</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granted by an order or injunction of any court and ending on the date on which certified copy of the order vacating the stay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was</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received by the jurisdictional Principal Commissioner or Commissioner] shall be excluded.</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2" name="TextBox 3"/>
          <p:cNvSpPr txBox="1">
            <a:spLocks noChangeArrowheads="1"/>
          </p:cNvSpPr>
          <p:nvPr/>
        </p:nvSpPr>
        <p:spPr bwMode="auto">
          <a:xfrm>
            <a:off x="5500688" y="1230313"/>
            <a:ext cx="4830763" cy="4208463"/>
          </a:xfrm>
          <a:prstGeom prst="rect">
            <a:avLst/>
          </a:prstGeom>
          <a:solidFill>
            <a:schemeClr val="accent5">
              <a:lumMod val="20000"/>
              <a:lumOff val="80000"/>
            </a:schemeClr>
          </a:solidFill>
          <a:ln>
            <a:noFill/>
          </a:ln>
        </p:spPr>
        <p:txBody>
          <a:bodyPr tIns="91440" bIns="91440">
            <a:spAutoFit/>
          </a:bodyPr>
          <a:lstStyle>
            <a:lvl1pPr marL="457200" indent="-457200">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377</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(6)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In computing the period of limitation </a:t>
            </a:r>
            <a:r>
              <a:rPr kumimoji="0" lang="en-US" sz="16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under sub-section (4), the following period</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shall be excluded,—</a:t>
            </a: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57200" marR="0" lvl="0" indent="-457200" algn="l" defTabSz="914400" rtl="0" eaLnBrk="0" fontAlgn="base" latinLnBrk="0" hangingPunct="0">
              <a:lnSpc>
                <a:spcPct val="120000"/>
              </a:lnSpc>
              <a:spcBef>
                <a:spcPts val="600"/>
              </a:spcBef>
              <a:spcAft>
                <a:spcPts val="600"/>
              </a:spcAft>
              <a:buClr>
                <a:srgbClr val="91278F"/>
              </a:buClr>
              <a:buSzPct val="100000"/>
              <a:buFont typeface="+mj-lt"/>
              <a:buAutoNum type="alphaLcParenR"/>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 time taken in giving an opportunity to the </a:t>
            </a: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assessee</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to be reheard under </a:t>
            </a:r>
            <a:r>
              <a:rPr kumimoji="0" lang="en-US" sz="1600" b="0"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rPr>
              <a:t>section 244(2)</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and </a:t>
            </a: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57200" marR="0" lvl="0" indent="-457200" algn="l" defTabSz="914400" rtl="0" eaLnBrk="0" fontAlgn="base" latinLnBrk="0" hangingPunct="0">
              <a:lnSpc>
                <a:spcPct val="120000"/>
              </a:lnSpc>
              <a:spcBef>
                <a:spcPts val="600"/>
              </a:spcBef>
              <a:spcAft>
                <a:spcPts val="600"/>
              </a:spcAft>
              <a:buClr>
                <a:srgbClr val="91278F"/>
              </a:buClr>
              <a:buSzPct val="100000"/>
              <a:buFont typeface="+mj-lt"/>
              <a:buAutoNum type="alphaLcParenR"/>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 period commencing on the date on which stay on any proceeding under this section </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has been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granted by an order or injunction of any court and ending on the date on which certified copy of the order </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or injunction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vacating the stay </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is</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received by the jurisdictional Principal Commissioner or Commissioner. </a:t>
            </a: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Title 1"/>
          <p:cNvSpPr>
            <a:spLocks noGrp="1"/>
          </p:cNvSpPr>
          <p:nvPr>
            <p:ph type="title"/>
          </p:nvPr>
        </p:nvSpPr>
        <p:spPr>
          <a:xfrm>
            <a:off x="527050" y="317500"/>
            <a:ext cx="9628188" cy="531813"/>
          </a:xfrm>
          <a:ln/>
        </p:spPr>
        <p:txBody>
          <a:bodyPr vert="horz" wrap="square" lIns="0" tIns="0" rIns="0" bIns="0" anchor="t" anchorCtr="0"/>
          <a:p>
            <a:pPr/>
            <a:r>
              <a:rPr lang="en-IN" altLang="en-US" kern="1200" dirty="0">
                <a:solidFill>
                  <a:srgbClr val="91278F"/>
                </a:solidFill>
                <a:latin typeface="Arial" panose="020B0604020202020204" pitchFamily="34" charset="0"/>
                <a:ea typeface="+mj-ea"/>
                <a:cs typeface="Arial" panose="020B0604020202020204" pitchFamily="34" charset="0"/>
              </a:rPr>
              <a:t>1961 Act vs 2025 Act</a:t>
            </a:r>
            <a:endParaRPr lang="en-IN" altLang="en-US" kern="1200" dirty="0">
              <a:solidFill>
                <a:srgbClr val="91278F"/>
              </a:solidFill>
              <a:latin typeface="Arial" panose="020B0604020202020204" pitchFamily="34" charset="0"/>
              <a:ea typeface="+mj-ea"/>
              <a:cs typeface="Arial" panose="020B0604020202020204" pitchFamily="34" charset="0"/>
            </a:endParaRPr>
          </a:p>
        </p:txBody>
      </p:sp>
      <p:sp>
        <p:nvSpPr>
          <p:cNvPr id="26627" name="TextBox 3"/>
          <p:cNvSpPr txBox="1"/>
          <p:nvPr/>
        </p:nvSpPr>
        <p:spPr>
          <a:xfrm>
            <a:off x="519113" y="1217613"/>
            <a:ext cx="4829175" cy="5853112"/>
          </a:xfrm>
          <a:prstGeom prst="rect">
            <a:avLst/>
          </a:prstGeom>
          <a:solidFill>
            <a:srgbClr val="FAD2F2"/>
          </a:solidFill>
          <a:ln w="9525">
            <a:noFill/>
          </a:ln>
        </p:spPr>
        <p:txBody>
          <a:bodyPr tIns="91440" bIns="91440">
            <a:spAutoFit/>
          </a:bodyPr>
          <a:p>
            <a:pPr>
              <a:lnSpc>
                <a:spcPct val="120000"/>
              </a:lnSpc>
              <a:spcBef>
                <a:spcPts val="600"/>
              </a:spcBef>
              <a:spcAft>
                <a:spcPts val="600"/>
              </a:spcAft>
              <a:buClr>
                <a:srgbClr val="91278F"/>
              </a:buClr>
              <a:buSzPct val="100000"/>
            </a:pPr>
            <a:r>
              <a:rPr lang="en-US" altLang="en-US" sz="1600" b="1" dirty="0">
                <a:latin typeface="Calibri" panose="020F0502020204030204" pitchFamily="34" charset="0"/>
                <a:cs typeface="Calibri" panose="020F0502020204030204" pitchFamily="34" charset="0"/>
              </a:rPr>
              <a:t>Section 263</a:t>
            </a:r>
            <a:endParaRPr lang="en-US" altLang="en-US" sz="1600" b="1" dirty="0">
              <a:latin typeface="Calibri" panose="020F0502020204030204" pitchFamily="34" charset="0"/>
              <a:cs typeface="Calibri" panose="020F0502020204030204" pitchFamily="34" charset="0"/>
            </a:endParaRPr>
          </a:p>
          <a:p>
            <a:pPr>
              <a:lnSpc>
                <a:spcPct val="120000"/>
              </a:lnSpc>
              <a:spcBef>
                <a:spcPts val="600"/>
              </a:spcBef>
              <a:spcAft>
                <a:spcPts val="600"/>
              </a:spcAft>
              <a:buClr>
                <a:srgbClr val="91278F"/>
              </a:buClr>
              <a:buSzPct val="100000"/>
            </a:pPr>
            <a:endParaRPr lang="en-US" altLang="en-US" sz="1600" b="1" dirty="0">
              <a:latin typeface="Calibri" panose="020F0502020204030204" pitchFamily="34" charset="0"/>
              <a:cs typeface="Calibri" panose="020F0502020204030204" pitchFamily="34" charset="0"/>
            </a:endParaRPr>
          </a:p>
          <a:p>
            <a:pPr algn="ctr">
              <a:lnSpc>
                <a:spcPct val="120000"/>
              </a:lnSpc>
              <a:spcBef>
                <a:spcPts val="600"/>
              </a:spcBef>
              <a:spcAft>
                <a:spcPts val="600"/>
              </a:spcAft>
              <a:buClr>
                <a:srgbClr val="91278F"/>
              </a:buClr>
              <a:buSzPct val="100000"/>
            </a:pPr>
            <a:r>
              <a:rPr lang="en-US" altLang="en-US" sz="1600" b="1" dirty="0">
                <a:latin typeface="Calibri" panose="020F0502020204030204" pitchFamily="34" charset="0"/>
                <a:cs typeface="Calibri" panose="020F0502020204030204" pitchFamily="34" charset="0"/>
              </a:rPr>
              <a:t>-</a:t>
            </a:r>
            <a:endParaRPr lang="en-US" altLang="en-US" sz="1600" b="1" dirty="0">
              <a:latin typeface="Calibri" panose="020F0502020204030204" pitchFamily="34" charset="0"/>
              <a:cs typeface="Calibri" panose="020F0502020204030204" pitchFamily="34" charset="0"/>
            </a:endParaRPr>
          </a:p>
          <a:p>
            <a:pPr>
              <a:lnSpc>
                <a:spcPct val="120000"/>
              </a:lnSpc>
              <a:spcBef>
                <a:spcPts val="600"/>
              </a:spcBef>
              <a:spcAft>
                <a:spcPts val="600"/>
              </a:spcAft>
              <a:buClr>
                <a:srgbClr val="91278F"/>
              </a:buClr>
              <a:buSzPct val="100000"/>
            </a:pPr>
            <a:endParaRPr lang="en-US" altLang="en-US" sz="1600" b="1" dirty="0">
              <a:latin typeface="Calibri" panose="020F0502020204030204" pitchFamily="34" charset="0"/>
              <a:cs typeface="Calibri" panose="020F0502020204030204" pitchFamily="34" charset="0"/>
            </a:endParaRPr>
          </a:p>
          <a:p>
            <a:pPr>
              <a:lnSpc>
                <a:spcPct val="120000"/>
              </a:lnSpc>
              <a:spcBef>
                <a:spcPts val="600"/>
              </a:spcBef>
              <a:spcAft>
                <a:spcPts val="600"/>
              </a:spcAft>
              <a:buClr>
                <a:srgbClr val="91278F"/>
              </a:buClr>
              <a:buSzPct val="100000"/>
            </a:pPr>
            <a:endParaRPr lang="en-US" altLang="en-US" sz="1600" b="1" dirty="0">
              <a:latin typeface="Calibri" panose="020F0502020204030204" pitchFamily="34" charset="0"/>
              <a:cs typeface="Calibri" panose="020F0502020204030204" pitchFamily="34" charset="0"/>
            </a:endParaRPr>
          </a:p>
          <a:p>
            <a:pPr>
              <a:lnSpc>
                <a:spcPct val="120000"/>
              </a:lnSpc>
              <a:spcBef>
                <a:spcPts val="600"/>
              </a:spcBef>
              <a:spcAft>
                <a:spcPts val="600"/>
              </a:spcAft>
              <a:buClr>
                <a:srgbClr val="91278F"/>
              </a:buClr>
              <a:buSzPct val="100000"/>
            </a:pPr>
            <a:endParaRPr lang="en-US" altLang="en-US" sz="1600" b="1" dirty="0">
              <a:latin typeface="Calibri" panose="020F0502020204030204" pitchFamily="34" charset="0"/>
              <a:cs typeface="Calibri" panose="020F0502020204030204" pitchFamily="34" charset="0"/>
            </a:endParaRPr>
          </a:p>
          <a:p>
            <a:pPr>
              <a:lnSpc>
                <a:spcPct val="120000"/>
              </a:lnSpc>
              <a:spcBef>
                <a:spcPts val="600"/>
              </a:spcBef>
              <a:spcAft>
                <a:spcPts val="600"/>
              </a:spcAft>
              <a:buClr>
                <a:srgbClr val="91278F"/>
              </a:buClr>
              <a:buSzPct val="100000"/>
            </a:pPr>
            <a:endParaRPr lang="en-US" altLang="en-US" sz="1600" b="1" dirty="0">
              <a:latin typeface="Calibri" panose="020F0502020204030204" pitchFamily="34" charset="0"/>
              <a:cs typeface="Calibri" panose="020F0502020204030204" pitchFamily="34" charset="0"/>
            </a:endParaRPr>
          </a:p>
          <a:p>
            <a:pPr>
              <a:lnSpc>
                <a:spcPct val="120000"/>
              </a:lnSpc>
              <a:spcBef>
                <a:spcPts val="600"/>
              </a:spcBef>
              <a:spcAft>
                <a:spcPts val="600"/>
              </a:spcAft>
              <a:buClr>
                <a:srgbClr val="91278F"/>
              </a:buClr>
              <a:buSzPct val="100000"/>
            </a:pPr>
            <a:endParaRPr lang="en-US" altLang="en-US" sz="1600" b="1" dirty="0">
              <a:latin typeface="Calibri" panose="020F0502020204030204" pitchFamily="34" charset="0"/>
              <a:cs typeface="Calibri" panose="020F0502020204030204" pitchFamily="34" charset="0"/>
            </a:endParaRPr>
          </a:p>
          <a:p>
            <a:pPr>
              <a:lnSpc>
                <a:spcPct val="120000"/>
              </a:lnSpc>
              <a:spcBef>
                <a:spcPts val="600"/>
              </a:spcBef>
              <a:spcAft>
                <a:spcPts val="600"/>
              </a:spcAft>
              <a:buClr>
                <a:srgbClr val="91278F"/>
              </a:buClr>
              <a:buSzPct val="100000"/>
            </a:pPr>
            <a:endParaRPr lang="en-US" altLang="en-US" sz="1600" b="1" dirty="0">
              <a:latin typeface="Calibri" panose="020F0502020204030204" pitchFamily="34" charset="0"/>
              <a:cs typeface="Calibri" panose="020F0502020204030204" pitchFamily="34" charset="0"/>
            </a:endParaRPr>
          </a:p>
          <a:p>
            <a:pPr>
              <a:lnSpc>
                <a:spcPct val="120000"/>
              </a:lnSpc>
              <a:spcBef>
                <a:spcPts val="600"/>
              </a:spcBef>
              <a:spcAft>
                <a:spcPts val="600"/>
              </a:spcAft>
              <a:buClr>
                <a:srgbClr val="91278F"/>
              </a:buClr>
              <a:buSzPct val="100000"/>
            </a:pPr>
            <a:endParaRPr lang="en-US" altLang="en-US" sz="1600" b="1" dirty="0">
              <a:latin typeface="Calibri" panose="020F0502020204030204" pitchFamily="34" charset="0"/>
              <a:cs typeface="Calibri" panose="020F0502020204030204" pitchFamily="34" charset="0"/>
            </a:endParaRPr>
          </a:p>
          <a:p>
            <a:pPr>
              <a:lnSpc>
                <a:spcPct val="120000"/>
              </a:lnSpc>
              <a:spcBef>
                <a:spcPts val="600"/>
              </a:spcBef>
              <a:spcAft>
                <a:spcPts val="600"/>
              </a:spcAft>
              <a:buClr>
                <a:srgbClr val="91278F"/>
              </a:buClr>
              <a:buSzPct val="100000"/>
            </a:pPr>
            <a:endParaRPr lang="en-US" altLang="en-US" sz="1600" b="1" dirty="0">
              <a:latin typeface="Calibri" panose="020F0502020204030204" pitchFamily="34" charset="0"/>
              <a:cs typeface="Calibri" panose="020F0502020204030204" pitchFamily="34" charset="0"/>
            </a:endParaRPr>
          </a:p>
          <a:p>
            <a:pPr>
              <a:lnSpc>
                <a:spcPct val="120000"/>
              </a:lnSpc>
              <a:spcBef>
                <a:spcPts val="600"/>
              </a:spcBef>
              <a:spcAft>
                <a:spcPts val="600"/>
              </a:spcAft>
              <a:buClr>
                <a:srgbClr val="91278F"/>
              </a:buClr>
              <a:buSzPct val="100000"/>
            </a:pPr>
            <a:endParaRPr lang="en-US" altLang="en-US" sz="1600" b="1" dirty="0">
              <a:latin typeface="Calibri" panose="020F0502020204030204" pitchFamily="34" charset="0"/>
              <a:cs typeface="Calibri" panose="020F0502020204030204" pitchFamily="34" charset="0"/>
            </a:endParaRPr>
          </a:p>
          <a:p>
            <a:pPr>
              <a:lnSpc>
                <a:spcPct val="120000"/>
              </a:lnSpc>
              <a:spcBef>
                <a:spcPts val="600"/>
              </a:spcBef>
              <a:spcAft>
                <a:spcPts val="600"/>
              </a:spcAft>
              <a:buClr>
                <a:srgbClr val="91278F"/>
              </a:buClr>
              <a:buSzPct val="100000"/>
            </a:pPr>
            <a:r>
              <a:rPr lang="en-US" altLang="en-US" sz="1600" b="1" dirty="0">
                <a:latin typeface="Calibri" panose="020F0502020204030204" pitchFamily="34" charset="0"/>
                <a:cs typeface="Calibri" panose="020F0502020204030204" pitchFamily="34" charset="0"/>
              </a:rPr>
              <a:t> </a:t>
            </a:r>
            <a:endParaRPr lang="en-US" altLang="en-US" sz="1600" b="1" dirty="0">
              <a:latin typeface="Calibri" panose="020F0502020204030204" pitchFamily="34" charset="0"/>
              <a:ea typeface="Calibri" panose="020F0502020204030204" pitchFamily="34" charset="0"/>
            </a:endParaRPr>
          </a:p>
        </p:txBody>
      </p:sp>
      <p:sp>
        <p:nvSpPr>
          <p:cNvPr id="2" name="TextBox 3"/>
          <p:cNvSpPr txBox="1">
            <a:spLocks noChangeArrowheads="1"/>
          </p:cNvSpPr>
          <p:nvPr/>
        </p:nvSpPr>
        <p:spPr bwMode="auto">
          <a:xfrm>
            <a:off x="5500688" y="1179513"/>
            <a:ext cx="4830763" cy="5905500"/>
          </a:xfrm>
          <a:prstGeom prst="rect">
            <a:avLst/>
          </a:prstGeom>
          <a:solidFill>
            <a:schemeClr val="accent5">
              <a:lumMod val="20000"/>
              <a:lumOff val="80000"/>
            </a:schemeClr>
          </a:solidFill>
          <a:ln>
            <a:noFill/>
          </a:ln>
        </p:spPr>
        <p:txBody>
          <a:bodyPr tIns="91440" bIns="91440">
            <a:spAutoFit/>
          </a:bodyPr>
          <a:lstStyle>
            <a:lvl1pPr marL="457200" indent="-457200">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377</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(7) </a:t>
            </a:r>
            <a:r>
              <a:rPr kumimoji="0" lang="en-US" altLang="en-US"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If after the exclusion of the period provided in sub-section (6), the time limit for completion, as provided in sub-section (4) is less than sixty days, such remaining period shall be extended to sixty days and such period of limitation shall be deemed to have been extended accordingly. In computing the period of limitation under sub-section (4), the following period shall be excluded,—</a:t>
            </a:r>
            <a:endParaRPr kumimoji="0" lang="en-US"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(8)(a) -</a:t>
            </a:r>
            <a:r>
              <a:rPr kumimoji="0" lang="en-US" sz="1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“Competent Authority” means the Principal Chief Commissioner or Chief Commissioner or Principal Commissioner or Commissioner; and</a:t>
            </a:r>
            <a:endParaRPr kumimoji="0" lang="en-US" sz="1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(8)(b) - </a:t>
            </a: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“Transfer Pricing Officer” shall have the same meaning </a:t>
            </a:r>
            <a:r>
              <a:rPr kumimoji="0" lang="en-US" sz="1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as in </a:t>
            </a:r>
            <a:r>
              <a:rPr kumimoji="0" lang="en-US" sz="1800" b="1"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rPr>
              <a:t>section 166(17).</a:t>
            </a:r>
            <a:endParaRPr kumimoji="0" lang="en-US" altLang="en-US" sz="1800" b="1"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Title 1"/>
          <p:cNvSpPr>
            <a:spLocks noGrp="1"/>
          </p:cNvSpPr>
          <p:nvPr>
            <p:ph type="title"/>
          </p:nvPr>
        </p:nvSpPr>
        <p:spPr>
          <a:xfrm>
            <a:off x="527050" y="317500"/>
            <a:ext cx="9628188" cy="531813"/>
          </a:xfrm>
          <a:ln/>
        </p:spPr>
        <p:txBody>
          <a:bodyPr vert="horz" wrap="square" lIns="0" tIns="0" rIns="0" bIns="0" anchor="t" anchorCtr="0"/>
          <a:p>
            <a:pPr/>
            <a:r>
              <a:rPr lang="en-IN" altLang="en-US" kern="1200" dirty="0">
                <a:solidFill>
                  <a:srgbClr val="91278F"/>
                </a:solidFill>
                <a:latin typeface="Arial" panose="020B0604020202020204" pitchFamily="34" charset="0"/>
                <a:ea typeface="+mj-ea"/>
                <a:cs typeface="Arial" panose="020B0604020202020204" pitchFamily="34" charset="0"/>
              </a:rPr>
              <a:t>Section 263 – Key Takeaways</a:t>
            </a:r>
            <a:endParaRPr lang="en-IN" altLang="en-US" kern="1200" dirty="0">
              <a:solidFill>
                <a:srgbClr val="91278F"/>
              </a:solidFill>
              <a:latin typeface="Arial" panose="020B0604020202020204" pitchFamily="34" charset="0"/>
              <a:ea typeface="+mj-ea"/>
              <a:cs typeface="Arial" panose="020B0604020202020204" pitchFamily="34" charset="0"/>
            </a:endParaRPr>
          </a:p>
        </p:txBody>
      </p:sp>
      <p:sp>
        <p:nvSpPr>
          <p:cNvPr id="3" name="TextBox 3"/>
          <p:cNvSpPr txBox="1">
            <a:spLocks noChangeArrowheads="1"/>
          </p:cNvSpPr>
          <p:nvPr/>
        </p:nvSpPr>
        <p:spPr bwMode="auto">
          <a:xfrm>
            <a:off x="519113" y="1217613"/>
            <a:ext cx="9628188" cy="4916488"/>
          </a:xfrm>
          <a:prstGeom prst="rect">
            <a:avLst/>
          </a:prstGeom>
          <a:solidFill>
            <a:schemeClr val="tx2"/>
          </a:solidFill>
          <a:ln>
            <a:noFill/>
          </a:ln>
        </p:spPr>
        <p:txBody>
          <a:bodyPr tIns="91440" bIns="91440">
            <a:spAutoFit/>
          </a:bodyPr>
          <a:lstStyle>
            <a:lvl1pPr>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marR="0" lvl="0" indent="-285750" algn="l" defTabSz="914400" rtl="0" eaLnBrk="0" fontAlgn="base" latinLnBrk="0" hangingPunct="0">
              <a:lnSpc>
                <a:spcPct val="120000"/>
              </a:lnSpc>
              <a:spcBef>
                <a:spcPts val="600"/>
              </a:spcBef>
              <a:spcAft>
                <a:spcPts val="600"/>
              </a:spcAft>
              <a:buClr>
                <a:srgbClr val="91278F"/>
              </a:buClr>
              <a:buSzPct val="100000"/>
              <a:buFont typeface="Wingdings" panose="05000000000000000000" pitchFamily="2" charset="2"/>
              <a:buChar char="Ø"/>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Orders becoming erroneous due to retrospective amendments.—</a:t>
            </a:r>
            <a:r>
              <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263 may apply to an order, which has become erroneous due to retrospective amendment of provision.</a:t>
            </a: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0" fontAlgn="base" latinLnBrk="0" hangingPunct="0">
              <a:lnSpc>
                <a:spcPct val="120000"/>
              </a:lnSpc>
              <a:spcBef>
                <a:spcPts val="600"/>
              </a:spcBef>
              <a:spcAft>
                <a:spcPts val="600"/>
              </a:spcAft>
              <a:buClr>
                <a:srgbClr val="91278F"/>
              </a:buClr>
              <a:buSzPct val="100000"/>
              <a:buFont typeface="Wingdings" panose="05000000000000000000" pitchFamily="2" charset="2"/>
              <a:buChar char="Ø"/>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Where two views are possible.—</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When the Income-tax Officer adopted one of the courses permissible in law and it has resulted in loss of revenue; or where two views are possible and the Income-tax Officer has taken one view with which the Commissioner does not agree, it cannot be treated as an erroneous order prejudicial to the interest of the revenue, unless the view taken by the Income-tax Officer is unsustainable in law. </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287655"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en-US" sz="1600" b="0" i="1"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Malabar Industrial Co Ltd v CIT (2000) 243 ITR 83 (SC). CIT v Max India Ltd (2007) 295 ITR 282 (SC)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and in </a:t>
            </a:r>
            <a:r>
              <a:rPr kumimoji="0" lang="en-US" sz="1600" b="0" i="1"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CIT v </a:t>
            </a:r>
            <a:r>
              <a:rPr kumimoji="0" lang="en-US" sz="1600" b="0" i="1"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Kwality</a:t>
            </a:r>
            <a:r>
              <a:rPr kumimoji="0" lang="en-US" sz="1600" b="0" i="1"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Steel Suppliers Complex (2017) 395 ITR 1 (SC).</a:t>
            </a:r>
            <a:endParaRPr kumimoji="0" lang="en-US" sz="1600" b="0" i="1"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0" fontAlgn="base" latinLnBrk="0" hangingPunct="0">
              <a:lnSpc>
                <a:spcPct val="120000"/>
              </a:lnSpc>
              <a:spcBef>
                <a:spcPts val="600"/>
              </a:spcBef>
              <a:spcAft>
                <a:spcPts val="600"/>
              </a:spcAft>
              <a:buClr>
                <a:srgbClr val="91278F"/>
              </a:buClr>
              <a:buSzPct val="100000"/>
              <a:buFont typeface="Wingdings" panose="05000000000000000000" pitchFamily="2" charset="2"/>
              <a:buChar char="Ø"/>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"Error" and "prejudice", two ingredients must co-exist.— T</a:t>
            </a:r>
            <a:r>
              <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he Commissioner can exercise his power under this section upon satisfaction of twin conditions. The first is that the order of the Assessing Officer must be erroneous, and the second is that such error must be prejudicial to the interests of the revenue. If the Order is erroneous but it is not prejudicial to the interest of the revenue the commissioner cannot exercise his revisional jurisdictional.</a:t>
            </a:r>
            <a:endParaRPr kumimoji="0" lang="en-US" altLang="en-US" sz="1600" b="0" i="1"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0" i="1"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Malabar Industrial Co Ltd v CIT</a:t>
            </a:r>
            <a:endParaRPr kumimoji="0" lang="en-US" altLang="en-US" sz="1600" b="0" i="1"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Title 1"/>
          <p:cNvSpPr>
            <a:spLocks noGrp="1"/>
          </p:cNvSpPr>
          <p:nvPr>
            <p:ph type="title"/>
          </p:nvPr>
        </p:nvSpPr>
        <p:spPr>
          <a:xfrm>
            <a:off x="534988" y="303213"/>
            <a:ext cx="9628187" cy="768350"/>
          </a:xfrm>
          <a:ln/>
        </p:spPr>
        <p:txBody>
          <a:bodyPr vert="horz" wrap="square" lIns="0" tIns="0" rIns="0" bIns="0" anchor="t" anchorCtr="0"/>
          <a:p>
            <a:pPr algn="ctr"/>
            <a:r>
              <a:rPr lang="en-US" altLang="en-US" kern="1200" dirty="0">
                <a:solidFill>
                  <a:srgbClr val="91278F"/>
                </a:solidFill>
                <a:latin typeface="Calibri" panose="020F0502020204030204" pitchFamily="34" charset="0"/>
                <a:ea typeface="+mj-ea"/>
                <a:cs typeface="Calibri" panose="020F0502020204030204" pitchFamily="34" charset="0"/>
              </a:rPr>
              <a:t>Section 264 of the 1961 Act corresponds to section 378 of   the 2025 Act as under</a:t>
            </a:r>
            <a:endParaRPr lang="en-US" altLang="en-US" kern="1200" dirty="0">
              <a:solidFill>
                <a:srgbClr val="91278F"/>
              </a:solidFill>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5" name="Content Placeholder 4"/>
          <p:cNvGraphicFramePr>
            <a:graphicFrameLocks noGrp="1"/>
          </p:cNvGraphicFramePr>
          <p:nvPr>
            <p:ph idx="4294967295"/>
          </p:nvPr>
        </p:nvGraphicFramePr>
        <p:xfrm>
          <a:off x="858838" y="1465263"/>
          <a:ext cx="8501063" cy="4389438"/>
        </p:xfrm>
        <a:graphic>
          <a:graphicData uri="http://schemas.openxmlformats.org/drawingml/2006/table">
            <a:tbl>
              <a:tblPr firstRow="1" bandRow="1">
                <a:tableStyleId>{21E4AEA4-8DFA-4A89-87EB-49C32662AFE0}</a:tableStyleId>
              </a:tblPr>
              <a:tblGrid>
                <a:gridCol w="4362321"/>
                <a:gridCol w="4138741"/>
              </a:tblGrid>
              <a:tr h="365786">
                <a:tc>
                  <a:txBody>
                    <a:bodyPr/>
                    <a:lstStyle/>
                    <a:p>
                      <a:pPr marL="0" algn="ctr" defTabSz="914400" rtl="0" eaLnBrk="1" latinLnBrk="0" hangingPunct="1"/>
                      <a:r>
                        <a:rPr lang="en-US"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1961 Act</a:t>
                      </a:r>
                      <a:endParaRPr lang="en-US"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1" marB="45721"/>
                </a:tc>
                <a:tc>
                  <a:txBody>
                    <a:bodyPr/>
                    <a:lstStyle/>
                    <a:p>
                      <a:pPr algn="ct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2025 Act</a:t>
                      </a:r>
                      <a:endPar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1" marB="45721"/>
                </a:tc>
              </a:tr>
              <a:tr h="365786">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264(1)</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378(1) &amp; (11)(a)</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1" marB="45721"/>
                </a:tc>
              </a:tr>
              <a:tr h="365794">
                <a:tc>
                  <a:txBody>
                    <a:bodyPr/>
                    <a:lstStyle/>
                    <a:p>
                      <a:pPr marL="0" algn="l" defTabSz="914400" rtl="0" eaLnBrk="1" latinLnBrk="0" hangingPunct="1">
                        <a:buNone/>
                      </a:pPr>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264(2)</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7" marR="91437" marT="45725" marB="45725" anchor="ctr"/>
                </a:tc>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378(2)</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1" marB="45721"/>
                </a:tc>
              </a:tr>
              <a:tr h="365786">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264(3)</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1" marB="45721"/>
                </a:tc>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378(3)</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1" marB="45721"/>
                </a:tc>
              </a:tr>
              <a:tr h="365786">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264(3), Proviso</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1" marB="45721"/>
                </a:tc>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378(4)</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1" marB="45721"/>
                </a:tc>
              </a:tr>
              <a:tr h="365786">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264(4)</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1" marB="45721"/>
                </a:tc>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378(5)</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1" marB="45721"/>
                </a:tc>
              </a:tr>
              <a:tr h="365786">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264(5)</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1" marB="45721"/>
                </a:tc>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378(6)</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1" marB="45721"/>
                </a:tc>
              </a:tr>
              <a:tr h="365786">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264(6)</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1" marB="45721"/>
                </a:tc>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378(7)</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1" marB="45721"/>
                </a:tc>
              </a:tr>
              <a:tr h="365786">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264(6), Explanation</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1" marB="45721"/>
                </a:tc>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378(8)</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1" marB="45721"/>
                </a:tc>
              </a:tr>
              <a:tr h="365786">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264(7)</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1" marB="45721"/>
                </a:tc>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378(10)</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1" marB="45721"/>
                </a:tc>
              </a:tr>
              <a:tr h="365786">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264, Explanation 1</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378(11)(b)</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1" marB="45721"/>
                </a:tc>
              </a:tr>
              <a:tr h="365786">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264, Explanation 2</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1" marB="45721"/>
                </a:tc>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1" marB="45721"/>
                </a:tc>
              </a:tr>
            </a:tbl>
          </a:graphicData>
        </a:graphic>
      </p:graphicFrame>
      <p:sp>
        <p:nvSpPr>
          <p:cNvPr id="28716" name="Footer Placeholder 3"/>
          <p:cNvSpPr txBox="1">
            <a:spLocks noGrp="1"/>
          </p:cNvSpPr>
          <p:nvPr>
            <p:ph type="ftr" sz="quarter" idx="3"/>
          </p:nvPr>
        </p:nvSpPr>
        <p:spPr>
          <a:xfrm>
            <a:off x="3311525" y="7129463"/>
            <a:ext cx="3433763" cy="201612"/>
          </a:xfrm>
          <a:noFill/>
          <a:ln>
            <a:noFill/>
          </a:ln>
        </p:spPr>
        <p:txBody>
          <a:bodyPr lIns="0" tIns="0" rIns="0" bIns="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r>
              <a:rPr lang="en-GB" altLang="en-US" sz="1100" dirty="0">
                <a:solidFill>
                  <a:schemeClr val="bg1"/>
                </a:solidFill>
                <a:latin typeface="EYInterstate Light" pitchFamily="2" charset="0"/>
              </a:rPr>
              <a:t>Presentation title</a:t>
            </a:r>
            <a:endParaRPr lang="en-GB" altLang="en-US" sz="1100" dirty="0">
              <a:solidFill>
                <a:schemeClr val="bg1"/>
              </a:solidFill>
              <a:latin typeface="EYInterstate Light" pitchFamily="2"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Title 1"/>
          <p:cNvSpPr>
            <a:spLocks noGrp="1"/>
          </p:cNvSpPr>
          <p:nvPr>
            <p:ph type="title"/>
          </p:nvPr>
        </p:nvSpPr>
        <p:spPr>
          <a:xfrm>
            <a:off x="527050" y="317500"/>
            <a:ext cx="9628188" cy="531813"/>
          </a:xfrm>
          <a:ln/>
        </p:spPr>
        <p:txBody>
          <a:bodyPr vert="horz" wrap="square" lIns="0" tIns="0" rIns="0" bIns="0" anchor="t" anchorCtr="0"/>
          <a:p>
            <a:pPr/>
            <a:r>
              <a:rPr lang="en-IN" altLang="en-US" kern="1200" dirty="0">
                <a:solidFill>
                  <a:srgbClr val="91278F"/>
                </a:solidFill>
                <a:latin typeface="Arial" panose="020B0604020202020204" pitchFamily="34" charset="0"/>
                <a:ea typeface="+mj-ea"/>
                <a:cs typeface="Arial" panose="020B0604020202020204" pitchFamily="34" charset="0"/>
              </a:rPr>
              <a:t>1961 Act vs 2025 Act- Revision of Other Orders</a:t>
            </a:r>
            <a:endParaRPr lang="en-IN" altLang="en-US" kern="1200" dirty="0">
              <a:solidFill>
                <a:srgbClr val="91278F"/>
              </a:solidFill>
              <a:latin typeface="Arial" panose="020B0604020202020204" pitchFamily="34" charset="0"/>
              <a:ea typeface="+mj-ea"/>
              <a:cs typeface="Arial" panose="020B0604020202020204" pitchFamily="34" charset="0"/>
            </a:endParaRPr>
          </a:p>
        </p:txBody>
      </p:sp>
      <p:sp>
        <p:nvSpPr>
          <p:cNvPr id="21507" name="TextBox 3"/>
          <p:cNvSpPr txBox="1">
            <a:spLocks noChangeArrowheads="1"/>
          </p:cNvSpPr>
          <p:nvPr/>
        </p:nvSpPr>
        <p:spPr bwMode="auto">
          <a:xfrm>
            <a:off x="519113" y="1217613"/>
            <a:ext cx="4829175" cy="3511550"/>
          </a:xfrm>
          <a:prstGeom prst="rect">
            <a:avLst/>
          </a:prstGeom>
          <a:solidFill>
            <a:srgbClr val="FAD2F2"/>
          </a:solidFill>
          <a:ln>
            <a:noFill/>
          </a:ln>
        </p:spPr>
        <p:txBody>
          <a:bodyPr tIns="91440" bIns="91440">
            <a:spAutoFit/>
          </a:bodyPr>
          <a:lstStyle>
            <a:lvl1pPr>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264 of the 1961 Act: Revision of Other Orders </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(1) </a:t>
            </a:r>
            <a:r>
              <a:rPr kumimoji="0" lang="en-US" alt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In the case of </a:t>
            </a:r>
            <a:r>
              <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any order other than an order to which section 263 applies passed by an authority subordinate to him, the </a:t>
            </a:r>
            <a:r>
              <a:rPr kumimoji="0" lang="en-US" altLang="en-US" sz="1600" b="0"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rPr>
              <a:t>Principal Chief Commissioner or Chief Commissioner or Principal Commissioner or Commissioner </a:t>
            </a:r>
            <a:r>
              <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may, either of his own motion or on an application by the </a:t>
            </a:r>
            <a:r>
              <a:rPr kumimoji="0" lang="en-US" alt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assessee</a:t>
            </a:r>
            <a:r>
              <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for revision, call for the record of any proceeding under this Act in which any such order has been passed </a:t>
            </a:r>
            <a:r>
              <a:rPr kumimoji="0" lang="en-US" alt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and may </a:t>
            </a:r>
            <a:r>
              <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make such inquiry or cause such inquiry to be made and, subject to the provisions of this Act, </a:t>
            </a:r>
            <a:r>
              <a:rPr kumimoji="0" lang="en-US" alt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may </a:t>
            </a:r>
            <a:r>
              <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pass such order thereon, not being an order prejudicial to the </a:t>
            </a:r>
            <a:r>
              <a:rPr kumimoji="0" lang="en-US" alt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assessee</a:t>
            </a:r>
            <a:r>
              <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as he thinks fit.</a:t>
            </a: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2" name="TextBox 3"/>
          <p:cNvSpPr txBox="1">
            <a:spLocks noChangeArrowheads="1"/>
          </p:cNvSpPr>
          <p:nvPr/>
        </p:nvSpPr>
        <p:spPr bwMode="auto">
          <a:xfrm>
            <a:off x="5500688" y="1193800"/>
            <a:ext cx="4830763" cy="4621213"/>
          </a:xfrm>
          <a:prstGeom prst="rect">
            <a:avLst/>
          </a:prstGeom>
          <a:solidFill>
            <a:schemeClr val="accent5">
              <a:lumMod val="20000"/>
              <a:lumOff val="80000"/>
            </a:schemeClr>
          </a:solidFill>
          <a:ln>
            <a:noFill/>
          </a:ln>
        </p:spPr>
        <p:txBody>
          <a:bodyPr tIns="91440" bIns="91440">
            <a:spAutoFit/>
          </a:bodyPr>
          <a:lstStyle>
            <a:lvl1pPr marL="457200" indent="-457200">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378 of the 2025 Act: Revision of Other Orders</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(1) The </a:t>
            </a:r>
            <a:r>
              <a:rPr kumimoji="0" lang="en-US" sz="1600" b="1"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rPr>
              <a:t>Competent Authority </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may, for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any order, other than an order to which </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377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applies, passed by an authority subordinate to him, either of his own motion or on an application by the </a:t>
            </a: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assessee</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for revision,—</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625475" marR="0" lvl="0" indent="-396875" algn="just" defTabSz="914400" rtl="0" eaLnBrk="0" fontAlgn="base" latinLnBrk="0" hangingPunct="0">
              <a:lnSpc>
                <a:spcPct val="120000"/>
              </a:lnSpc>
              <a:spcBef>
                <a:spcPts val="600"/>
              </a:spcBef>
              <a:spcAft>
                <a:spcPts val="600"/>
              </a:spcAft>
              <a:buClr>
                <a:srgbClr val="91278F"/>
              </a:buClr>
              <a:buSzPct val="100000"/>
              <a:buFont typeface="+mj-lt"/>
              <a:buAutoNum type="alphaLcParenR"/>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call for the record of any proceeding under this Act in which any such order has been passed; </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625475" marR="0" lvl="0" indent="-396875" algn="just" defTabSz="914400" rtl="0" eaLnBrk="0" fontAlgn="base" latinLnBrk="0" hangingPunct="0">
              <a:lnSpc>
                <a:spcPct val="120000"/>
              </a:lnSpc>
              <a:spcBef>
                <a:spcPts val="600"/>
              </a:spcBef>
              <a:spcAft>
                <a:spcPts val="600"/>
              </a:spcAft>
              <a:buClr>
                <a:srgbClr val="91278F"/>
              </a:buClr>
              <a:buSzPct val="100000"/>
              <a:buFont typeface="+mj-lt"/>
              <a:buAutoNum type="alphaLcParenR"/>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make such inquiry or cause such inquiry to be made; and </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625475" marR="0" lvl="0" indent="-396875" algn="just" defTabSz="914400" rtl="0" eaLnBrk="0" fontAlgn="base" latinLnBrk="0" hangingPunct="0">
              <a:lnSpc>
                <a:spcPct val="120000"/>
              </a:lnSpc>
              <a:spcBef>
                <a:spcPts val="600"/>
              </a:spcBef>
              <a:spcAft>
                <a:spcPts val="600"/>
              </a:spcAft>
              <a:buClr>
                <a:srgbClr val="91278F"/>
              </a:buClr>
              <a:buSzPct val="100000"/>
              <a:buFont typeface="+mj-lt"/>
              <a:buAutoNum type="alphaLcParenR"/>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subject to the provisions of this Act, pass such order thereon, not being an order prejudicial to the </a:t>
            </a: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assessee</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as he thinks fit.</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Title 1"/>
          <p:cNvSpPr>
            <a:spLocks noGrp="1"/>
          </p:cNvSpPr>
          <p:nvPr>
            <p:ph type="title"/>
          </p:nvPr>
        </p:nvSpPr>
        <p:spPr>
          <a:xfrm>
            <a:off x="527050" y="317500"/>
            <a:ext cx="9628188" cy="531813"/>
          </a:xfrm>
          <a:ln/>
        </p:spPr>
        <p:txBody>
          <a:bodyPr vert="horz" wrap="square" lIns="0" tIns="0" rIns="0" bIns="0" anchor="t" anchorCtr="0"/>
          <a:p>
            <a:pPr/>
            <a:r>
              <a:rPr lang="en-IN" altLang="en-US" kern="1200" dirty="0">
                <a:solidFill>
                  <a:srgbClr val="91278F"/>
                </a:solidFill>
                <a:latin typeface="Arial" panose="020B0604020202020204" pitchFamily="34" charset="0"/>
                <a:ea typeface="+mj-ea"/>
                <a:cs typeface="Arial" panose="020B0604020202020204" pitchFamily="34" charset="0"/>
              </a:rPr>
              <a:t>1961 Act vs 2025 Act</a:t>
            </a:r>
            <a:endParaRPr lang="en-IN" altLang="en-US" kern="1200" dirty="0">
              <a:solidFill>
                <a:srgbClr val="91278F"/>
              </a:solidFill>
              <a:latin typeface="Arial" panose="020B0604020202020204" pitchFamily="34" charset="0"/>
              <a:ea typeface="+mj-ea"/>
              <a:cs typeface="Arial" panose="020B0604020202020204" pitchFamily="34" charset="0"/>
            </a:endParaRPr>
          </a:p>
        </p:txBody>
      </p:sp>
      <p:sp>
        <p:nvSpPr>
          <p:cNvPr id="22531" name="TextBox 3"/>
          <p:cNvSpPr txBox="1">
            <a:spLocks noChangeArrowheads="1"/>
          </p:cNvSpPr>
          <p:nvPr/>
        </p:nvSpPr>
        <p:spPr bwMode="auto">
          <a:xfrm>
            <a:off x="519113" y="1217613"/>
            <a:ext cx="4829175" cy="5741828"/>
          </a:xfrm>
          <a:prstGeom prst="rect">
            <a:avLst/>
          </a:prstGeom>
          <a:solidFill>
            <a:srgbClr val="FAD2F2"/>
          </a:solidFill>
          <a:ln>
            <a:noFill/>
          </a:ln>
        </p:spPr>
        <p:txBody>
          <a:bodyPr tIns="91440" bIns="91440">
            <a:spAutoFit/>
          </a:bodyPr>
          <a:lstStyle>
            <a:lvl1pPr>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264</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(2) </a:t>
            </a:r>
            <a:r>
              <a:rPr kumimoji="0" lang="en-US" altLang="en-US" sz="1600" b="0"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rPr>
              <a:t>The Principal Chief Commissioner or Chief Commissioner or Principal Commissioner or Commissioner </a:t>
            </a:r>
            <a:r>
              <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shall not of his own motion revise any order under this section if the order has been made more than one year previously.</a:t>
            </a: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defRPr/>
            </a:pP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(3)     </a:t>
            </a:r>
            <a:r>
              <a:rPr kumimoji="0" lang="en-US" alt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In the case of </a:t>
            </a:r>
            <a:r>
              <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an application for revision under this section by the </a:t>
            </a:r>
            <a:r>
              <a:rPr kumimoji="0" lang="en-US" alt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assessee</a:t>
            </a:r>
            <a:r>
              <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en-US" alt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 application must be </a:t>
            </a:r>
            <a:r>
              <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made within one year from the date on which the order</a:t>
            </a: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in question was communicated to him or the date on which he otherwise came to know of it, whichever is earlier :</a:t>
            </a: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Provided that </a:t>
            </a:r>
            <a:r>
              <a:rPr kumimoji="0" lang="en-US" altLang="en-US" sz="1600" b="0"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rPr>
              <a:t>the Principal Chief Commissioner or Chief Commissioner or Principal Commissioner or Commissioner </a:t>
            </a:r>
            <a:r>
              <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may, if he is satisfied that the </a:t>
            </a:r>
            <a:r>
              <a:rPr kumimoji="0" lang="en-US" alt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assessee</a:t>
            </a:r>
            <a:r>
              <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was prevented by sufficient cause from making the application within </a:t>
            </a:r>
            <a:r>
              <a:rPr kumimoji="0" lang="en-US" alt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that period</a:t>
            </a:r>
            <a:r>
              <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admit an application made after the expiry of </a:t>
            </a:r>
            <a:r>
              <a:rPr kumimoji="0" lang="en-US" alt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that period.</a:t>
            </a:r>
            <a:endParaRPr kumimoji="0" lang="en-US" alt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2" name="TextBox 3"/>
          <p:cNvSpPr txBox="1">
            <a:spLocks noChangeArrowheads="1"/>
          </p:cNvSpPr>
          <p:nvPr/>
        </p:nvSpPr>
        <p:spPr bwMode="auto">
          <a:xfrm>
            <a:off x="5500688" y="1228725"/>
            <a:ext cx="4830763" cy="5661025"/>
          </a:xfrm>
          <a:prstGeom prst="rect">
            <a:avLst/>
          </a:prstGeom>
          <a:solidFill>
            <a:schemeClr val="accent5">
              <a:lumMod val="20000"/>
              <a:lumOff val="80000"/>
            </a:schemeClr>
          </a:solidFill>
          <a:ln>
            <a:noFill/>
          </a:ln>
        </p:spPr>
        <p:txBody>
          <a:bodyPr tIns="91440" bIns="91440">
            <a:spAutoFit/>
          </a:bodyPr>
          <a:lstStyle>
            <a:lvl1pPr marL="457200" indent="-457200">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378</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(2)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 </a:t>
            </a:r>
            <a:r>
              <a:rPr kumimoji="0" lang="en-US" sz="1600" b="1"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rPr>
              <a:t>Competent Authority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shall not of his own motion revise any order under this section if the order has been made more than one year previously.</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(3)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An application for revision under this section </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shall be</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made by the </a:t>
            </a: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assessee</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within one year from the date on which the order in question was communicated to him or the date on which he otherwise came to know of it, whichever is earlier. </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(4)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 </a:t>
            </a:r>
            <a:r>
              <a:rPr kumimoji="0" lang="en-US" sz="1600" b="1"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rPr>
              <a:t>Competent Authority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may, if he is satisfied that the </a:t>
            </a: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assessee</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was prevented by sufficient cause from making the application within </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 period as provided in sub-section (3)</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admit an application made after the expiry of </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 period specified in that sub-section</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Title 1"/>
          <p:cNvSpPr>
            <a:spLocks noGrp="1"/>
          </p:cNvSpPr>
          <p:nvPr>
            <p:ph type="title"/>
          </p:nvPr>
        </p:nvSpPr>
        <p:spPr>
          <a:xfrm>
            <a:off x="527050" y="317500"/>
            <a:ext cx="9628188" cy="531813"/>
          </a:xfrm>
          <a:ln/>
        </p:spPr>
        <p:txBody>
          <a:bodyPr vert="horz" wrap="square" lIns="0" tIns="0" rIns="0" bIns="0" anchor="t" anchorCtr="0"/>
          <a:p>
            <a:pPr/>
            <a:r>
              <a:rPr lang="en-IN" altLang="en-US" kern="1200" dirty="0">
                <a:solidFill>
                  <a:srgbClr val="91278F"/>
                </a:solidFill>
                <a:latin typeface="Arial" panose="020B0604020202020204" pitchFamily="34" charset="0"/>
                <a:ea typeface="+mj-ea"/>
                <a:cs typeface="Arial" panose="020B0604020202020204" pitchFamily="34" charset="0"/>
              </a:rPr>
              <a:t>1961 Act vs 2025 Act</a:t>
            </a:r>
            <a:endParaRPr lang="en-IN" altLang="en-US" kern="1200" dirty="0">
              <a:solidFill>
                <a:srgbClr val="91278F"/>
              </a:solidFill>
              <a:latin typeface="Arial" panose="020B0604020202020204" pitchFamily="34" charset="0"/>
              <a:ea typeface="+mj-ea"/>
              <a:cs typeface="Arial" panose="020B0604020202020204" pitchFamily="34" charset="0"/>
            </a:endParaRPr>
          </a:p>
        </p:txBody>
      </p:sp>
      <p:sp>
        <p:nvSpPr>
          <p:cNvPr id="10243" name="TextBox 3"/>
          <p:cNvSpPr txBox="1">
            <a:spLocks noChangeArrowheads="1"/>
          </p:cNvSpPr>
          <p:nvPr/>
        </p:nvSpPr>
        <p:spPr bwMode="auto">
          <a:xfrm>
            <a:off x="519113" y="1217613"/>
            <a:ext cx="4829175" cy="5299074"/>
          </a:xfrm>
          <a:prstGeom prst="rect">
            <a:avLst/>
          </a:prstGeom>
          <a:solidFill>
            <a:srgbClr val="FAD2F2"/>
          </a:solidFill>
          <a:ln>
            <a:noFill/>
          </a:ln>
        </p:spPr>
        <p:txBody>
          <a:bodyPr tIns="91440" bIns="91440">
            <a:spAutoFit/>
          </a:bodyPr>
          <a:lstStyle>
            <a:lvl1pPr marL="457200" indent="-457200">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264 </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(4)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 </a:t>
            </a:r>
            <a:r>
              <a:rPr kumimoji="0" lang="en-US" sz="1600" b="0"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rPr>
              <a:t>Principal Chief Commissioner or Chief Commissioner or Principal Commissioner or Commissioner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shall not revise any order under this section in the following cases—</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625475" marR="0" lvl="0" indent="-396875" algn="just" defTabSz="914400" rtl="0" eaLnBrk="0" fontAlgn="base" latinLnBrk="0" hangingPunct="0">
              <a:lnSpc>
                <a:spcPct val="120000"/>
              </a:lnSpc>
              <a:spcBef>
                <a:spcPts val="600"/>
              </a:spcBef>
              <a:spcAft>
                <a:spcPts val="600"/>
              </a:spcAft>
              <a:buClr>
                <a:srgbClr val="91278F"/>
              </a:buClr>
              <a:buSzPct val="100000"/>
              <a:buFont typeface="+mj-lt"/>
              <a:buAutoNum type="alphaLcParenR"/>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where an appeal against the order lies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to the Deputy Commissioner (Appeals) or</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to the Joint Commissioner (Appeals) or the Commissioner (Appeals) or to the Appellate Tribunal but has not been made and the time within which such appeal may be made has not expired, or</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in the case of an appeal</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to [the Joint Commissioner (Appeals) or the Commissioner (Appeals) or to the Appellate Tribunal, the </a:t>
            </a: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assessee</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has not waived his right of appeal; or</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625475" marR="0" lvl="0" indent="-396875" algn="just" defTabSz="914400" rtl="0" eaLnBrk="0" fontAlgn="base" latinLnBrk="0" hangingPunct="0">
              <a:lnSpc>
                <a:spcPct val="120000"/>
              </a:lnSpc>
              <a:spcBef>
                <a:spcPts val="600"/>
              </a:spcBef>
              <a:spcAft>
                <a:spcPts val="600"/>
              </a:spcAft>
              <a:buClr>
                <a:srgbClr val="91278F"/>
              </a:buClr>
              <a:buSzPct val="100000"/>
              <a:buFont typeface="+mj-lt"/>
              <a:buAutoNum type="alphaLcParenR"/>
              <a:defRPr/>
            </a:pP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where the order is pending on an appeal before the Deputy Commissioner (Appeals); or</a:t>
            </a:r>
            <a:endPar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2" name="TextBox 3"/>
          <p:cNvSpPr txBox="1">
            <a:spLocks noChangeArrowheads="1"/>
          </p:cNvSpPr>
          <p:nvPr/>
        </p:nvSpPr>
        <p:spPr bwMode="auto">
          <a:xfrm>
            <a:off x="5500688" y="1193800"/>
            <a:ext cx="4830763" cy="5508625"/>
          </a:xfrm>
          <a:prstGeom prst="rect">
            <a:avLst/>
          </a:prstGeom>
          <a:solidFill>
            <a:schemeClr val="accent5">
              <a:lumMod val="20000"/>
              <a:lumOff val="80000"/>
            </a:schemeClr>
          </a:solidFill>
          <a:ln>
            <a:noFill/>
          </a:ln>
        </p:spPr>
        <p:txBody>
          <a:bodyPr tIns="91440" bIns="91440">
            <a:spAutoFit/>
          </a:bodyPr>
          <a:lstStyle>
            <a:lvl1pPr marL="457200" indent="-457200">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378</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(5)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 </a:t>
            </a:r>
            <a:r>
              <a:rPr kumimoji="0" lang="en-US" sz="1600" b="1"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rPr>
              <a:t>Competent Authority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shall not revise any order under this section in the following cases:— call for the record of any proceeding under this Act in which any such order has been passed; </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625475" marR="0" lvl="0" indent="-396875" algn="just" defTabSz="914400" rtl="0" eaLnBrk="0" fontAlgn="base" latinLnBrk="0" hangingPunct="0">
              <a:lnSpc>
                <a:spcPct val="120000"/>
              </a:lnSpc>
              <a:spcBef>
                <a:spcPts val="600"/>
              </a:spcBef>
              <a:spcAft>
                <a:spcPts val="600"/>
              </a:spcAft>
              <a:buClr>
                <a:srgbClr val="91278F"/>
              </a:buClr>
              <a:buSzPct val="100000"/>
              <a:buFont typeface="+mj-lt"/>
              <a:buAutoNum type="alphaLcParenR"/>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where an appeal against the order lies to the Joint Commissioner (Appeals) or the Commissioner (Appeals) or to the Appellate Tribunal, but has not been made and the time within which such appeal may be made has not expired; </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625475" marR="0" lvl="0" indent="-396875" algn="just" defTabSz="914400" rtl="0" eaLnBrk="0" fontAlgn="base" latinLnBrk="0" hangingPunct="0">
              <a:lnSpc>
                <a:spcPct val="120000"/>
              </a:lnSpc>
              <a:spcBef>
                <a:spcPts val="600"/>
              </a:spcBef>
              <a:spcAft>
                <a:spcPts val="600"/>
              </a:spcAft>
              <a:buClr>
                <a:srgbClr val="91278F"/>
              </a:buClr>
              <a:buSzPct val="100000"/>
              <a:buFont typeface="+mj-lt"/>
              <a:buAutoNum type="alphaLcParenR"/>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625475" marR="0" lvl="0" indent="-396875" algn="just" defTabSz="914400" rtl="0" eaLnBrk="0" fontAlgn="base" latinLnBrk="0" hangingPunct="0">
              <a:lnSpc>
                <a:spcPct val="120000"/>
              </a:lnSpc>
              <a:spcBef>
                <a:spcPts val="600"/>
              </a:spcBef>
              <a:spcAft>
                <a:spcPts val="600"/>
              </a:spcAft>
              <a:buClr>
                <a:srgbClr val="91278F"/>
              </a:buClr>
              <a:buSzPct val="100000"/>
              <a:buFont typeface="+mj-lt"/>
              <a:buAutoNum type="alphaLcParenR"/>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where the appeal lies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to the Joint Commissioner (Appeals) or the Commissioner (Appeals) or to the Appellate Tribunal, the </a:t>
            </a: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assessee</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has not waived his right of appeal; </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Title 1"/>
          <p:cNvSpPr>
            <a:spLocks noGrp="1"/>
          </p:cNvSpPr>
          <p:nvPr>
            <p:ph type="title"/>
          </p:nvPr>
        </p:nvSpPr>
        <p:spPr>
          <a:xfrm>
            <a:off x="527050" y="317500"/>
            <a:ext cx="9628188" cy="531813"/>
          </a:xfrm>
          <a:ln/>
        </p:spPr>
        <p:txBody>
          <a:bodyPr vert="horz" wrap="square" lIns="0" tIns="0" rIns="0" bIns="0" anchor="t" anchorCtr="0"/>
          <a:p>
            <a:pPr/>
            <a:r>
              <a:rPr lang="en-IN" altLang="en-US" kern="1200" dirty="0">
                <a:solidFill>
                  <a:srgbClr val="91278F"/>
                </a:solidFill>
                <a:latin typeface="Arial" panose="020B0604020202020204" pitchFamily="34" charset="0"/>
                <a:ea typeface="+mj-ea"/>
                <a:cs typeface="Arial" panose="020B0604020202020204" pitchFamily="34" charset="0"/>
              </a:rPr>
              <a:t>1961 Act vs 2025 Act</a:t>
            </a:r>
            <a:endParaRPr lang="en-IN" altLang="en-US" kern="1200" dirty="0">
              <a:solidFill>
                <a:srgbClr val="91278F"/>
              </a:solidFill>
              <a:latin typeface="Arial" panose="020B0604020202020204" pitchFamily="34" charset="0"/>
              <a:ea typeface="+mj-ea"/>
              <a:cs typeface="Arial" panose="020B0604020202020204" pitchFamily="34" charset="0"/>
            </a:endParaRPr>
          </a:p>
        </p:txBody>
      </p:sp>
      <p:sp>
        <p:nvSpPr>
          <p:cNvPr id="10243" name="TextBox 3"/>
          <p:cNvSpPr txBox="1">
            <a:spLocks noChangeArrowheads="1"/>
          </p:cNvSpPr>
          <p:nvPr/>
        </p:nvSpPr>
        <p:spPr bwMode="auto">
          <a:xfrm>
            <a:off x="519113" y="1217613"/>
            <a:ext cx="4829175" cy="5366340"/>
          </a:xfrm>
          <a:prstGeom prst="rect">
            <a:avLst/>
          </a:prstGeom>
          <a:solidFill>
            <a:srgbClr val="FAD2F2"/>
          </a:solidFill>
          <a:ln>
            <a:noFill/>
          </a:ln>
        </p:spPr>
        <p:txBody>
          <a:bodyPr tIns="91440" bIns="91440">
            <a:spAutoFit/>
          </a:bodyPr>
          <a:lstStyle>
            <a:lvl1pPr marL="457200" indent="-457200">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264 </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625475" marR="0" lvl="0" indent="-396875" algn="just" defTabSz="914400" rtl="0" eaLnBrk="0" fontAlgn="base" latinLnBrk="0" hangingPunct="0">
              <a:lnSpc>
                <a:spcPct val="120000"/>
              </a:lnSpc>
              <a:spcBef>
                <a:spcPts val="600"/>
              </a:spcBef>
              <a:spcAft>
                <a:spcPts val="600"/>
              </a:spcAft>
              <a:buClr>
                <a:srgbClr val="91278F"/>
              </a:buClr>
              <a:buSzPct val="100000"/>
              <a:buFont typeface="+mj-lt"/>
              <a:buAutoNum type="alphaLcParenR" startAt="3"/>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where the order has been made the subject of an appeal to [the Joint Commissioner (Appeals) or] the Commissioner (Appeals) or to the Appellate Tribunal.</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228600" marR="0" lvl="0" indent="0" algn="just" defTabSz="914400" rtl="0" eaLnBrk="0" fontAlgn="base" latinLnBrk="0" hangingPunct="0">
              <a:lnSpc>
                <a:spcPct val="120000"/>
              </a:lnSpc>
              <a:spcBef>
                <a:spcPts val="600"/>
              </a:spcBef>
              <a:spcAft>
                <a:spcPts val="600"/>
              </a:spcAft>
              <a:buClr>
                <a:srgbClr val="91278F"/>
              </a:buClr>
              <a:buSzPct val="100000"/>
              <a:buFontTx/>
              <a:buNone/>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(5)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Every application by an </a:t>
            </a: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assessee</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for revision under this section shall be accompanied by a fee of five hundred rupees.</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(6)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On every application by an </a:t>
            </a: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assessee</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for revision under this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sub-section, made on or after the 1st day of October,1998</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an order shall be passed within one year from the end of the financial year in which such application is made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by the </a:t>
            </a:r>
            <a:r>
              <a:rPr kumimoji="0" lang="en-US" sz="1600" b="0" i="0" u="none" strike="sng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assessee</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for revision</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2" name="TextBox 3"/>
          <p:cNvSpPr txBox="1">
            <a:spLocks noChangeArrowheads="1"/>
          </p:cNvSpPr>
          <p:nvPr/>
        </p:nvSpPr>
        <p:spPr bwMode="auto">
          <a:xfrm>
            <a:off x="5429250" y="1228725"/>
            <a:ext cx="4830763" cy="5335588"/>
          </a:xfrm>
          <a:prstGeom prst="rect">
            <a:avLst/>
          </a:prstGeom>
          <a:solidFill>
            <a:schemeClr val="accent5">
              <a:lumMod val="20000"/>
              <a:lumOff val="80000"/>
            </a:schemeClr>
          </a:solidFill>
          <a:ln>
            <a:noFill/>
          </a:ln>
        </p:spPr>
        <p:txBody>
          <a:bodyPr tIns="91440" bIns="91440">
            <a:spAutoFit/>
          </a:bodyPr>
          <a:lstStyle>
            <a:lvl1pPr marL="457200" indent="-457200">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378</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625475" marR="0" lvl="0" indent="-396875" algn="just" defTabSz="914400" rtl="0" eaLnBrk="0" fontAlgn="base" latinLnBrk="0" hangingPunct="0">
              <a:lnSpc>
                <a:spcPct val="120000"/>
              </a:lnSpc>
              <a:spcBef>
                <a:spcPts val="600"/>
              </a:spcBef>
              <a:spcAft>
                <a:spcPts val="600"/>
              </a:spcAft>
              <a:buClr>
                <a:srgbClr val="91278F"/>
              </a:buClr>
              <a:buSzPct val="100000"/>
              <a:buFont typeface="+mj-lt"/>
              <a:buAutoNum type="alphaLcParenR" startAt="3"/>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where the order has been made the subject of an appeal to the Joint Commissioner (Appeals) or the Commissioner (Appeals) or to the Appellate Tribunal. </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228600" marR="0" lvl="0" indent="0" algn="just" defTabSz="914400" rtl="0" eaLnBrk="0" fontAlgn="base" latinLnBrk="0" hangingPunct="0">
              <a:lnSpc>
                <a:spcPct val="120000"/>
              </a:lnSpc>
              <a:spcBef>
                <a:spcPts val="600"/>
              </a:spcBef>
              <a:spcAft>
                <a:spcPts val="600"/>
              </a:spcAft>
              <a:buClr>
                <a:srgbClr val="91278F"/>
              </a:buClr>
              <a:buSzPct val="100000"/>
              <a:buFontTx/>
              <a:buNone/>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60325" marR="0" lvl="0" indent="0" algn="just" defTabSz="914400" rtl="0" eaLnBrk="0" fontAlgn="base" latinLnBrk="0" hangingPunct="0">
              <a:lnSpc>
                <a:spcPct val="120000"/>
              </a:lnSpc>
              <a:spcBef>
                <a:spcPts val="600"/>
              </a:spcBef>
              <a:spcAft>
                <a:spcPts val="600"/>
              </a:spcAft>
              <a:buClr>
                <a:srgbClr val="91278F"/>
              </a:buClr>
              <a:buSzPct val="100000"/>
              <a:buFontTx/>
              <a:buNone/>
              <a:tabLst>
                <a:tab pos="288925" algn="l"/>
              </a:tabLst>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(6)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Every application by an </a:t>
            </a: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assessee</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for revision under this section shall be accompanied by a fee of  Rs.500</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60325" marR="0" lvl="0" indent="0" algn="just" defTabSz="914400" rtl="0" eaLnBrk="0" fontAlgn="base" latinLnBrk="0" hangingPunct="0">
              <a:lnSpc>
                <a:spcPct val="120000"/>
              </a:lnSpc>
              <a:spcBef>
                <a:spcPts val="600"/>
              </a:spcBef>
              <a:spcAft>
                <a:spcPts val="600"/>
              </a:spcAft>
              <a:buClr>
                <a:srgbClr val="91278F"/>
              </a:buClr>
              <a:buSzPct val="100000"/>
              <a:buFontTx/>
              <a:buNone/>
              <a:tabLst>
                <a:tab pos="288925" algn="l"/>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60325" marR="0" lvl="0" indent="0" algn="just" defTabSz="914400" rtl="0" eaLnBrk="0" fontAlgn="base" latinLnBrk="0" hangingPunct="0">
              <a:lnSpc>
                <a:spcPct val="120000"/>
              </a:lnSpc>
              <a:spcBef>
                <a:spcPts val="600"/>
              </a:spcBef>
              <a:spcAft>
                <a:spcPts val="600"/>
              </a:spcAft>
              <a:buClr>
                <a:srgbClr val="91278F"/>
              </a:buClr>
              <a:buSzPct val="100000"/>
              <a:buFontTx/>
              <a:buNone/>
              <a:tabLst>
                <a:tab pos="288925" algn="l"/>
              </a:tabLst>
              <a:defRPr/>
            </a:pPr>
            <a:endPar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60325" marR="0" lvl="0" indent="0" algn="just"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(7)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On every application by an </a:t>
            </a: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assessee</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for revision under this </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an order shall be passed within one year from the end of the financial year in which such application is made. </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Title 1"/>
          <p:cNvSpPr>
            <a:spLocks noGrp="1"/>
          </p:cNvSpPr>
          <p:nvPr>
            <p:ph type="title"/>
          </p:nvPr>
        </p:nvSpPr>
        <p:spPr>
          <a:xfrm>
            <a:off x="527050" y="317500"/>
            <a:ext cx="9628188" cy="531813"/>
          </a:xfrm>
          <a:ln/>
        </p:spPr>
        <p:txBody>
          <a:bodyPr vert="horz" wrap="square" lIns="0" tIns="0" rIns="0" bIns="0" anchor="t" anchorCtr="0"/>
          <a:p>
            <a:pPr/>
            <a:r>
              <a:rPr lang="en-IN" altLang="en-US" kern="1200" dirty="0">
                <a:solidFill>
                  <a:srgbClr val="91278F"/>
                </a:solidFill>
                <a:latin typeface="Arial" panose="020B0604020202020204" pitchFamily="34" charset="0"/>
                <a:ea typeface="+mj-ea"/>
                <a:cs typeface="Arial" panose="020B0604020202020204" pitchFamily="34" charset="0"/>
              </a:rPr>
              <a:t>1961 Act vs 2025 Act</a:t>
            </a:r>
            <a:endParaRPr lang="en-IN" altLang="en-US" kern="1200" dirty="0">
              <a:solidFill>
                <a:srgbClr val="91278F"/>
              </a:solidFill>
              <a:latin typeface="Arial" panose="020B0604020202020204" pitchFamily="34" charset="0"/>
              <a:ea typeface="+mj-ea"/>
              <a:cs typeface="Arial" panose="020B0604020202020204" pitchFamily="34" charset="0"/>
            </a:endParaRPr>
          </a:p>
        </p:txBody>
      </p:sp>
      <p:sp>
        <p:nvSpPr>
          <p:cNvPr id="25603" name="TextBox 3"/>
          <p:cNvSpPr txBox="1">
            <a:spLocks noChangeArrowheads="1"/>
          </p:cNvSpPr>
          <p:nvPr/>
        </p:nvSpPr>
        <p:spPr bwMode="auto">
          <a:xfrm>
            <a:off x="519113" y="1217613"/>
            <a:ext cx="4829175" cy="3371850"/>
          </a:xfrm>
          <a:prstGeom prst="rect">
            <a:avLst/>
          </a:prstGeom>
          <a:solidFill>
            <a:srgbClr val="FAD2F2"/>
          </a:solidFill>
          <a:ln>
            <a:noFill/>
          </a:ln>
        </p:spPr>
        <p:txBody>
          <a:bodyPr tIns="91440" bIns="91440">
            <a:spAutoFit/>
          </a:bodyPr>
          <a:lstStyle>
            <a:lvl1pPr>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264 </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Explanation.—In computing the period of limitation </a:t>
            </a:r>
            <a:r>
              <a:rPr kumimoji="0" lang="en-US" alt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for the purposes of this sub-section</a:t>
            </a:r>
            <a:r>
              <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the time taken in giving an opportunity to the </a:t>
            </a:r>
            <a:r>
              <a:rPr kumimoji="0" lang="en-US" alt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assessee</a:t>
            </a:r>
            <a:r>
              <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to be re-heard under </a:t>
            </a:r>
            <a:r>
              <a:rPr kumimoji="0" lang="en-US" altLang="en-US" sz="1600" b="0"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rPr>
              <a:t>the proviso to section 129 </a:t>
            </a:r>
            <a:r>
              <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and the period commencing on the date on which stay on any proceeding under this section </a:t>
            </a:r>
            <a:r>
              <a:rPr kumimoji="0" lang="en-US" alt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was</a:t>
            </a:r>
            <a:r>
              <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granted by an order or injunction of any court and ending on the date on which certified copy of the order vacating the stay </a:t>
            </a:r>
            <a:r>
              <a:rPr kumimoji="0" lang="en-US" alt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was</a:t>
            </a:r>
            <a:r>
              <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received by the jurisdictional Principal Commissioner or Commissioner shall be excluded.</a:t>
            </a: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2" name="TextBox 3"/>
          <p:cNvSpPr txBox="1">
            <a:spLocks noChangeArrowheads="1"/>
          </p:cNvSpPr>
          <p:nvPr/>
        </p:nvSpPr>
        <p:spPr bwMode="auto">
          <a:xfrm>
            <a:off x="5429250" y="1217613"/>
            <a:ext cx="4830763" cy="4467225"/>
          </a:xfrm>
          <a:prstGeom prst="rect">
            <a:avLst/>
          </a:prstGeom>
          <a:solidFill>
            <a:schemeClr val="accent5">
              <a:lumMod val="20000"/>
              <a:lumOff val="80000"/>
            </a:schemeClr>
          </a:solidFill>
          <a:ln>
            <a:noFill/>
          </a:ln>
        </p:spPr>
        <p:txBody>
          <a:bodyPr tIns="91440" bIns="91440">
            <a:spAutoFit/>
          </a:bodyPr>
          <a:lstStyle>
            <a:lvl1pPr marL="457200" indent="-457200">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378</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20000"/>
              </a:lnSpc>
              <a:spcBef>
                <a:spcPts val="600"/>
              </a:spcBef>
              <a:spcAft>
                <a:spcPts val="600"/>
              </a:spcAft>
              <a:buClr>
                <a:srgbClr val="91278F"/>
              </a:buClr>
              <a:buSzPct val="100000"/>
              <a:buFontTx/>
              <a:buNone/>
              <a:tabLst>
                <a:tab pos="396875" algn="l"/>
              </a:tabLst>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(8)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In computing the period of limitation </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under sub-section (7)</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 following period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shall be excluded:— </a:t>
            </a: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625475" marR="0" lvl="0" indent="-396875" algn="just" defTabSz="914400" rtl="0" eaLnBrk="0" fontAlgn="base" latinLnBrk="0" hangingPunct="0">
              <a:lnSpc>
                <a:spcPct val="120000"/>
              </a:lnSpc>
              <a:spcBef>
                <a:spcPts val="600"/>
              </a:spcBef>
              <a:spcAft>
                <a:spcPts val="600"/>
              </a:spcAft>
              <a:buClr>
                <a:srgbClr val="91278F"/>
              </a:buClr>
              <a:buSzPct val="100000"/>
              <a:buFont typeface="+mj-lt"/>
              <a:buAutoNum type="alphaLcParenR"/>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 time taken in giving an opportunity to the </a:t>
            </a: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assessee</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to be reheard under </a:t>
            </a:r>
            <a:r>
              <a:rPr kumimoji="0" lang="en-US" sz="1600" b="1"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rPr>
              <a:t>section 244(2)</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and </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625475" marR="0" lvl="0" indent="-396875" algn="just" defTabSz="914400" rtl="0" eaLnBrk="0" fontAlgn="base" latinLnBrk="0" hangingPunct="0">
              <a:lnSpc>
                <a:spcPct val="120000"/>
              </a:lnSpc>
              <a:spcBef>
                <a:spcPts val="600"/>
              </a:spcBef>
              <a:spcAft>
                <a:spcPts val="600"/>
              </a:spcAft>
              <a:buClr>
                <a:srgbClr val="91278F"/>
              </a:buClr>
              <a:buSzPct val="100000"/>
              <a:buFont typeface="+mj-lt"/>
              <a:buAutoNum type="alphaLcParenR"/>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 period commencing on the date on which stay on any proceeding under this section </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has been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granted by an order or injunction of any court and ending on the date on which certified copy of the order </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or injunction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vacating the stay </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is</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received by the jurisdictional Principal Commissioner or Commissioner. </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Shape 0"/>
          <p:cNvSpPr/>
          <p:nvPr/>
        </p:nvSpPr>
        <p:spPr>
          <a:xfrm>
            <a:off x="534988" y="1235075"/>
            <a:ext cx="663575" cy="663575"/>
          </a:xfrm>
          <a:prstGeom prst="ellipse">
            <a:avLst/>
          </a:prstGeom>
          <a:solidFill>
            <a:srgbClr val="0E8C9C"/>
          </a:solidFill>
          <a:ln w="9525">
            <a:noFill/>
          </a:ln>
        </p:spPr>
        <p:txBody>
          <a:bodyPr/>
          <a:p>
            <a:pPr>
              <a:buNone/>
            </a:pPr>
            <a:endParaRPr lang="en-US" altLang="en-US" dirty="0">
              <a:latin typeface="Arial" panose="020B0604020202020204" pitchFamily="34" charset="0"/>
            </a:endParaRPr>
          </a:p>
        </p:txBody>
      </p:sp>
      <p:pic>
        <p:nvPicPr>
          <p:cNvPr id="15363" name="Image 0" descr="preencoded.png"/>
          <p:cNvPicPr>
            <a:picLocks noChangeAspect="1"/>
          </p:cNvPicPr>
          <p:nvPr/>
        </p:nvPicPr>
        <p:blipFill>
          <a:blip r:embed="rId1"/>
          <a:stretch>
            <a:fillRect/>
          </a:stretch>
        </p:blipFill>
        <p:spPr>
          <a:xfrm>
            <a:off x="635000" y="1335088"/>
            <a:ext cx="463550" cy="463550"/>
          </a:xfrm>
          <a:prstGeom prst="rect">
            <a:avLst/>
          </a:prstGeom>
          <a:noFill/>
          <a:ln w="9525">
            <a:noFill/>
          </a:ln>
        </p:spPr>
      </p:pic>
      <p:sp>
        <p:nvSpPr>
          <p:cNvPr id="4" name="Text 1"/>
          <p:cNvSpPr/>
          <p:nvPr/>
        </p:nvSpPr>
        <p:spPr>
          <a:xfrm>
            <a:off x="1370013" y="1214438"/>
            <a:ext cx="8772525" cy="704850"/>
          </a:xfrm>
          <a:prstGeom prst="rect">
            <a:avLst/>
          </a:prstGeom>
          <a:noFill/>
        </p:spPr>
        <p:txBody>
          <a:bodyPr lIns="0" tIns="0" rIns="0" bIns="0" anchor="ctr"/>
          <a:lstStyle/>
          <a:p>
            <a:pPr marL="0" marR="0" lvl="0" indent="0" algn="l" defTabSz="1069975" rtl="0" eaLnBrk="1" fontAlgn="auto" latinLnBrk="0" hangingPunct="1">
              <a:lnSpc>
                <a:spcPct val="100000"/>
              </a:lnSpc>
              <a:spcBef>
                <a:spcPts val="0"/>
              </a:spcBef>
              <a:spcAft>
                <a:spcPts val="0"/>
              </a:spcAft>
              <a:buClrTx/>
              <a:buSzTx/>
              <a:buFontTx/>
              <a:buNone/>
              <a:defRPr/>
            </a:pPr>
            <a:r>
              <a:rPr kumimoji="0" lang="en-US" sz="3160" b="1" i="0" u="none" strike="noStrike" kern="1200" cap="none" spc="0" normalizeH="0" baseline="0" noProof="0" dirty="0">
                <a:ln>
                  <a:noFill/>
                </a:ln>
                <a:solidFill>
                  <a:srgbClr val="0E2A43"/>
                </a:solidFill>
                <a:effectLst/>
                <a:uLnTx/>
                <a:uFillTx/>
                <a:latin typeface="Cambria" panose="02040503050406030204" pitchFamily="18" charset="0"/>
                <a:ea typeface="Cambria" panose="02040503050406030204" pitchFamily="34" charset="-122"/>
                <a:cs typeface="Cambria" panose="02040503050406030204" pitchFamily="34" charset="-120"/>
              </a:rPr>
              <a:t>Anatomy of the change</a:t>
            </a:r>
            <a:endParaRPr kumimoji="0" lang="en-US" sz="316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hape 3"/>
          <p:cNvSpPr/>
          <p:nvPr/>
        </p:nvSpPr>
        <p:spPr>
          <a:xfrm>
            <a:off x="534988" y="2327275"/>
            <a:ext cx="3124200" cy="1411288"/>
          </a:xfrm>
          <a:prstGeom prst="roundRect">
            <a:avLst>
              <a:gd name="adj" fmla="val 5303"/>
            </a:avLst>
          </a:prstGeom>
          <a:solidFill>
            <a:srgbClr val="F3F7FA"/>
          </a:solidFill>
          <a:effectLst>
            <a:outerShdw blurRad="88900" dist="38100" dir="5400000" algn="bl" rotWithShape="0">
              <a:srgbClr val="000000">
                <a:alpha val="12000"/>
              </a:srgb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366" name="Shape 4"/>
          <p:cNvSpPr/>
          <p:nvPr/>
        </p:nvSpPr>
        <p:spPr>
          <a:xfrm>
            <a:off x="769938" y="2562225"/>
            <a:ext cx="534987" cy="534988"/>
          </a:xfrm>
          <a:prstGeom prst="ellipse">
            <a:avLst/>
          </a:prstGeom>
          <a:solidFill>
            <a:srgbClr val="0E2A43"/>
          </a:solidFill>
          <a:ln w="9525">
            <a:noFill/>
          </a:ln>
        </p:spPr>
        <p:txBody>
          <a:bodyPr/>
          <a:p>
            <a:pPr>
              <a:buNone/>
            </a:pPr>
            <a:endParaRPr lang="en-US" altLang="en-US" dirty="0">
              <a:latin typeface="Arial" panose="020B0604020202020204" pitchFamily="34" charset="0"/>
            </a:endParaRPr>
          </a:p>
        </p:txBody>
      </p:sp>
      <p:pic>
        <p:nvPicPr>
          <p:cNvPr id="15367" name="Image 1" descr="preencoded.png"/>
          <p:cNvPicPr>
            <a:picLocks noChangeAspect="1"/>
          </p:cNvPicPr>
          <p:nvPr/>
        </p:nvPicPr>
        <p:blipFill>
          <a:blip r:embed="rId2"/>
          <a:stretch>
            <a:fillRect/>
          </a:stretch>
        </p:blipFill>
        <p:spPr>
          <a:xfrm>
            <a:off x="850900" y="2641600"/>
            <a:ext cx="374650" cy="374650"/>
          </a:xfrm>
          <a:prstGeom prst="rect">
            <a:avLst/>
          </a:prstGeom>
          <a:noFill/>
          <a:ln w="9525">
            <a:noFill/>
          </a:ln>
        </p:spPr>
      </p:pic>
      <p:sp>
        <p:nvSpPr>
          <p:cNvPr id="9" name="Text 5"/>
          <p:cNvSpPr/>
          <p:nvPr/>
        </p:nvSpPr>
        <p:spPr>
          <a:xfrm>
            <a:off x="1412875" y="2540000"/>
            <a:ext cx="2052638" cy="534988"/>
          </a:xfrm>
          <a:prstGeom prst="rect">
            <a:avLst/>
          </a:prstGeom>
          <a:noFill/>
        </p:spPr>
        <p:txBody>
          <a:bodyPr lIns="0" tIns="0" rIns="0" bIns="0" anchor="ctr"/>
          <a:lstStyle/>
          <a:p>
            <a:pPr marL="0" marR="0" lvl="0" indent="0" algn="l" defTabSz="1069975" rtl="0" eaLnBrk="1" fontAlgn="auto" latinLnBrk="0" hangingPunct="1">
              <a:lnSpc>
                <a:spcPct val="100000"/>
              </a:lnSpc>
              <a:spcBef>
                <a:spcPts val="0"/>
              </a:spcBef>
              <a:spcAft>
                <a:spcPts val="0"/>
              </a:spcAft>
              <a:buClrTx/>
              <a:buSzTx/>
              <a:buFontTx/>
              <a:buNone/>
              <a:defRPr/>
            </a:pPr>
            <a:r>
              <a:rPr kumimoji="0" lang="en-US" sz="1580" b="1" i="0" u="none" strike="noStrike" kern="1200" cap="none" spc="0" normalizeH="0" baseline="0" noProof="0" dirty="0">
                <a:ln>
                  <a:noFill/>
                </a:ln>
                <a:solidFill>
                  <a:srgbClr val="0E2A43"/>
                </a:solidFill>
                <a:effectLst/>
                <a:uLnTx/>
                <a:uFillTx/>
                <a:latin typeface="Calibri" panose="020F0502020204030204" pitchFamily="34" charset="0"/>
                <a:ea typeface="Calibri" panose="020F0502020204030204" pitchFamily="34" charset="-122"/>
                <a:cs typeface="Calibri" panose="020F0502020204030204" pitchFamily="34" charset="-120"/>
              </a:rPr>
              <a:t>1 · Deletions</a:t>
            </a:r>
            <a:endParaRPr kumimoji="0" lang="en-US" sz="158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 6"/>
          <p:cNvSpPr/>
          <p:nvPr/>
        </p:nvSpPr>
        <p:spPr>
          <a:xfrm>
            <a:off x="792163" y="3117850"/>
            <a:ext cx="2630488" cy="514350"/>
          </a:xfrm>
          <a:prstGeom prst="rect">
            <a:avLst/>
          </a:prstGeom>
          <a:noFill/>
        </p:spPr>
        <p:txBody>
          <a:bodyPr lIns="0" tIns="0" rIns="0" bIns="0" anchor="ctr"/>
          <a:lstStyle/>
          <a:p>
            <a:pPr marL="0" marR="0" lvl="0" indent="0" algn="l" defTabSz="1069975"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122"/>
                <a:cs typeface="Calibri" panose="020F0502020204030204" pitchFamily="34" charset="-120"/>
              </a:rPr>
              <a:t>Redundant / spent provisions dropped</a:t>
            </a:r>
            <a:endParaRPr kumimoji="0" lang="en-US" sz="1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1" name="Shape 7"/>
          <p:cNvSpPr/>
          <p:nvPr/>
        </p:nvSpPr>
        <p:spPr>
          <a:xfrm>
            <a:off x="3787775" y="2327275"/>
            <a:ext cx="3122613" cy="1411288"/>
          </a:xfrm>
          <a:prstGeom prst="roundRect">
            <a:avLst>
              <a:gd name="adj" fmla="val 5303"/>
            </a:avLst>
          </a:prstGeom>
          <a:solidFill>
            <a:srgbClr val="F3F7FA"/>
          </a:solidFill>
          <a:effectLst>
            <a:outerShdw blurRad="88900" dist="38100" dir="5400000" algn="bl" rotWithShape="0">
              <a:srgbClr val="000000">
                <a:alpha val="12000"/>
              </a:srgb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371" name="Shape 8"/>
          <p:cNvSpPr/>
          <p:nvPr/>
        </p:nvSpPr>
        <p:spPr>
          <a:xfrm>
            <a:off x="4022725" y="2562225"/>
            <a:ext cx="534988" cy="534988"/>
          </a:xfrm>
          <a:prstGeom prst="ellipse">
            <a:avLst/>
          </a:prstGeom>
          <a:solidFill>
            <a:srgbClr val="0E2A43"/>
          </a:solidFill>
          <a:ln w="9525">
            <a:noFill/>
          </a:ln>
        </p:spPr>
        <p:txBody>
          <a:bodyPr/>
          <a:p>
            <a:pPr>
              <a:buNone/>
            </a:pPr>
            <a:endParaRPr lang="en-US" altLang="en-US" dirty="0">
              <a:latin typeface="Arial" panose="020B0604020202020204" pitchFamily="34" charset="0"/>
            </a:endParaRPr>
          </a:p>
        </p:txBody>
      </p:sp>
      <p:pic>
        <p:nvPicPr>
          <p:cNvPr id="15372" name="Image 2" descr="preencoded.png"/>
          <p:cNvPicPr>
            <a:picLocks noChangeAspect="1"/>
          </p:cNvPicPr>
          <p:nvPr/>
        </p:nvPicPr>
        <p:blipFill>
          <a:blip r:embed="rId3"/>
          <a:stretch>
            <a:fillRect/>
          </a:stretch>
        </p:blipFill>
        <p:spPr>
          <a:xfrm>
            <a:off x="4102100" y="2641600"/>
            <a:ext cx="374650" cy="374650"/>
          </a:xfrm>
          <a:prstGeom prst="rect">
            <a:avLst/>
          </a:prstGeom>
          <a:noFill/>
          <a:ln w="9525">
            <a:noFill/>
          </a:ln>
        </p:spPr>
      </p:pic>
      <p:sp>
        <p:nvSpPr>
          <p:cNvPr id="14" name="Text 9"/>
          <p:cNvSpPr/>
          <p:nvPr/>
        </p:nvSpPr>
        <p:spPr>
          <a:xfrm>
            <a:off x="4664075" y="2540000"/>
            <a:ext cx="2054225" cy="534988"/>
          </a:xfrm>
          <a:prstGeom prst="rect">
            <a:avLst/>
          </a:prstGeom>
          <a:noFill/>
        </p:spPr>
        <p:txBody>
          <a:bodyPr lIns="0" tIns="0" rIns="0" bIns="0" anchor="ctr"/>
          <a:lstStyle/>
          <a:p>
            <a:pPr marL="0" marR="0" lvl="0" indent="0" algn="l" defTabSz="1069975" rtl="0" eaLnBrk="1" fontAlgn="auto" latinLnBrk="0" hangingPunct="1">
              <a:lnSpc>
                <a:spcPct val="100000"/>
              </a:lnSpc>
              <a:spcBef>
                <a:spcPts val="0"/>
              </a:spcBef>
              <a:spcAft>
                <a:spcPts val="0"/>
              </a:spcAft>
              <a:buClrTx/>
              <a:buSzTx/>
              <a:buFontTx/>
              <a:buNone/>
              <a:defRPr/>
            </a:pPr>
            <a:r>
              <a:rPr kumimoji="0" lang="en-US" sz="1580" b="1" i="0" u="none" strike="noStrike" kern="1200" cap="none" spc="0" normalizeH="0" baseline="0" noProof="0" dirty="0">
                <a:ln>
                  <a:noFill/>
                </a:ln>
                <a:solidFill>
                  <a:srgbClr val="0E2A43"/>
                </a:solidFill>
                <a:effectLst/>
                <a:uLnTx/>
                <a:uFillTx/>
                <a:latin typeface="Calibri" panose="020F0502020204030204" pitchFamily="34" charset="0"/>
                <a:ea typeface="Calibri" panose="020F0502020204030204" pitchFamily="34" charset="-122"/>
                <a:cs typeface="Calibri" panose="020F0502020204030204" pitchFamily="34" charset="-120"/>
              </a:rPr>
              <a:t>2 · Renumbering</a:t>
            </a:r>
            <a:endParaRPr kumimoji="0" lang="en-US" sz="158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374" name="Text 10"/>
          <p:cNvSpPr/>
          <p:nvPr/>
        </p:nvSpPr>
        <p:spPr>
          <a:xfrm>
            <a:off x="4043363" y="3117850"/>
            <a:ext cx="2632075" cy="514350"/>
          </a:xfrm>
          <a:prstGeom prst="rect">
            <a:avLst/>
          </a:prstGeom>
          <a:noFill/>
          <a:ln w="9525">
            <a:noFill/>
          </a:ln>
        </p:spPr>
        <p:txBody>
          <a:bodyPr lIns="0" tIns="0" rIns="0" bIns="0" anchor="ctr" anchorCtr="0"/>
          <a:p>
            <a:pPr defTabSz="1068705" eaLnBrk="1" hangingPunct="1">
              <a:buNone/>
            </a:pPr>
            <a:r>
              <a:rPr lang="en-US" altLang="en-US" sz="1400" b="1" dirty="0">
                <a:solidFill>
                  <a:srgbClr val="FF0000"/>
                </a:solidFill>
                <a:latin typeface="Calibri" panose="020F0502020204030204" pitchFamily="34" charset="0"/>
                <a:cs typeface="Calibri" panose="020F0502020204030204" pitchFamily="34" charset="0"/>
              </a:rPr>
              <a:t>New numbers + consequential cross-refs</a:t>
            </a:r>
            <a:endParaRPr lang="en-US" altLang="en-US" sz="1400" b="1" dirty="0">
              <a:solidFill>
                <a:srgbClr val="FF0000"/>
              </a:solidFill>
              <a:latin typeface="Calibri" panose="020F0502020204030204" pitchFamily="34" charset="0"/>
              <a:ea typeface="Calibri" panose="020F0502020204030204" pitchFamily="34" charset="0"/>
            </a:endParaRPr>
          </a:p>
        </p:txBody>
      </p:sp>
      <p:sp>
        <p:nvSpPr>
          <p:cNvPr id="16" name="Shape 11"/>
          <p:cNvSpPr/>
          <p:nvPr/>
        </p:nvSpPr>
        <p:spPr>
          <a:xfrm>
            <a:off x="7038975" y="2327275"/>
            <a:ext cx="3124200" cy="1411288"/>
          </a:xfrm>
          <a:prstGeom prst="roundRect">
            <a:avLst>
              <a:gd name="adj" fmla="val 5303"/>
            </a:avLst>
          </a:prstGeom>
          <a:solidFill>
            <a:srgbClr val="F3F7FA"/>
          </a:solidFill>
          <a:effectLst>
            <a:outerShdw blurRad="88900" dist="38100" dir="5400000" algn="bl" rotWithShape="0">
              <a:srgbClr val="000000">
                <a:alpha val="12000"/>
              </a:srgb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376" name="Shape 12"/>
          <p:cNvSpPr/>
          <p:nvPr/>
        </p:nvSpPr>
        <p:spPr>
          <a:xfrm>
            <a:off x="7275513" y="2562225"/>
            <a:ext cx="533400" cy="534988"/>
          </a:xfrm>
          <a:prstGeom prst="ellipse">
            <a:avLst/>
          </a:prstGeom>
          <a:solidFill>
            <a:srgbClr val="0E2A43"/>
          </a:solidFill>
          <a:ln w="9525">
            <a:noFill/>
          </a:ln>
        </p:spPr>
        <p:txBody>
          <a:bodyPr/>
          <a:p>
            <a:pPr>
              <a:buNone/>
            </a:pPr>
            <a:endParaRPr lang="en-US" altLang="en-US" dirty="0">
              <a:latin typeface="Arial" panose="020B0604020202020204" pitchFamily="34" charset="0"/>
            </a:endParaRPr>
          </a:p>
        </p:txBody>
      </p:sp>
      <p:pic>
        <p:nvPicPr>
          <p:cNvPr id="15377" name="Image 3" descr="preencoded.png"/>
          <p:cNvPicPr>
            <a:picLocks noChangeAspect="1"/>
          </p:cNvPicPr>
          <p:nvPr/>
        </p:nvPicPr>
        <p:blipFill>
          <a:blip r:embed="rId4"/>
          <a:stretch>
            <a:fillRect/>
          </a:stretch>
        </p:blipFill>
        <p:spPr>
          <a:xfrm>
            <a:off x="7354888" y="2641600"/>
            <a:ext cx="374650" cy="374650"/>
          </a:xfrm>
          <a:prstGeom prst="rect">
            <a:avLst/>
          </a:prstGeom>
          <a:noFill/>
          <a:ln w="9525">
            <a:noFill/>
          </a:ln>
        </p:spPr>
      </p:pic>
      <p:sp>
        <p:nvSpPr>
          <p:cNvPr id="19" name="Text 13"/>
          <p:cNvSpPr/>
          <p:nvPr/>
        </p:nvSpPr>
        <p:spPr>
          <a:xfrm>
            <a:off x="7916863" y="2540000"/>
            <a:ext cx="2054225" cy="534988"/>
          </a:xfrm>
          <a:prstGeom prst="rect">
            <a:avLst/>
          </a:prstGeom>
          <a:noFill/>
        </p:spPr>
        <p:txBody>
          <a:bodyPr lIns="0" tIns="0" rIns="0" bIns="0" anchor="ctr"/>
          <a:lstStyle/>
          <a:p>
            <a:pPr marL="0" marR="0" lvl="0" indent="0" algn="l" defTabSz="1069975" rtl="0" eaLnBrk="1" fontAlgn="auto" latinLnBrk="0" hangingPunct="1">
              <a:lnSpc>
                <a:spcPct val="100000"/>
              </a:lnSpc>
              <a:spcBef>
                <a:spcPts val="0"/>
              </a:spcBef>
              <a:spcAft>
                <a:spcPts val="0"/>
              </a:spcAft>
              <a:buClrTx/>
              <a:buSzTx/>
              <a:buFontTx/>
              <a:buNone/>
              <a:defRPr/>
            </a:pPr>
            <a:r>
              <a:rPr kumimoji="0" lang="en-US" sz="1580" b="1" i="0" u="none" strike="noStrike" kern="1200" cap="none" spc="0" normalizeH="0" baseline="0" noProof="0" dirty="0">
                <a:ln>
                  <a:noFill/>
                </a:ln>
                <a:solidFill>
                  <a:srgbClr val="0E2A43"/>
                </a:solidFill>
                <a:effectLst/>
                <a:uLnTx/>
                <a:uFillTx/>
                <a:latin typeface="Calibri" panose="020F0502020204030204" pitchFamily="34" charset="0"/>
                <a:ea typeface="Calibri" panose="020F0502020204030204" pitchFamily="34" charset="-122"/>
                <a:cs typeface="Calibri" panose="020F0502020204030204" pitchFamily="34" charset="-120"/>
              </a:rPr>
              <a:t>3 · Re-architecture</a:t>
            </a:r>
            <a:endParaRPr kumimoji="0" lang="en-US" sz="158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379" name="Text 14"/>
          <p:cNvSpPr/>
          <p:nvPr/>
        </p:nvSpPr>
        <p:spPr>
          <a:xfrm>
            <a:off x="7296150" y="3117850"/>
            <a:ext cx="2632075" cy="514350"/>
          </a:xfrm>
          <a:prstGeom prst="rect">
            <a:avLst/>
          </a:prstGeom>
          <a:noFill/>
          <a:ln w="9525">
            <a:noFill/>
          </a:ln>
        </p:spPr>
        <p:txBody>
          <a:bodyPr lIns="0" tIns="0" rIns="0" bIns="0" anchor="ctr" anchorCtr="0"/>
          <a:p>
            <a:pPr defTabSz="1068705" eaLnBrk="1" hangingPunct="1">
              <a:buNone/>
            </a:pPr>
            <a:r>
              <a:rPr lang="en-US" altLang="en-US" sz="1400" b="1" dirty="0">
                <a:solidFill>
                  <a:srgbClr val="FF0000"/>
                </a:solidFill>
                <a:latin typeface="Calibri" panose="020F0502020204030204" pitchFamily="34" charset="0"/>
                <a:cs typeface="Calibri" panose="020F0502020204030204" pitchFamily="34" charset="0"/>
              </a:rPr>
              <a:t>Provisos &amp; explanations → schedules &amp; tables</a:t>
            </a:r>
            <a:endParaRPr lang="en-US" altLang="en-US" sz="1400" b="1" dirty="0">
              <a:solidFill>
                <a:srgbClr val="FF0000"/>
              </a:solidFill>
              <a:latin typeface="Calibri" panose="020F0502020204030204" pitchFamily="34" charset="0"/>
              <a:ea typeface="Calibri" panose="020F0502020204030204" pitchFamily="34" charset="0"/>
            </a:endParaRPr>
          </a:p>
        </p:txBody>
      </p:sp>
      <p:sp>
        <p:nvSpPr>
          <p:cNvPr id="21" name="Shape 15"/>
          <p:cNvSpPr/>
          <p:nvPr/>
        </p:nvSpPr>
        <p:spPr>
          <a:xfrm>
            <a:off x="534988" y="3910013"/>
            <a:ext cx="3124200" cy="1411288"/>
          </a:xfrm>
          <a:prstGeom prst="roundRect">
            <a:avLst>
              <a:gd name="adj" fmla="val 5303"/>
            </a:avLst>
          </a:prstGeom>
          <a:solidFill>
            <a:srgbClr val="F3F7FA"/>
          </a:solidFill>
          <a:effectLst>
            <a:outerShdw blurRad="88900" dist="38100" dir="5400000" algn="bl" rotWithShape="0">
              <a:srgbClr val="000000">
                <a:alpha val="12000"/>
              </a:srgb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381" name="Shape 16"/>
          <p:cNvSpPr/>
          <p:nvPr/>
        </p:nvSpPr>
        <p:spPr>
          <a:xfrm>
            <a:off x="769938" y="4144963"/>
            <a:ext cx="534987" cy="534987"/>
          </a:xfrm>
          <a:prstGeom prst="ellipse">
            <a:avLst/>
          </a:prstGeom>
          <a:solidFill>
            <a:srgbClr val="0E2A43"/>
          </a:solidFill>
          <a:ln w="9525">
            <a:noFill/>
          </a:ln>
        </p:spPr>
        <p:txBody>
          <a:bodyPr/>
          <a:p>
            <a:pPr>
              <a:buNone/>
            </a:pPr>
            <a:endParaRPr lang="en-US" altLang="en-US" dirty="0">
              <a:latin typeface="Arial" panose="020B0604020202020204" pitchFamily="34" charset="0"/>
            </a:endParaRPr>
          </a:p>
        </p:txBody>
      </p:sp>
      <p:pic>
        <p:nvPicPr>
          <p:cNvPr id="15382" name="Image 4" descr="preencoded.png"/>
          <p:cNvPicPr>
            <a:picLocks noChangeAspect="1"/>
          </p:cNvPicPr>
          <p:nvPr/>
        </p:nvPicPr>
        <p:blipFill>
          <a:blip r:embed="rId5"/>
          <a:stretch>
            <a:fillRect/>
          </a:stretch>
        </p:blipFill>
        <p:spPr>
          <a:xfrm>
            <a:off x="850900" y="4225925"/>
            <a:ext cx="374650" cy="374650"/>
          </a:xfrm>
          <a:prstGeom prst="rect">
            <a:avLst/>
          </a:prstGeom>
          <a:noFill/>
          <a:ln w="9525">
            <a:noFill/>
          </a:ln>
        </p:spPr>
      </p:pic>
      <p:sp>
        <p:nvSpPr>
          <p:cNvPr id="24" name="Text 17"/>
          <p:cNvSpPr/>
          <p:nvPr/>
        </p:nvSpPr>
        <p:spPr>
          <a:xfrm>
            <a:off x="1412875" y="4124325"/>
            <a:ext cx="2052638" cy="534988"/>
          </a:xfrm>
          <a:prstGeom prst="rect">
            <a:avLst/>
          </a:prstGeom>
          <a:noFill/>
        </p:spPr>
        <p:txBody>
          <a:bodyPr lIns="0" tIns="0" rIns="0" bIns="0" anchor="ctr"/>
          <a:lstStyle/>
          <a:p>
            <a:pPr marL="0" marR="0" lvl="0" indent="0" algn="l" defTabSz="1069975" rtl="0" eaLnBrk="1" fontAlgn="auto" latinLnBrk="0" hangingPunct="1">
              <a:lnSpc>
                <a:spcPct val="100000"/>
              </a:lnSpc>
              <a:spcBef>
                <a:spcPts val="0"/>
              </a:spcBef>
              <a:spcAft>
                <a:spcPts val="0"/>
              </a:spcAft>
              <a:buClrTx/>
              <a:buSzTx/>
              <a:buFontTx/>
              <a:buNone/>
              <a:defRPr/>
            </a:pPr>
            <a:r>
              <a:rPr kumimoji="0" lang="en-US" sz="1580" b="1" i="0" u="none" strike="noStrike" kern="1200" cap="none" spc="0" normalizeH="0" baseline="0" noProof="0" dirty="0">
                <a:ln>
                  <a:noFill/>
                </a:ln>
                <a:solidFill>
                  <a:srgbClr val="0E2A43"/>
                </a:solidFill>
                <a:effectLst/>
                <a:uLnTx/>
                <a:uFillTx/>
                <a:latin typeface="Calibri" panose="020F0502020204030204" pitchFamily="34" charset="0"/>
                <a:ea typeface="Calibri" panose="020F0502020204030204" pitchFamily="34" charset="-122"/>
                <a:cs typeface="Calibri" panose="020F0502020204030204" pitchFamily="34" charset="-120"/>
              </a:rPr>
              <a:t>4 · Simplified language</a:t>
            </a:r>
            <a:endParaRPr kumimoji="0" lang="en-US" sz="158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384" name="Text 18"/>
          <p:cNvSpPr/>
          <p:nvPr/>
        </p:nvSpPr>
        <p:spPr>
          <a:xfrm>
            <a:off x="792163" y="4702175"/>
            <a:ext cx="2630487" cy="512763"/>
          </a:xfrm>
          <a:prstGeom prst="rect">
            <a:avLst/>
          </a:prstGeom>
          <a:noFill/>
          <a:ln w="9525">
            <a:noFill/>
          </a:ln>
        </p:spPr>
        <p:txBody>
          <a:bodyPr lIns="0" tIns="0" rIns="0" bIns="0" anchor="ctr" anchorCtr="0"/>
          <a:p>
            <a:pPr defTabSz="1068705" eaLnBrk="1" hangingPunct="1">
              <a:buNone/>
            </a:pPr>
            <a:r>
              <a:rPr lang="en-US" altLang="en-US" sz="1400" b="1" dirty="0">
                <a:solidFill>
                  <a:srgbClr val="FF0000"/>
                </a:solidFill>
                <a:latin typeface="Calibri" panose="020F0502020204030204" pitchFamily="34" charset="0"/>
                <a:cs typeface="Calibri" panose="020F0502020204030204" pitchFamily="34" charset="0"/>
              </a:rPr>
              <a:t>Shorter, plainer drafting</a:t>
            </a:r>
            <a:endParaRPr lang="en-US" altLang="en-US" sz="1400" b="1" dirty="0">
              <a:solidFill>
                <a:srgbClr val="FF0000"/>
              </a:solidFill>
              <a:latin typeface="Calibri" panose="020F0502020204030204" pitchFamily="34" charset="0"/>
              <a:ea typeface="Calibri" panose="020F0502020204030204" pitchFamily="34" charset="0"/>
            </a:endParaRPr>
          </a:p>
        </p:txBody>
      </p:sp>
      <p:sp>
        <p:nvSpPr>
          <p:cNvPr id="26" name="Shape 19"/>
          <p:cNvSpPr/>
          <p:nvPr/>
        </p:nvSpPr>
        <p:spPr>
          <a:xfrm>
            <a:off x="3787775" y="3910013"/>
            <a:ext cx="3122613" cy="1411288"/>
          </a:xfrm>
          <a:prstGeom prst="roundRect">
            <a:avLst>
              <a:gd name="adj" fmla="val 5303"/>
            </a:avLst>
          </a:prstGeom>
          <a:solidFill>
            <a:srgbClr val="F3F7FA"/>
          </a:solidFill>
          <a:effectLst>
            <a:outerShdw blurRad="88900" dist="38100" dir="5400000" algn="bl" rotWithShape="0">
              <a:srgbClr val="000000">
                <a:alpha val="12000"/>
              </a:srgb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IN"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386" name="Shape 20"/>
          <p:cNvSpPr/>
          <p:nvPr/>
        </p:nvSpPr>
        <p:spPr>
          <a:xfrm>
            <a:off x="4022725" y="4144963"/>
            <a:ext cx="534988" cy="534987"/>
          </a:xfrm>
          <a:prstGeom prst="ellipse">
            <a:avLst/>
          </a:prstGeom>
          <a:solidFill>
            <a:srgbClr val="0E2A43"/>
          </a:solidFill>
          <a:ln w="9525">
            <a:noFill/>
          </a:ln>
        </p:spPr>
        <p:txBody>
          <a:bodyPr/>
          <a:p>
            <a:pPr>
              <a:buNone/>
            </a:pPr>
            <a:endParaRPr lang="en-US" altLang="en-US" dirty="0">
              <a:latin typeface="Arial" panose="020B0604020202020204" pitchFamily="34" charset="0"/>
            </a:endParaRPr>
          </a:p>
        </p:txBody>
      </p:sp>
      <p:pic>
        <p:nvPicPr>
          <p:cNvPr id="15387" name="Image 5" descr="preencoded.png"/>
          <p:cNvPicPr>
            <a:picLocks noChangeAspect="1"/>
          </p:cNvPicPr>
          <p:nvPr/>
        </p:nvPicPr>
        <p:blipFill>
          <a:blip r:embed="rId6"/>
          <a:stretch>
            <a:fillRect/>
          </a:stretch>
        </p:blipFill>
        <p:spPr>
          <a:xfrm>
            <a:off x="4102100" y="4225925"/>
            <a:ext cx="374650" cy="374650"/>
          </a:xfrm>
          <a:prstGeom prst="rect">
            <a:avLst/>
          </a:prstGeom>
          <a:noFill/>
          <a:ln w="9525">
            <a:noFill/>
          </a:ln>
        </p:spPr>
      </p:pic>
      <p:sp>
        <p:nvSpPr>
          <p:cNvPr id="29" name="Text 21"/>
          <p:cNvSpPr/>
          <p:nvPr/>
        </p:nvSpPr>
        <p:spPr>
          <a:xfrm>
            <a:off x="4664075" y="4124325"/>
            <a:ext cx="2054225" cy="534988"/>
          </a:xfrm>
          <a:prstGeom prst="rect">
            <a:avLst/>
          </a:prstGeom>
          <a:noFill/>
        </p:spPr>
        <p:txBody>
          <a:bodyPr lIns="0" tIns="0" rIns="0" bIns="0" anchor="ctr"/>
          <a:lstStyle/>
          <a:p>
            <a:pPr marL="0" marR="0" lvl="0" indent="0" algn="l" defTabSz="1069975" rtl="0" eaLnBrk="1" fontAlgn="auto" latinLnBrk="0" hangingPunct="1">
              <a:lnSpc>
                <a:spcPct val="100000"/>
              </a:lnSpc>
              <a:spcBef>
                <a:spcPts val="0"/>
              </a:spcBef>
              <a:spcAft>
                <a:spcPts val="0"/>
              </a:spcAft>
              <a:buClrTx/>
              <a:buSzTx/>
              <a:buFontTx/>
              <a:buNone/>
              <a:defRPr/>
            </a:pPr>
            <a:r>
              <a:rPr kumimoji="0" lang="en-US" sz="1580" b="1" i="0" u="none" strike="noStrike" kern="1200" cap="none" spc="0" normalizeH="0" baseline="0" noProof="0" dirty="0">
                <a:ln>
                  <a:noFill/>
                </a:ln>
                <a:solidFill>
                  <a:srgbClr val="0E2A43"/>
                </a:solidFill>
                <a:effectLst/>
                <a:uLnTx/>
                <a:uFillTx/>
                <a:latin typeface="Calibri" panose="020F0502020204030204" pitchFamily="34" charset="0"/>
                <a:ea typeface="Calibri" panose="020F0502020204030204" pitchFamily="34" charset="-122"/>
                <a:cs typeface="Calibri" panose="020F0502020204030204" pitchFamily="34" charset="-120"/>
              </a:rPr>
              <a:t>5 · Conceptual shifts</a:t>
            </a:r>
            <a:endParaRPr kumimoji="0" lang="en-US" sz="158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389" name="Text 22"/>
          <p:cNvSpPr/>
          <p:nvPr/>
        </p:nvSpPr>
        <p:spPr>
          <a:xfrm>
            <a:off x="4043363" y="4702175"/>
            <a:ext cx="2632075" cy="512763"/>
          </a:xfrm>
          <a:prstGeom prst="rect">
            <a:avLst/>
          </a:prstGeom>
          <a:noFill/>
          <a:ln w="9525">
            <a:noFill/>
          </a:ln>
        </p:spPr>
        <p:txBody>
          <a:bodyPr lIns="0" tIns="0" rIns="0" bIns="0" anchor="ctr" anchorCtr="0"/>
          <a:p>
            <a:pPr defTabSz="1068705" eaLnBrk="1" hangingPunct="1">
              <a:buNone/>
            </a:pPr>
            <a:r>
              <a:rPr lang="en-US" altLang="en-US" sz="1400" b="1" dirty="0">
                <a:solidFill>
                  <a:srgbClr val="FF0000"/>
                </a:solidFill>
                <a:latin typeface="Calibri" panose="020F0502020204030204" pitchFamily="34" charset="0"/>
                <a:cs typeface="Calibri" panose="020F0502020204030204" pitchFamily="34" charset="0"/>
              </a:rPr>
              <a:t>Single 'tax year' replaces PY / AY</a:t>
            </a:r>
            <a:endParaRPr lang="en-US" altLang="en-US" sz="1400" b="1" dirty="0">
              <a:solidFill>
                <a:srgbClr val="FF0000"/>
              </a:solidFill>
              <a:latin typeface="Calibri" panose="020F0502020204030204" pitchFamily="34" charset="0"/>
              <a:ea typeface="Calibri" panose="020F0502020204030204" pitchFamily="34" charset="0"/>
            </a:endParaRPr>
          </a:p>
        </p:txBody>
      </p:sp>
      <p:sp>
        <p:nvSpPr>
          <p:cNvPr id="31" name="Shape 23"/>
          <p:cNvSpPr/>
          <p:nvPr/>
        </p:nvSpPr>
        <p:spPr>
          <a:xfrm>
            <a:off x="7038975" y="3910013"/>
            <a:ext cx="3124200" cy="1411288"/>
          </a:xfrm>
          <a:prstGeom prst="roundRect">
            <a:avLst>
              <a:gd name="adj" fmla="val 5303"/>
            </a:avLst>
          </a:prstGeom>
          <a:solidFill>
            <a:srgbClr val="F3F7FA"/>
          </a:solidFill>
          <a:effectLst>
            <a:outerShdw blurRad="88900" dist="38100" dir="5400000" algn="bl" rotWithShape="0">
              <a:srgbClr val="000000">
                <a:alpha val="12000"/>
              </a:srgb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391" name="Shape 24"/>
          <p:cNvSpPr/>
          <p:nvPr/>
        </p:nvSpPr>
        <p:spPr>
          <a:xfrm>
            <a:off x="7275513" y="4144963"/>
            <a:ext cx="533400" cy="534987"/>
          </a:xfrm>
          <a:prstGeom prst="ellipse">
            <a:avLst/>
          </a:prstGeom>
          <a:solidFill>
            <a:srgbClr val="0E2A43"/>
          </a:solidFill>
          <a:ln w="9525">
            <a:noFill/>
          </a:ln>
        </p:spPr>
        <p:txBody>
          <a:bodyPr/>
          <a:p>
            <a:pPr>
              <a:buNone/>
            </a:pPr>
            <a:endParaRPr lang="en-US" altLang="en-US" dirty="0">
              <a:latin typeface="Arial" panose="020B0604020202020204" pitchFamily="34" charset="0"/>
            </a:endParaRPr>
          </a:p>
        </p:txBody>
      </p:sp>
      <p:pic>
        <p:nvPicPr>
          <p:cNvPr id="15392" name="Image 6" descr="preencoded.png"/>
          <p:cNvPicPr>
            <a:picLocks noChangeAspect="1"/>
          </p:cNvPicPr>
          <p:nvPr/>
        </p:nvPicPr>
        <p:blipFill>
          <a:blip r:embed="rId7"/>
          <a:stretch>
            <a:fillRect/>
          </a:stretch>
        </p:blipFill>
        <p:spPr>
          <a:xfrm>
            <a:off x="7354888" y="4225925"/>
            <a:ext cx="374650" cy="374650"/>
          </a:xfrm>
          <a:prstGeom prst="rect">
            <a:avLst/>
          </a:prstGeom>
          <a:noFill/>
          <a:ln w="9525">
            <a:noFill/>
          </a:ln>
        </p:spPr>
      </p:pic>
      <p:sp>
        <p:nvSpPr>
          <p:cNvPr id="34" name="Text 25"/>
          <p:cNvSpPr/>
          <p:nvPr/>
        </p:nvSpPr>
        <p:spPr>
          <a:xfrm>
            <a:off x="7916863" y="4124325"/>
            <a:ext cx="2054225" cy="534988"/>
          </a:xfrm>
          <a:prstGeom prst="rect">
            <a:avLst/>
          </a:prstGeom>
          <a:noFill/>
        </p:spPr>
        <p:txBody>
          <a:bodyPr lIns="0" tIns="0" rIns="0" bIns="0" anchor="ctr"/>
          <a:lstStyle/>
          <a:p>
            <a:pPr marL="0" marR="0" lvl="0" indent="0" algn="l" defTabSz="1069975" rtl="0" eaLnBrk="1" fontAlgn="auto" latinLnBrk="0" hangingPunct="1">
              <a:lnSpc>
                <a:spcPct val="100000"/>
              </a:lnSpc>
              <a:spcBef>
                <a:spcPts val="0"/>
              </a:spcBef>
              <a:spcAft>
                <a:spcPts val="0"/>
              </a:spcAft>
              <a:buClrTx/>
              <a:buSzTx/>
              <a:buFontTx/>
              <a:buNone/>
              <a:defRPr/>
            </a:pPr>
            <a:r>
              <a:rPr kumimoji="0" lang="en-US" sz="1580" b="1" i="0" u="none" strike="noStrike" kern="1200" cap="none" spc="0" normalizeH="0" baseline="0" noProof="0" dirty="0">
                <a:ln>
                  <a:noFill/>
                </a:ln>
                <a:solidFill>
                  <a:srgbClr val="0E2A43"/>
                </a:solidFill>
                <a:effectLst/>
                <a:uLnTx/>
                <a:uFillTx/>
                <a:latin typeface="Calibri" panose="020F0502020204030204" pitchFamily="34" charset="0"/>
                <a:ea typeface="Calibri" panose="020F0502020204030204" pitchFamily="34" charset="-122"/>
                <a:cs typeface="Calibri" panose="020F0502020204030204" pitchFamily="34" charset="-120"/>
              </a:rPr>
              <a:t>6 · Substantive change</a:t>
            </a:r>
            <a:endParaRPr kumimoji="0" lang="en-US" sz="158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394" name="Text 26"/>
          <p:cNvSpPr/>
          <p:nvPr/>
        </p:nvSpPr>
        <p:spPr>
          <a:xfrm>
            <a:off x="7296150" y="4702175"/>
            <a:ext cx="2632075" cy="512763"/>
          </a:xfrm>
          <a:prstGeom prst="rect">
            <a:avLst/>
          </a:prstGeom>
          <a:noFill/>
          <a:ln w="9525">
            <a:noFill/>
          </a:ln>
        </p:spPr>
        <p:txBody>
          <a:bodyPr lIns="0" tIns="0" rIns="0" bIns="0" anchor="ctr" anchorCtr="0"/>
          <a:p>
            <a:pPr defTabSz="1068705" eaLnBrk="1" hangingPunct="1">
              <a:buNone/>
            </a:pPr>
            <a:r>
              <a:rPr lang="en-US" altLang="en-US" sz="1400" b="1" dirty="0">
                <a:solidFill>
                  <a:srgbClr val="FF0000"/>
                </a:solidFill>
                <a:latin typeface="Calibri" panose="020F0502020204030204" pitchFamily="34" charset="0"/>
                <a:cs typeface="Calibri" panose="020F0502020204030204" pitchFamily="34" charset="0"/>
              </a:rPr>
              <a:t>Genuine amendments to fix gaps</a:t>
            </a:r>
            <a:endParaRPr lang="en-US" altLang="en-US" sz="1400" b="1" dirty="0">
              <a:solidFill>
                <a:srgbClr val="FF0000"/>
              </a:solidFill>
              <a:latin typeface="Calibri" panose="020F0502020204030204" pitchFamily="34" charset="0"/>
              <a:ea typeface="Calibri" panose="020F0502020204030204" pitchFamily="34" charset="0"/>
            </a:endParaRPr>
          </a:p>
        </p:txBody>
      </p:sp>
      <p:sp>
        <p:nvSpPr>
          <p:cNvPr id="15395" name="Shape 27"/>
          <p:cNvSpPr/>
          <p:nvPr/>
        </p:nvSpPr>
        <p:spPr>
          <a:xfrm>
            <a:off x="534988" y="5472113"/>
            <a:ext cx="9628187" cy="898525"/>
          </a:xfrm>
          <a:prstGeom prst="roundRect">
            <a:avLst>
              <a:gd name="adj" fmla="val 8333"/>
            </a:avLst>
          </a:prstGeom>
          <a:solidFill>
            <a:srgbClr val="F6E7D6"/>
          </a:solidFill>
          <a:ln w="9525">
            <a:noFill/>
          </a:ln>
        </p:spPr>
        <p:txBody>
          <a:bodyPr/>
          <a:p>
            <a:pPr>
              <a:buNone/>
            </a:pPr>
            <a:endParaRPr lang="en-US" altLang="en-US" dirty="0">
              <a:latin typeface="Arial" panose="020B0604020202020204" pitchFamily="34" charset="0"/>
            </a:endParaRPr>
          </a:p>
        </p:txBody>
      </p:sp>
      <p:sp>
        <p:nvSpPr>
          <p:cNvPr id="15396" name="Shape 28"/>
          <p:cNvSpPr/>
          <p:nvPr/>
        </p:nvSpPr>
        <p:spPr>
          <a:xfrm>
            <a:off x="749300" y="5653088"/>
            <a:ext cx="534988" cy="534987"/>
          </a:xfrm>
          <a:prstGeom prst="ellipse">
            <a:avLst/>
          </a:prstGeom>
          <a:solidFill>
            <a:srgbClr val="C9803A"/>
          </a:solidFill>
          <a:ln w="9525">
            <a:noFill/>
          </a:ln>
        </p:spPr>
        <p:txBody>
          <a:bodyPr/>
          <a:p>
            <a:pPr>
              <a:buNone/>
            </a:pPr>
            <a:endParaRPr lang="en-US" altLang="en-US" dirty="0">
              <a:latin typeface="Arial" panose="020B0604020202020204" pitchFamily="34" charset="0"/>
            </a:endParaRPr>
          </a:p>
        </p:txBody>
      </p:sp>
      <p:pic>
        <p:nvPicPr>
          <p:cNvPr id="15397" name="Image 7" descr="preencoded.png"/>
          <p:cNvPicPr>
            <a:picLocks noChangeAspect="1"/>
          </p:cNvPicPr>
          <p:nvPr/>
        </p:nvPicPr>
        <p:blipFill>
          <a:blip r:embed="rId8"/>
          <a:stretch>
            <a:fillRect/>
          </a:stretch>
        </p:blipFill>
        <p:spPr>
          <a:xfrm>
            <a:off x="828675" y="5734050"/>
            <a:ext cx="374650" cy="374650"/>
          </a:xfrm>
          <a:prstGeom prst="rect">
            <a:avLst/>
          </a:prstGeom>
          <a:noFill/>
          <a:ln w="9525">
            <a:noFill/>
          </a:ln>
        </p:spPr>
      </p:pic>
      <p:sp>
        <p:nvSpPr>
          <p:cNvPr id="39" name="Text 29"/>
          <p:cNvSpPr/>
          <p:nvPr/>
        </p:nvSpPr>
        <p:spPr>
          <a:xfrm>
            <a:off x="1444625" y="5600700"/>
            <a:ext cx="8504238" cy="641350"/>
          </a:xfrm>
          <a:prstGeom prst="rect">
            <a:avLst/>
          </a:prstGeom>
          <a:noFill/>
        </p:spPr>
        <p:txBody>
          <a:bodyPr lIns="0" tIns="0" rIns="0" bIns="0" anchor="ctr"/>
          <a:lstStyle/>
          <a:p>
            <a:pPr marL="0" marR="0" lvl="0" indent="0" algn="l" defTabSz="1069975"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dirty="0">
                <a:ln>
                  <a:noFill/>
                </a:ln>
                <a:solidFill>
                  <a:srgbClr val="003548"/>
                </a:solidFill>
                <a:effectLst/>
                <a:uLnTx/>
                <a:uFillTx/>
                <a:latin typeface="Calibri" panose="020F0502020204030204" pitchFamily="34" charset="0"/>
                <a:ea typeface="Calibri" panose="020F0502020204030204" pitchFamily="34" charset="-122"/>
                <a:cs typeface="Calibri" panose="020F0502020204030204" pitchFamily="34" charset="-120"/>
              </a:rPr>
              <a:t>7 · Cross-cutting overlay </a:t>
            </a:r>
            <a:r>
              <a:rPr kumimoji="0" lang="en-US" sz="1345" b="1" i="0" u="none" strike="noStrike" kern="1200" cap="none" spc="0" normalizeH="0" baseline="0" noProof="0" dirty="0">
                <a:ln>
                  <a:noFill/>
                </a:ln>
                <a:solidFill>
                  <a:srgbClr val="C9803A"/>
                </a:solidFill>
                <a:effectLst/>
                <a:uLnTx/>
                <a:uFillTx/>
                <a:latin typeface="Calibri" panose="020F0502020204030204" pitchFamily="34" charset="0"/>
                <a:ea typeface="Calibri" panose="020F0502020204030204" pitchFamily="34" charset="-122"/>
                <a:cs typeface="Calibri" panose="020F0502020204030204" pitchFamily="34" charset="-120"/>
              </a:rPr>
              <a:t> </a:t>
            </a:r>
            <a:r>
              <a:rPr kumimoji="0" lang="en-US" sz="1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122"/>
                <a:cs typeface="Calibri" panose="020F0502020204030204" pitchFamily="34" charset="-120"/>
              </a:rPr>
              <a:t>—  interpretation risk, survival of case law, and matters newly delegated to the Rules. This is the watch-list category — where most of the real work for advisers will be.</a:t>
            </a:r>
            <a:endParaRPr kumimoji="0" lang="en-US" sz="1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122"/>
              <a:cs typeface="Calibri" panose="020F0502020204030204" pitchFamily="34" charset="-120"/>
            </a:endParaRPr>
          </a:p>
        </p:txBody>
      </p:sp>
      <p:sp>
        <p:nvSpPr>
          <p:cNvPr id="40" name="Text 30"/>
          <p:cNvSpPr/>
          <p:nvPr/>
        </p:nvSpPr>
        <p:spPr>
          <a:xfrm>
            <a:off x="534988" y="6467475"/>
            <a:ext cx="8023225" cy="266700"/>
          </a:xfrm>
          <a:prstGeom prst="rect">
            <a:avLst/>
          </a:prstGeom>
          <a:noFill/>
        </p:spPr>
        <p:txBody>
          <a:bodyPr lIns="0" tIns="0" rIns="0" bIns="0" anchor="ctr"/>
          <a:lstStyle/>
          <a:p>
            <a:pPr marL="0" marR="0" lvl="0" indent="0" algn="l" defTabSz="1069975" rtl="0" eaLnBrk="1" fontAlgn="auto" latinLnBrk="0" hangingPunct="1">
              <a:lnSpc>
                <a:spcPct val="100000"/>
              </a:lnSpc>
              <a:spcBef>
                <a:spcPts val="0"/>
              </a:spcBef>
              <a:spcAft>
                <a:spcPts val="0"/>
              </a:spcAft>
              <a:buClrTx/>
              <a:buSzTx/>
              <a:buFontTx/>
              <a:buNone/>
              <a:defRPr/>
            </a:pPr>
            <a:r>
              <a:rPr kumimoji="0" lang="en-US" sz="995" b="0" i="0" u="none" strike="noStrike" kern="1200" cap="none" spc="0" normalizeH="0" baseline="0" noProof="0" dirty="0">
                <a:ln>
                  <a:noFill/>
                </a:ln>
                <a:solidFill>
                  <a:srgbClr val="64748B"/>
                </a:solidFill>
                <a:effectLst/>
                <a:uLnTx/>
                <a:uFillTx/>
                <a:latin typeface="Calibri" panose="020F0502020204030204" pitchFamily="34" charset="0"/>
                <a:ea typeface="Calibri" panose="020F0502020204030204" pitchFamily="34" charset="-122"/>
                <a:cs typeface="Calibri" panose="020F0502020204030204" pitchFamily="34" charset="-120"/>
              </a:rPr>
              <a:t>I</a:t>
            </a:r>
            <a:endParaRPr kumimoji="0" lang="en-US" sz="995"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Text 31"/>
          <p:cNvSpPr/>
          <p:nvPr/>
        </p:nvSpPr>
        <p:spPr>
          <a:xfrm>
            <a:off x="9628188" y="6467475"/>
            <a:ext cx="534988" cy="266700"/>
          </a:xfrm>
          <a:prstGeom prst="rect">
            <a:avLst/>
          </a:prstGeom>
          <a:noFill/>
        </p:spPr>
        <p:txBody>
          <a:bodyPr lIns="0" tIns="0" rIns="0" bIns="0" anchor="ctr"/>
          <a:lstStyle/>
          <a:p>
            <a:pPr marL="0" marR="0" lvl="0" indent="0" algn="r" defTabSz="1069975" rtl="0" eaLnBrk="1" fontAlgn="auto" latinLnBrk="0" hangingPunct="1">
              <a:lnSpc>
                <a:spcPct val="100000"/>
              </a:lnSpc>
              <a:spcBef>
                <a:spcPts val="0"/>
              </a:spcBef>
              <a:spcAft>
                <a:spcPts val="0"/>
              </a:spcAft>
              <a:buClrTx/>
              <a:buSzTx/>
              <a:buFontTx/>
              <a:buNone/>
              <a:defRPr/>
            </a:pPr>
            <a:r>
              <a:rPr kumimoji="0" lang="en-US" sz="995" b="0" i="0" u="none" strike="noStrike" kern="1200" cap="none" spc="0" normalizeH="0" baseline="0" noProof="0" dirty="0">
                <a:ln>
                  <a:noFill/>
                </a:ln>
                <a:solidFill>
                  <a:srgbClr val="64748B"/>
                </a:solidFill>
                <a:effectLst/>
                <a:uLnTx/>
                <a:uFillTx/>
                <a:latin typeface="Calibri" panose="020F0502020204030204" pitchFamily="34" charset="0"/>
                <a:ea typeface="Calibri" panose="020F0502020204030204" pitchFamily="34" charset="-122"/>
                <a:cs typeface="Calibri" panose="020F0502020204030204" pitchFamily="34" charset="-120"/>
              </a:rPr>
              <a:t>5</a:t>
            </a:r>
            <a:endParaRPr kumimoji="0" lang="en-US" sz="995"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Title 1"/>
          <p:cNvSpPr>
            <a:spLocks noGrp="1"/>
          </p:cNvSpPr>
          <p:nvPr>
            <p:ph type="title"/>
          </p:nvPr>
        </p:nvSpPr>
        <p:spPr>
          <a:xfrm>
            <a:off x="527050" y="317500"/>
            <a:ext cx="9628188" cy="531813"/>
          </a:xfrm>
          <a:ln/>
        </p:spPr>
        <p:txBody>
          <a:bodyPr vert="horz" wrap="square" lIns="0" tIns="0" rIns="0" bIns="0" anchor="t" anchorCtr="0"/>
          <a:p>
            <a:pPr/>
            <a:r>
              <a:rPr lang="en-IN" altLang="en-US" kern="1200" dirty="0">
                <a:solidFill>
                  <a:srgbClr val="91278F"/>
                </a:solidFill>
                <a:latin typeface="Arial" panose="020B0604020202020204" pitchFamily="34" charset="0"/>
                <a:ea typeface="+mj-ea"/>
                <a:cs typeface="Arial" panose="020B0604020202020204" pitchFamily="34" charset="0"/>
              </a:rPr>
              <a:t>1961 Act vs 2025 Act</a:t>
            </a:r>
            <a:endParaRPr lang="en-IN" altLang="en-US" kern="1200" dirty="0">
              <a:solidFill>
                <a:srgbClr val="91278F"/>
              </a:solidFill>
              <a:latin typeface="Arial" panose="020B0604020202020204" pitchFamily="34" charset="0"/>
              <a:ea typeface="+mj-ea"/>
              <a:cs typeface="Arial" panose="020B0604020202020204" pitchFamily="34" charset="0"/>
            </a:endParaRPr>
          </a:p>
        </p:txBody>
      </p:sp>
      <p:sp>
        <p:nvSpPr>
          <p:cNvPr id="26627" name="TextBox 3"/>
          <p:cNvSpPr txBox="1">
            <a:spLocks noChangeArrowheads="1"/>
          </p:cNvSpPr>
          <p:nvPr/>
        </p:nvSpPr>
        <p:spPr bwMode="auto">
          <a:xfrm>
            <a:off x="519113" y="1217613"/>
            <a:ext cx="4829175" cy="2257797"/>
          </a:xfrm>
          <a:prstGeom prst="rect">
            <a:avLst/>
          </a:prstGeom>
          <a:solidFill>
            <a:srgbClr val="FAD2F2"/>
          </a:solidFill>
          <a:ln>
            <a:noFill/>
          </a:ln>
        </p:spPr>
        <p:txBody>
          <a:bodyPr tIns="91440" bIns="91440">
            <a:spAutoFit/>
          </a:bodyPr>
          <a:lstStyle>
            <a:lvl1pPr>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264  </a:t>
            </a: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0" fontAlgn="base" latinLnBrk="0" hangingPunct="0">
              <a:lnSpc>
                <a:spcPct val="120000"/>
              </a:lnSpc>
              <a:spcBef>
                <a:spcPts val="600"/>
              </a:spcBef>
              <a:spcAft>
                <a:spcPts val="600"/>
              </a:spcAft>
              <a:buClr>
                <a:srgbClr val="91278F"/>
              </a:buClr>
              <a:buSzPct val="100000"/>
              <a:buFontTx/>
              <a:buNone/>
              <a:tabLst>
                <a:tab pos="228600" algn="l"/>
              </a:tabLst>
              <a:defRPr/>
            </a:pPr>
            <a:r>
              <a:rPr kumimoji="0" lang="en-US" altLang="en-US" sz="1600" b="1"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endParaRPr kumimoji="0" lang="en-US" altLang="en-US" sz="1600" b="1"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20000"/>
              </a:lnSpc>
              <a:spcBef>
                <a:spcPts val="600"/>
              </a:spcBef>
              <a:spcAft>
                <a:spcPts val="600"/>
              </a:spcAft>
              <a:buClr>
                <a:srgbClr val="91278F"/>
              </a:buClr>
              <a:buSzPct val="100000"/>
              <a:buFontTx/>
              <a:buNone/>
              <a:tabLst>
                <a:tab pos="228600" algn="l"/>
              </a:tabLst>
              <a:defRPr/>
            </a:pPr>
            <a:endParaRPr kumimoji="0" lang="en-US" alt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20000"/>
              </a:lnSpc>
              <a:spcBef>
                <a:spcPts val="600"/>
              </a:spcBef>
              <a:spcAft>
                <a:spcPts val="600"/>
              </a:spcAft>
              <a:buClr>
                <a:srgbClr val="91278F"/>
              </a:buClr>
              <a:buSzPct val="100000"/>
              <a:buFontTx/>
              <a:buNone/>
              <a:tabLst>
                <a:tab pos="228600" algn="l"/>
              </a:tabLst>
              <a:defRPr/>
            </a:pPr>
            <a:endParaRPr kumimoji="0" lang="en-US" alt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20000"/>
              </a:lnSpc>
              <a:spcBef>
                <a:spcPts val="600"/>
              </a:spcBef>
              <a:spcAft>
                <a:spcPts val="600"/>
              </a:spcAft>
              <a:buClr>
                <a:srgbClr val="91278F"/>
              </a:buClr>
              <a:buSzPct val="100000"/>
              <a:buFontTx/>
              <a:buNone/>
              <a:tabLst>
                <a:tab pos="228600" algn="l"/>
              </a:tabLst>
              <a:defRPr/>
            </a:pPr>
            <a:endParaRPr kumimoji="0" lang="en-US" alt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2" name="TextBox 3"/>
          <p:cNvSpPr txBox="1">
            <a:spLocks noChangeArrowheads="1"/>
          </p:cNvSpPr>
          <p:nvPr/>
        </p:nvSpPr>
        <p:spPr bwMode="auto">
          <a:xfrm>
            <a:off x="5429250" y="1217613"/>
            <a:ext cx="4830763" cy="2387600"/>
          </a:xfrm>
          <a:prstGeom prst="rect">
            <a:avLst/>
          </a:prstGeom>
          <a:solidFill>
            <a:schemeClr val="accent5">
              <a:lumMod val="20000"/>
              <a:lumOff val="80000"/>
            </a:schemeClr>
          </a:solidFill>
          <a:ln>
            <a:noFill/>
          </a:ln>
        </p:spPr>
        <p:txBody>
          <a:bodyPr tIns="91440" bIns="91440">
            <a:spAutoFit/>
          </a:bodyPr>
          <a:lstStyle>
            <a:lvl1pPr marL="457200" indent="-457200">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378</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20000"/>
              </a:lnSpc>
              <a:spcBef>
                <a:spcPts val="600"/>
              </a:spcBef>
              <a:spcAft>
                <a:spcPts val="600"/>
              </a:spcAft>
              <a:buClr>
                <a:srgbClr val="91278F"/>
              </a:buClr>
              <a:buSzPct val="100000"/>
              <a:buFontTx/>
              <a:buNone/>
              <a:tabLst>
                <a:tab pos="396875" algn="l"/>
              </a:tabLst>
              <a:defRPr/>
            </a:pPr>
            <a:r>
              <a:rPr kumimoji="0" lang="en-US" sz="1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(9)  If after the exclusion of the period provided in sub-section (8), the time limit for completion as provided in sub-section (7) is less than sixty days, such remaining period shall be extended to sixty days and such period of limitation shall be deemed to have been extended accordingly.</a:t>
            </a:r>
            <a:endParaRPr kumimoji="0" lang="en-US" sz="1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Title 1"/>
          <p:cNvSpPr>
            <a:spLocks noGrp="1"/>
          </p:cNvSpPr>
          <p:nvPr>
            <p:ph type="title"/>
          </p:nvPr>
        </p:nvSpPr>
        <p:spPr>
          <a:xfrm>
            <a:off x="527050" y="317500"/>
            <a:ext cx="9628188" cy="531813"/>
          </a:xfrm>
          <a:ln/>
        </p:spPr>
        <p:txBody>
          <a:bodyPr vert="horz" wrap="square" lIns="0" tIns="0" rIns="0" bIns="0" anchor="t" anchorCtr="0"/>
          <a:p>
            <a:pPr/>
            <a:r>
              <a:rPr lang="en-IN" altLang="en-US" kern="1200" dirty="0">
                <a:solidFill>
                  <a:srgbClr val="91278F"/>
                </a:solidFill>
                <a:latin typeface="Arial" panose="020B0604020202020204" pitchFamily="34" charset="0"/>
                <a:ea typeface="+mj-ea"/>
                <a:cs typeface="Arial" panose="020B0604020202020204" pitchFamily="34" charset="0"/>
              </a:rPr>
              <a:t>1961 Act vs 2025 Act</a:t>
            </a:r>
            <a:endParaRPr lang="en-IN" altLang="en-US" kern="1200" dirty="0">
              <a:solidFill>
                <a:srgbClr val="91278F"/>
              </a:solidFill>
              <a:latin typeface="Arial" panose="020B0604020202020204" pitchFamily="34" charset="0"/>
              <a:ea typeface="+mj-ea"/>
              <a:cs typeface="Arial" panose="020B0604020202020204" pitchFamily="34" charset="0"/>
            </a:endParaRPr>
          </a:p>
        </p:txBody>
      </p:sp>
      <p:sp>
        <p:nvSpPr>
          <p:cNvPr id="26627" name="TextBox 3"/>
          <p:cNvSpPr txBox="1">
            <a:spLocks noChangeArrowheads="1"/>
          </p:cNvSpPr>
          <p:nvPr/>
        </p:nvSpPr>
        <p:spPr bwMode="auto">
          <a:xfrm>
            <a:off x="519113" y="1217613"/>
            <a:ext cx="4829175" cy="5366340"/>
          </a:xfrm>
          <a:prstGeom prst="rect">
            <a:avLst/>
          </a:prstGeom>
          <a:solidFill>
            <a:srgbClr val="FAD2F2"/>
          </a:solidFill>
          <a:ln>
            <a:noFill/>
          </a:ln>
        </p:spPr>
        <p:txBody>
          <a:bodyPr tIns="91440" bIns="91440">
            <a:spAutoFit/>
          </a:bodyPr>
          <a:lstStyle>
            <a:lvl1pPr>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264 </a:t>
            </a: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20000"/>
              </a:lnSpc>
              <a:spcBef>
                <a:spcPts val="600"/>
              </a:spcBef>
              <a:spcAft>
                <a:spcPts val="600"/>
              </a:spcAft>
              <a:buClr>
                <a:srgbClr val="91278F"/>
              </a:buClr>
              <a:buSzPct val="100000"/>
              <a:buFontTx/>
              <a:buNone/>
              <a:tabLst>
                <a:tab pos="228600" algn="l"/>
              </a:tabLst>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(7)  </a:t>
            </a:r>
            <a:r>
              <a:rPr kumimoji="0" lang="en-US" alt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Notwithstanding anything contained in sub-section (6)</a:t>
            </a:r>
            <a:r>
              <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an order in revision under </a:t>
            </a:r>
            <a:r>
              <a:rPr kumimoji="0" lang="en-US" alt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sub-section (6)</a:t>
            </a:r>
            <a:r>
              <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may be passed at any time in consequence of or to give effect to any finding or direction contained in an order of the Appellate Tribunal, the High Court or the Supreme Court.</a:t>
            </a: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20000"/>
              </a:lnSpc>
              <a:spcBef>
                <a:spcPts val="600"/>
              </a:spcBef>
              <a:spcAft>
                <a:spcPts val="600"/>
              </a:spcAft>
              <a:buClr>
                <a:srgbClr val="91278F"/>
              </a:buClr>
              <a:buSzPct val="100000"/>
              <a:buFontTx/>
              <a:buNone/>
              <a:tabLst>
                <a:tab pos="228600" algn="l"/>
              </a:tabLst>
              <a:defRPr/>
            </a:pP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20000"/>
              </a:lnSpc>
              <a:spcBef>
                <a:spcPts val="600"/>
              </a:spcBef>
              <a:spcAft>
                <a:spcPts val="600"/>
              </a:spcAft>
              <a:buClr>
                <a:srgbClr val="91278F"/>
              </a:buClr>
              <a:buSzPct val="100000"/>
              <a:buFontTx/>
              <a:buNone/>
              <a:tabLst>
                <a:tab pos="228600" algn="l"/>
              </a:tabLst>
              <a:defRPr/>
            </a:pP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20000"/>
              </a:lnSpc>
              <a:spcBef>
                <a:spcPts val="600"/>
              </a:spcBef>
              <a:spcAft>
                <a:spcPts val="600"/>
              </a:spcAft>
              <a:buClr>
                <a:srgbClr val="91278F"/>
              </a:buClr>
              <a:buSzPct val="100000"/>
              <a:buFontTx/>
              <a:buNone/>
              <a:tabLst>
                <a:tab pos="228600" algn="l"/>
              </a:tabLst>
              <a:defRPr/>
            </a:pP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Explanation 1.—An order by </a:t>
            </a:r>
            <a:r>
              <a:rPr kumimoji="0" lang="en-US" alt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 Principal Chief Commissioner or Chief Commissioner or Principal Commissioner or Commissioner</a:t>
            </a:r>
            <a:r>
              <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declining to interfere shall, </a:t>
            </a:r>
            <a:r>
              <a:rPr kumimoji="0" lang="en-US" alt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for the purposes of this section, be deemed not </a:t>
            </a:r>
            <a:r>
              <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to be an order prejudicial to the </a:t>
            </a:r>
            <a:r>
              <a:rPr kumimoji="0" lang="en-US" alt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assessee</a:t>
            </a:r>
            <a:r>
              <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2" name="TextBox 3"/>
          <p:cNvSpPr txBox="1">
            <a:spLocks noChangeArrowheads="1"/>
          </p:cNvSpPr>
          <p:nvPr/>
        </p:nvSpPr>
        <p:spPr bwMode="auto">
          <a:xfrm>
            <a:off x="5429250" y="1217613"/>
            <a:ext cx="4830763" cy="4916488"/>
          </a:xfrm>
          <a:prstGeom prst="rect">
            <a:avLst/>
          </a:prstGeom>
          <a:solidFill>
            <a:schemeClr val="accent5">
              <a:lumMod val="20000"/>
              <a:lumOff val="80000"/>
            </a:schemeClr>
          </a:solidFill>
          <a:ln>
            <a:noFill/>
          </a:ln>
        </p:spPr>
        <p:txBody>
          <a:bodyPr tIns="91440" bIns="91440">
            <a:spAutoFit/>
          </a:bodyPr>
          <a:lstStyle>
            <a:lvl1pPr marL="457200" indent="-457200">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378</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20000"/>
              </a:lnSpc>
              <a:spcBef>
                <a:spcPts val="600"/>
              </a:spcBef>
              <a:spcAft>
                <a:spcPts val="600"/>
              </a:spcAft>
              <a:buClr>
                <a:srgbClr val="91278F"/>
              </a:buClr>
              <a:buSzPct val="100000"/>
              <a:buFontTx/>
              <a:buNone/>
              <a:tabLst>
                <a:tab pos="396875" algn="l"/>
              </a:tabLst>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(10)  Irrespective of anything contained in sub-section (7),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an order in revision under </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that sub-section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may be passed at any time in consequence of or to give effect to any finding or direction contained in an order of the Appellate Tribunal, the High Court or the Supreme Court. </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20000"/>
              </a:lnSpc>
              <a:spcBef>
                <a:spcPts val="600"/>
              </a:spcBef>
              <a:spcAft>
                <a:spcPts val="600"/>
              </a:spcAft>
              <a:buClr>
                <a:srgbClr val="91278F"/>
              </a:buClr>
              <a:buSzPct val="100000"/>
              <a:buFontTx/>
              <a:buNone/>
              <a:tabLst>
                <a:tab pos="396875" algn="l"/>
              </a:tabLst>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(11)(a) - </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“Competent Authority” means the Principal Chief Commissioner or Chief Commissioner or Principal Commissioner or Commissioner; </a:t>
            </a:r>
            <a:endPar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20000"/>
              </a:lnSpc>
              <a:spcBef>
                <a:spcPts val="600"/>
              </a:spcBef>
              <a:spcAft>
                <a:spcPts val="600"/>
              </a:spcAft>
              <a:buClr>
                <a:srgbClr val="91278F"/>
              </a:buClr>
              <a:buSzPct val="100000"/>
              <a:buFontTx/>
              <a:buNone/>
              <a:tabLst>
                <a:tab pos="396875" algn="l"/>
              </a:tabLst>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20000"/>
              </a:lnSpc>
              <a:spcBef>
                <a:spcPts val="600"/>
              </a:spcBef>
              <a:spcAft>
                <a:spcPts val="600"/>
              </a:spcAft>
              <a:buClr>
                <a:srgbClr val="91278F"/>
              </a:buClr>
              <a:buSzPct val="100000"/>
              <a:buFontTx/>
              <a:buNone/>
              <a:tabLst>
                <a:tab pos="396875" algn="l"/>
              </a:tabLst>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(11)(b)</a:t>
            </a:r>
            <a:r>
              <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an order by the </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Competent Authority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declining to interfere shall, </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not be deemed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to be an order prejudicial to the </a:t>
            </a: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assessee</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Title 1"/>
          <p:cNvSpPr>
            <a:spLocks noGrp="1"/>
          </p:cNvSpPr>
          <p:nvPr>
            <p:ph type="title"/>
          </p:nvPr>
        </p:nvSpPr>
        <p:spPr>
          <a:xfrm>
            <a:off x="527050" y="317500"/>
            <a:ext cx="9628188" cy="531813"/>
          </a:xfrm>
          <a:ln/>
        </p:spPr>
        <p:txBody>
          <a:bodyPr vert="horz" wrap="square" lIns="0" tIns="0" rIns="0" bIns="0" anchor="t" anchorCtr="0"/>
          <a:p>
            <a:pPr/>
            <a:r>
              <a:rPr lang="en-IN" altLang="en-US" kern="1200" dirty="0">
                <a:solidFill>
                  <a:srgbClr val="91278F"/>
                </a:solidFill>
                <a:latin typeface="Arial" panose="020B0604020202020204" pitchFamily="34" charset="0"/>
                <a:ea typeface="+mj-ea"/>
                <a:cs typeface="Arial" panose="020B0604020202020204" pitchFamily="34" charset="0"/>
              </a:rPr>
              <a:t>1961 Act vs 2025 Act</a:t>
            </a:r>
            <a:endParaRPr lang="en-IN" altLang="en-US" kern="1200" dirty="0">
              <a:solidFill>
                <a:srgbClr val="91278F"/>
              </a:solidFill>
              <a:latin typeface="Arial" panose="020B0604020202020204" pitchFamily="34" charset="0"/>
              <a:ea typeface="+mj-ea"/>
              <a:cs typeface="Arial" panose="020B0604020202020204" pitchFamily="34" charset="0"/>
            </a:endParaRPr>
          </a:p>
        </p:txBody>
      </p:sp>
      <p:sp>
        <p:nvSpPr>
          <p:cNvPr id="26627" name="TextBox 3"/>
          <p:cNvSpPr txBox="1">
            <a:spLocks noChangeArrowheads="1"/>
          </p:cNvSpPr>
          <p:nvPr/>
        </p:nvSpPr>
        <p:spPr bwMode="auto">
          <a:xfrm>
            <a:off x="519113" y="1217613"/>
            <a:ext cx="4829175" cy="2091598"/>
          </a:xfrm>
          <a:prstGeom prst="rect">
            <a:avLst/>
          </a:prstGeom>
          <a:solidFill>
            <a:srgbClr val="FAD2F2"/>
          </a:solidFill>
          <a:ln>
            <a:noFill/>
          </a:ln>
        </p:spPr>
        <p:txBody>
          <a:bodyPr tIns="91440" bIns="91440">
            <a:spAutoFit/>
          </a:bodyPr>
          <a:lstStyle>
            <a:lvl1pPr>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264 </a:t>
            </a: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Explanation 2.—</a:t>
            </a:r>
            <a:r>
              <a:rPr kumimoji="0" lang="en-US" alt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For the purposes of this section, the Deputy Commissioner (Appeals) shall be deemed to be an authority subordinate to the Principal Chief Commissioner or Chief Commissioner or Principal Commissioner or Commissioner.</a:t>
            </a:r>
            <a:endParaRPr kumimoji="0" lang="en-US" alt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2" name="TextBox 3"/>
          <p:cNvSpPr txBox="1">
            <a:spLocks noChangeArrowheads="1"/>
          </p:cNvSpPr>
          <p:nvPr/>
        </p:nvSpPr>
        <p:spPr bwMode="auto">
          <a:xfrm>
            <a:off x="5429250" y="1217613"/>
            <a:ext cx="4830763" cy="1808163"/>
          </a:xfrm>
          <a:prstGeom prst="rect">
            <a:avLst/>
          </a:prstGeom>
          <a:solidFill>
            <a:schemeClr val="accent5">
              <a:lumMod val="20000"/>
              <a:lumOff val="80000"/>
            </a:schemeClr>
          </a:solidFill>
          <a:ln>
            <a:noFill/>
          </a:ln>
        </p:spPr>
        <p:txBody>
          <a:bodyPr tIns="91440" bIns="91440">
            <a:spAutoFit/>
          </a:bodyPr>
          <a:lstStyle>
            <a:lvl1pPr marL="457200" indent="-457200">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378</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Title 1"/>
          <p:cNvSpPr>
            <a:spLocks noGrp="1"/>
          </p:cNvSpPr>
          <p:nvPr>
            <p:ph type="title"/>
          </p:nvPr>
        </p:nvSpPr>
        <p:spPr>
          <a:xfrm>
            <a:off x="527050" y="317500"/>
            <a:ext cx="9628188" cy="531813"/>
          </a:xfrm>
          <a:ln/>
        </p:spPr>
        <p:txBody>
          <a:bodyPr vert="horz" wrap="square" lIns="0" tIns="0" rIns="0" bIns="0" anchor="t" anchorCtr="0"/>
          <a:p>
            <a:pPr/>
            <a:r>
              <a:rPr lang="en-IN" altLang="en-US" kern="1200" dirty="0">
                <a:solidFill>
                  <a:srgbClr val="91278F"/>
                </a:solidFill>
                <a:latin typeface="Arial" panose="020B0604020202020204" pitchFamily="34" charset="0"/>
                <a:ea typeface="+mj-ea"/>
                <a:cs typeface="Arial" panose="020B0604020202020204" pitchFamily="34" charset="0"/>
              </a:rPr>
              <a:t>Section 263 vs 264 – Key Takeaways</a:t>
            </a:r>
            <a:endParaRPr lang="en-IN" altLang="en-US" kern="1200" dirty="0">
              <a:solidFill>
                <a:srgbClr val="91278F"/>
              </a:solidFill>
              <a:latin typeface="Arial" panose="020B0604020202020204" pitchFamily="34" charset="0"/>
              <a:ea typeface="+mj-ea"/>
              <a:cs typeface="Arial" panose="020B0604020202020204" pitchFamily="34" charset="0"/>
            </a:endParaRPr>
          </a:p>
        </p:txBody>
      </p:sp>
      <p:sp>
        <p:nvSpPr>
          <p:cNvPr id="3" name="TextBox 3"/>
          <p:cNvSpPr txBox="1">
            <a:spLocks noChangeArrowheads="1"/>
          </p:cNvSpPr>
          <p:nvPr/>
        </p:nvSpPr>
        <p:spPr bwMode="auto">
          <a:xfrm>
            <a:off x="519113" y="1217613"/>
            <a:ext cx="9628188" cy="4492625"/>
          </a:xfrm>
          <a:prstGeom prst="rect">
            <a:avLst/>
          </a:prstGeom>
          <a:solidFill>
            <a:schemeClr val="tx2"/>
          </a:solidFill>
          <a:ln>
            <a:noFill/>
          </a:ln>
        </p:spPr>
        <p:txBody>
          <a:bodyPr tIns="91440" bIns="91440">
            <a:spAutoFit/>
          </a:bodyPr>
          <a:lstStyle>
            <a:lvl1pPr>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marR="0" lvl="0" indent="-285750" algn="l" defTabSz="914400" rtl="0" eaLnBrk="0" fontAlgn="base" latinLnBrk="0" hangingPunct="0">
              <a:lnSpc>
                <a:spcPct val="120000"/>
              </a:lnSpc>
              <a:spcBef>
                <a:spcPts val="600"/>
              </a:spcBef>
              <a:spcAft>
                <a:spcPts val="600"/>
              </a:spcAft>
              <a:buClr>
                <a:srgbClr val="91278F"/>
              </a:buClr>
              <a:buSzPct val="100000"/>
              <a:buFont typeface="Wingdings" panose="05000000000000000000" pitchFamily="2" charset="2"/>
              <a:buChar char="Ø"/>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Scope of Revision section 263 versus section 264.—</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Generally and broadly, the revisional powers are the same. But the Supreme Court pointed out which was later followed by the Supreme Court in CIT v </a:t>
            </a: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Durgabati</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690880" marR="0" lvl="0" indent="-403225" algn="l" defTabSz="914400" rtl="0" eaLnBrk="0" fontAlgn="base" latinLnBrk="0" hangingPunct="0">
              <a:lnSpc>
                <a:spcPct val="120000"/>
              </a:lnSpc>
              <a:spcBef>
                <a:spcPts val="600"/>
              </a:spcBef>
              <a:spcAft>
                <a:spcPts val="600"/>
              </a:spcAft>
              <a:buClr>
                <a:srgbClr val="91278F"/>
              </a:buClr>
              <a:buSzPct val="100000"/>
              <a:buFont typeface="Wingdings" panose="05000000000000000000" pitchFamily="2" charset="2"/>
              <a:buChar char="§"/>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If an order is prejudicial to the </a:t>
            </a: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assessee</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he can take recourse to section 264 but the Commissioner cannot revise an order prejudicial to the </a:t>
            </a: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assessee</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in exercise of his power under section 263.</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690880" marR="0" lvl="0" indent="-351155" algn="l" defTabSz="914400" rtl="0" eaLnBrk="0" fontAlgn="base" latinLnBrk="0" hangingPunct="0">
              <a:lnSpc>
                <a:spcPct val="120000"/>
              </a:lnSpc>
              <a:spcBef>
                <a:spcPts val="600"/>
              </a:spcBef>
              <a:spcAft>
                <a:spcPts val="600"/>
              </a:spcAft>
              <a:buClr>
                <a:srgbClr val="91278F"/>
              </a:buClr>
              <a:buSzPct val="100000"/>
              <a:buFont typeface="Wingdings" panose="05000000000000000000" pitchFamily="2" charset="2"/>
              <a:buChar char="§"/>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Difference in the period of limitation for action under the two provisions.</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39725"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0" i="1"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CIT v </a:t>
            </a:r>
            <a:r>
              <a:rPr kumimoji="0" lang="en-US" sz="1600" b="0" i="1"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Amritlal</a:t>
            </a:r>
            <a:r>
              <a:rPr kumimoji="0" lang="en-US" sz="1600" b="0" i="1"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Bhogilal &amp; Co.</a:t>
            </a:r>
            <a:endParaRPr kumimoji="0" lang="en-US" sz="1600" b="0" i="1"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0" fontAlgn="base" latinLnBrk="0" hangingPunct="0">
              <a:lnSpc>
                <a:spcPct val="120000"/>
              </a:lnSpc>
              <a:spcBef>
                <a:spcPts val="600"/>
              </a:spcBef>
              <a:spcAft>
                <a:spcPts val="600"/>
              </a:spcAft>
              <a:buClr>
                <a:srgbClr val="91278F"/>
              </a:buClr>
              <a:buSzPct val="100000"/>
              <a:buFont typeface="Wingdings" panose="05000000000000000000" pitchFamily="2" charset="2"/>
              <a:buChar char="Ø"/>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No Second Revision </a:t>
            </a:r>
            <a:r>
              <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The Commissioner cannot decide the same matter in revision a second time on the same set of facts [</a:t>
            </a:r>
            <a:r>
              <a:rPr kumimoji="0" lang="en-US" alt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Sheo</a:t>
            </a:r>
            <a:r>
              <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Nath Prasad </a:t>
            </a:r>
            <a:r>
              <a:rPr kumimoji="0" lang="en-US" alt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sharma</a:t>
            </a:r>
            <a:r>
              <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(Pandit) v CIT (1967)]</a:t>
            </a: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0" fontAlgn="base" latinLnBrk="0" hangingPunct="0">
              <a:lnSpc>
                <a:spcPct val="120000"/>
              </a:lnSpc>
              <a:spcBef>
                <a:spcPts val="600"/>
              </a:spcBef>
              <a:spcAft>
                <a:spcPts val="600"/>
              </a:spcAft>
              <a:buClr>
                <a:srgbClr val="91278F"/>
              </a:buClr>
              <a:buSzPct val="100000"/>
              <a:buFont typeface="Wingdings" panose="05000000000000000000" pitchFamily="2" charset="2"/>
              <a:buChar char="Ø"/>
              <a:defRPr/>
            </a:pPr>
            <a:r>
              <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But a different point not agitated on the first occasion can be raised [</a:t>
            </a:r>
            <a:r>
              <a:rPr kumimoji="0" lang="en-US" alt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Nanhe</a:t>
            </a:r>
            <a:r>
              <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Mal Janaki Nath v CIT (1940)]</a:t>
            </a: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690880" marR="0" lvl="0" indent="-351155" algn="l" defTabSz="914400" rtl="0" eaLnBrk="0" fontAlgn="base" latinLnBrk="0" hangingPunct="0">
              <a:lnSpc>
                <a:spcPct val="120000"/>
              </a:lnSpc>
              <a:spcBef>
                <a:spcPts val="600"/>
              </a:spcBef>
              <a:spcAft>
                <a:spcPts val="600"/>
              </a:spcAft>
              <a:buClr>
                <a:srgbClr val="91278F"/>
              </a:buClr>
              <a:buSzPct val="100000"/>
              <a:buFont typeface="Wingdings" panose="05000000000000000000" pitchFamily="2" charset="2"/>
              <a:buChar char="§"/>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0" fontAlgn="base" latinLnBrk="0" hangingPunct="0">
              <a:lnSpc>
                <a:spcPct val="120000"/>
              </a:lnSpc>
              <a:spcBef>
                <a:spcPts val="600"/>
              </a:spcBef>
              <a:spcAft>
                <a:spcPts val="600"/>
              </a:spcAft>
              <a:buClr>
                <a:srgbClr val="91278F"/>
              </a:buClr>
              <a:buSzPct val="100000"/>
              <a:buFont typeface="Wingdings" panose="05000000000000000000" pitchFamily="2" charset="2"/>
              <a:buChar char="Ø"/>
              <a:defRPr/>
            </a:pP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Title 1"/>
          <p:cNvSpPr>
            <a:spLocks noGrp="1"/>
          </p:cNvSpPr>
          <p:nvPr>
            <p:ph type="title"/>
          </p:nvPr>
        </p:nvSpPr>
        <p:spPr>
          <a:xfrm>
            <a:off x="527050" y="317500"/>
            <a:ext cx="9628188" cy="531813"/>
          </a:xfrm>
          <a:ln/>
        </p:spPr>
        <p:txBody>
          <a:bodyPr vert="horz" wrap="square" lIns="0" tIns="0" rIns="0" bIns="0" anchor="t" anchorCtr="0"/>
          <a:p>
            <a:pPr/>
            <a:r>
              <a:rPr lang="en-IN" altLang="en-US" kern="1200" dirty="0">
                <a:solidFill>
                  <a:srgbClr val="91278F"/>
                </a:solidFill>
                <a:latin typeface="Arial" panose="020B0604020202020204" pitchFamily="34" charset="0"/>
                <a:ea typeface="+mj-ea"/>
                <a:cs typeface="Arial" panose="020B0604020202020204" pitchFamily="34" charset="0"/>
              </a:rPr>
              <a:t>Section 264</a:t>
            </a:r>
            <a:endParaRPr lang="en-IN" altLang="en-US" kern="1200" dirty="0">
              <a:solidFill>
                <a:srgbClr val="91278F"/>
              </a:solidFill>
              <a:latin typeface="Arial" panose="020B0604020202020204" pitchFamily="34" charset="0"/>
              <a:ea typeface="+mj-ea"/>
              <a:cs typeface="Arial" panose="020B0604020202020204" pitchFamily="34" charset="0"/>
            </a:endParaRPr>
          </a:p>
        </p:txBody>
      </p:sp>
      <p:sp>
        <p:nvSpPr>
          <p:cNvPr id="3" name="TextBox 3"/>
          <p:cNvSpPr txBox="1">
            <a:spLocks noChangeArrowheads="1"/>
          </p:cNvSpPr>
          <p:nvPr/>
        </p:nvSpPr>
        <p:spPr bwMode="auto">
          <a:xfrm>
            <a:off x="519113" y="1217613"/>
            <a:ext cx="9628188" cy="1808163"/>
          </a:xfrm>
          <a:prstGeom prst="rect">
            <a:avLst/>
          </a:prstGeom>
          <a:solidFill>
            <a:schemeClr val="tx2"/>
          </a:solidFill>
          <a:ln>
            <a:noFill/>
          </a:ln>
        </p:spPr>
        <p:txBody>
          <a:bodyPr tIns="91440" bIns="91440">
            <a:spAutoFit/>
          </a:bodyPr>
          <a:lstStyle>
            <a:lvl1pPr>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marR="0" lvl="0" indent="-285750" algn="l" defTabSz="914400" rtl="0" eaLnBrk="0" fontAlgn="base" latinLnBrk="0" hangingPunct="0">
              <a:lnSpc>
                <a:spcPct val="120000"/>
              </a:lnSpc>
              <a:spcBef>
                <a:spcPts val="600"/>
              </a:spcBef>
              <a:spcAft>
                <a:spcPts val="600"/>
              </a:spcAft>
              <a:buClr>
                <a:srgbClr val="91278F"/>
              </a:buClr>
              <a:buSzPct val="100000"/>
              <a:buFont typeface="Wingdings" panose="05000000000000000000" pitchFamily="2" charset="2"/>
              <a:buChar char="Ø"/>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Revisional Order is Binding – </a:t>
            </a:r>
            <a:r>
              <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There is no right of appeal against an order under section 264</a:t>
            </a: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0" fontAlgn="base" latinLnBrk="0" hangingPunct="0">
              <a:lnSpc>
                <a:spcPct val="120000"/>
              </a:lnSpc>
              <a:spcBef>
                <a:spcPts val="600"/>
              </a:spcBef>
              <a:spcAft>
                <a:spcPts val="600"/>
              </a:spcAft>
              <a:buClr>
                <a:srgbClr val="91278F"/>
              </a:buClr>
              <a:buSzPct val="100000"/>
              <a:buFont typeface="Wingdings" panose="05000000000000000000" pitchFamily="2" charset="2"/>
              <a:buChar char="Ø"/>
              <a:defRPr/>
            </a:pP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339725" marR="0" lvl="0" indent="0" algn="l" defTabSz="914400" rtl="0" eaLnBrk="0" fontAlgn="base" latinLnBrk="0" hangingPunct="0">
              <a:lnSpc>
                <a:spcPct val="120000"/>
              </a:lnSpc>
              <a:spcBef>
                <a:spcPts val="600"/>
              </a:spcBef>
              <a:spcAft>
                <a:spcPts val="600"/>
              </a:spcAft>
              <a:buClr>
                <a:srgbClr val="91278F"/>
              </a:buClr>
              <a:buSzPct val="100000"/>
              <a:buFontTx/>
              <a:buNone/>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0" fontAlgn="base" latinLnBrk="0" hangingPunct="0">
              <a:lnSpc>
                <a:spcPct val="120000"/>
              </a:lnSpc>
              <a:spcBef>
                <a:spcPts val="600"/>
              </a:spcBef>
              <a:spcAft>
                <a:spcPts val="600"/>
              </a:spcAft>
              <a:buClr>
                <a:srgbClr val="91278F"/>
              </a:buClr>
              <a:buSzPct val="100000"/>
              <a:buFont typeface="Wingdings" panose="05000000000000000000" pitchFamily="2" charset="2"/>
              <a:buChar char="Ø"/>
              <a:defRPr/>
            </a:pP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Title 1"/>
          <p:cNvSpPr>
            <a:spLocks noGrp="1"/>
          </p:cNvSpPr>
          <p:nvPr>
            <p:ph type="title"/>
          </p:nvPr>
        </p:nvSpPr>
        <p:spPr>
          <a:xfrm>
            <a:off x="534988" y="303213"/>
            <a:ext cx="9628187" cy="768350"/>
          </a:xfrm>
          <a:ln/>
        </p:spPr>
        <p:txBody>
          <a:bodyPr vert="horz" wrap="square" lIns="0" tIns="0" rIns="0" bIns="0" anchor="t" anchorCtr="0"/>
          <a:p>
            <a:pPr algn="ctr"/>
            <a:r>
              <a:rPr lang="en-US" altLang="en-US" kern="1200" dirty="0">
                <a:solidFill>
                  <a:srgbClr val="91278F"/>
                </a:solidFill>
                <a:latin typeface="Calibri" panose="020F0502020204030204" pitchFamily="34" charset="0"/>
                <a:ea typeface="+mj-ea"/>
                <a:cs typeface="Calibri" panose="020F0502020204030204" pitchFamily="34" charset="0"/>
              </a:rPr>
              <a:t>Section 264A of the 1961 Act corresponds to section 532 of   the 2025 Act as under</a:t>
            </a:r>
            <a:endParaRPr lang="en-US" altLang="en-US" kern="1200" dirty="0">
              <a:solidFill>
                <a:srgbClr val="91278F"/>
              </a:solidFill>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5" name="Content Placeholder 4"/>
          <p:cNvGraphicFramePr>
            <a:graphicFrameLocks noGrp="1"/>
          </p:cNvGraphicFramePr>
          <p:nvPr>
            <p:ph idx="4294967295"/>
          </p:nvPr>
        </p:nvGraphicFramePr>
        <p:xfrm>
          <a:off x="858838" y="1465263"/>
          <a:ext cx="8501063" cy="2193925"/>
        </p:xfrm>
        <a:graphic>
          <a:graphicData uri="http://schemas.openxmlformats.org/drawingml/2006/table">
            <a:tbl>
              <a:tblPr firstRow="1" bandRow="1">
                <a:tableStyleId>{21E4AEA4-8DFA-4A89-87EB-49C32662AFE0}</a:tableStyleId>
              </a:tblPr>
              <a:tblGrid>
                <a:gridCol w="4362321"/>
                <a:gridCol w="4138741"/>
              </a:tblGrid>
              <a:tr h="365652">
                <a:tc>
                  <a:txBody>
                    <a:bodyPr/>
                    <a:lstStyle/>
                    <a:p>
                      <a:pPr marL="0" algn="ctr" defTabSz="914400" rtl="0" eaLnBrk="1" latinLnBrk="0" hangingPunct="1"/>
                      <a:r>
                        <a:rPr lang="en-US"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1961 Act</a:t>
                      </a:r>
                      <a:endParaRPr lang="en-US"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675" marB="45675"/>
                </a:tc>
                <a:tc>
                  <a:txBody>
                    <a:bodyPr/>
                    <a:lstStyle/>
                    <a:p>
                      <a:pPr algn="ct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2025 Act</a:t>
                      </a:r>
                      <a:endPar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675" marB="45675"/>
                </a:tc>
              </a:tr>
              <a:tr h="365652">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264A(1)</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675" marB="45675"/>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532(1)</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675" marB="45675"/>
                </a:tc>
              </a:tr>
              <a:tr h="365659">
                <a:tc>
                  <a:txBody>
                    <a:bodyPr/>
                    <a:lstStyle/>
                    <a:p>
                      <a:pPr marL="0" algn="l" defTabSz="914400" rtl="0" eaLnBrk="1" latinLnBrk="0" hangingPunct="1">
                        <a:buNone/>
                      </a:pPr>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264A(2)</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7" marR="91437" marT="45679" marB="45679" anchor="ctr"/>
                </a:tc>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532(2)</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675" marB="45675"/>
                </a:tc>
              </a:tr>
              <a:tr h="365659">
                <a:tc>
                  <a:txBody>
                    <a:bodyPr/>
                    <a:lstStyle/>
                    <a:p>
                      <a:pPr marL="0" algn="l" defTabSz="914400" rtl="0" eaLnBrk="1" latinLnBrk="0" hangingPunct="1">
                        <a:buNone/>
                      </a:pPr>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7" marR="91437" marT="45679" marB="45679"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532(3)</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675" marB="45675"/>
                </a:tc>
              </a:tr>
              <a:tr h="365652">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264A(2), Proviso</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675" marB="45675"/>
                </a:tc>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675" marB="45675"/>
                </a:tc>
              </a:tr>
              <a:tr h="365652">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264A(3)</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675" marB="45675"/>
                </a:tc>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532(4)</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675" marB="45675"/>
                </a:tc>
              </a:tr>
            </a:tbl>
          </a:graphicData>
        </a:graphic>
      </p:graphicFrame>
      <p:sp>
        <p:nvSpPr>
          <p:cNvPr id="39962" name="Footer Placeholder 3"/>
          <p:cNvSpPr txBox="1">
            <a:spLocks noGrp="1"/>
          </p:cNvSpPr>
          <p:nvPr>
            <p:ph type="ftr" sz="quarter" idx="3"/>
          </p:nvPr>
        </p:nvSpPr>
        <p:spPr>
          <a:xfrm>
            <a:off x="3311525" y="7129463"/>
            <a:ext cx="3433763" cy="201612"/>
          </a:xfrm>
          <a:noFill/>
          <a:ln>
            <a:noFill/>
          </a:ln>
        </p:spPr>
        <p:txBody>
          <a:bodyPr lIns="0" tIns="0" rIns="0" bIns="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r>
              <a:rPr lang="en-GB" altLang="en-US" sz="1100" dirty="0">
                <a:solidFill>
                  <a:schemeClr val="bg1"/>
                </a:solidFill>
                <a:latin typeface="EYInterstate Light" pitchFamily="2" charset="0"/>
              </a:rPr>
              <a:t>Presentation title</a:t>
            </a:r>
            <a:endParaRPr lang="en-GB" altLang="en-US" sz="1100" dirty="0">
              <a:solidFill>
                <a:schemeClr val="bg1"/>
              </a:solidFill>
              <a:latin typeface="EYInterstate Light" pitchFamily="2"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Title 1"/>
          <p:cNvSpPr>
            <a:spLocks noGrp="1"/>
          </p:cNvSpPr>
          <p:nvPr>
            <p:ph type="title"/>
          </p:nvPr>
        </p:nvSpPr>
        <p:spPr>
          <a:xfrm>
            <a:off x="527050" y="317500"/>
            <a:ext cx="9628188" cy="531813"/>
          </a:xfrm>
          <a:ln/>
        </p:spPr>
        <p:txBody>
          <a:bodyPr vert="horz" wrap="square" lIns="0" tIns="0" rIns="0" bIns="0" anchor="t" anchorCtr="0"/>
          <a:p>
            <a:pPr/>
            <a:r>
              <a:rPr lang="en-IN" altLang="en-US" kern="1200" dirty="0">
                <a:solidFill>
                  <a:srgbClr val="91278F"/>
                </a:solidFill>
                <a:latin typeface="Arial" panose="020B0604020202020204" pitchFamily="34" charset="0"/>
                <a:ea typeface="+mj-ea"/>
                <a:cs typeface="Arial" panose="020B0604020202020204" pitchFamily="34" charset="0"/>
              </a:rPr>
              <a:t>1961 Act vs 2025 Act</a:t>
            </a:r>
            <a:endParaRPr lang="en-IN" altLang="en-US" kern="1200" dirty="0">
              <a:solidFill>
                <a:srgbClr val="91278F"/>
              </a:solidFill>
              <a:latin typeface="Arial" panose="020B0604020202020204" pitchFamily="34" charset="0"/>
              <a:ea typeface="+mj-ea"/>
              <a:cs typeface="Arial" panose="020B0604020202020204" pitchFamily="34" charset="0"/>
            </a:endParaRPr>
          </a:p>
        </p:txBody>
      </p:sp>
      <p:sp>
        <p:nvSpPr>
          <p:cNvPr id="10243" name="TextBox 3"/>
          <p:cNvSpPr txBox="1">
            <a:spLocks noChangeArrowheads="1"/>
          </p:cNvSpPr>
          <p:nvPr/>
        </p:nvSpPr>
        <p:spPr bwMode="auto">
          <a:xfrm>
            <a:off x="519113" y="1217794"/>
            <a:ext cx="4829175" cy="4916986"/>
          </a:xfrm>
          <a:prstGeom prst="rect">
            <a:avLst/>
          </a:prstGeom>
          <a:solidFill>
            <a:srgbClr val="FAD2F2"/>
          </a:solidFill>
          <a:ln>
            <a:noFill/>
          </a:ln>
        </p:spPr>
        <p:txBody>
          <a:bodyPr tIns="91440" bIns="91440">
            <a:spAutoFit/>
          </a:bodyPr>
          <a:lstStyle>
            <a:lvl1pPr marL="457200" indent="-457200">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264A of the 1961 Act: Faceless Revision of Orders</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(1)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 Central Government may make a scheme, by notification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in the Official Gazette</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for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 purposes of revision</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of orders under section 263 or section 264</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so as to impart greater efficiency, transparency and accountability by—</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57200" marR="0" lvl="0" indent="-279400" algn="l" defTabSz="914400" rtl="0" eaLnBrk="0" fontAlgn="base" latinLnBrk="0" hangingPunct="0">
              <a:lnSpc>
                <a:spcPct val="120000"/>
              </a:lnSpc>
              <a:spcBef>
                <a:spcPts val="600"/>
              </a:spcBef>
              <a:spcAft>
                <a:spcPts val="600"/>
              </a:spcAft>
              <a:buClr>
                <a:srgbClr val="91278F"/>
              </a:buClr>
              <a:buSzPct val="100000"/>
              <a:buFont typeface="+mj-lt"/>
              <a:buAutoNum type="alphaLcParenR"/>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eliminating the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interface between the income-tax authority and</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the </a:t>
            </a: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assessee</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or any other person to the extent technologically feasible;</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57200" marR="0" lvl="0" indent="-279400" algn="l" defTabSz="914400" rtl="0" eaLnBrk="0" fontAlgn="base" latinLnBrk="0" hangingPunct="0">
              <a:lnSpc>
                <a:spcPct val="120000"/>
              </a:lnSpc>
              <a:spcBef>
                <a:spcPts val="600"/>
              </a:spcBef>
              <a:spcAft>
                <a:spcPts val="600"/>
              </a:spcAft>
              <a:buClr>
                <a:srgbClr val="91278F"/>
              </a:buClr>
              <a:buSzPct val="100000"/>
              <a:buFont typeface="+mj-lt"/>
              <a:buAutoNum type="alphaLcParenR"/>
              <a:defRPr/>
            </a:pP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optimising</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utilisation</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of the resources through economies of scale and functional </a:t>
            </a: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specialisation</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57200" marR="0" lvl="0" indent="-279400" algn="l" defTabSz="914400" rtl="0" eaLnBrk="0" fontAlgn="base" latinLnBrk="0" hangingPunct="0">
              <a:lnSpc>
                <a:spcPct val="120000"/>
              </a:lnSpc>
              <a:spcBef>
                <a:spcPts val="600"/>
              </a:spcBef>
              <a:spcAft>
                <a:spcPts val="600"/>
              </a:spcAft>
              <a:buClr>
                <a:srgbClr val="91278F"/>
              </a:buClr>
              <a:buSzPct val="100000"/>
              <a:buFont typeface="+mj-lt"/>
              <a:buAutoNum type="alphaLcParenR"/>
              <a:defRPr/>
            </a:pP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introducing a team-based revision of orders, with dynamic jurisdiction.</a:t>
            </a:r>
            <a:endPar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2" name="TextBox 3"/>
          <p:cNvSpPr txBox="1">
            <a:spLocks noChangeArrowheads="1"/>
          </p:cNvSpPr>
          <p:nvPr/>
        </p:nvSpPr>
        <p:spPr bwMode="auto">
          <a:xfrm>
            <a:off x="5500688" y="1228725"/>
            <a:ext cx="4830763" cy="4479925"/>
          </a:xfrm>
          <a:prstGeom prst="rect">
            <a:avLst/>
          </a:prstGeom>
          <a:solidFill>
            <a:schemeClr val="accent5">
              <a:lumMod val="20000"/>
              <a:lumOff val="80000"/>
            </a:schemeClr>
          </a:solidFill>
          <a:ln>
            <a:noFill/>
          </a:ln>
        </p:spPr>
        <p:txBody>
          <a:bodyPr tIns="91440" bIns="91440">
            <a:spAutoFit/>
          </a:bodyPr>
          <a:lstStyle>
            <a:lvl1pPr marL="457200" indent="-457200">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8600" marR="0" lvl="0" indent="-22860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532 of the 2025 Act: Power to Frame Schemes</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(1)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 Central Government may, by notification, make a scheme for </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any of the purposes of this Act</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so as to impart greater efficiency, transparency and accountability by—</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57200" marR="0" lvl="0" indent="-279400" algn="l" defTabSz="914400" rtl="0" eaLnBrk="0" fontAlgn="base" latinLnBrk="0" hangingPunct="0">
              <a:lnSpc>
                <a:spcPct val="120000"/>
              </a:lnSpc>
              <a:spcBef>
                <a:spcPts val="600"/>
              </a:spcBef>
              <a:spcAft>
                <a:spcPts val="600"/>
              </a:spcAft>
              <a:buClr>
                <a:srgbClr val="91278F"/>
              </a:buClr>
              <a:buSzPct val="100000"/>
              <a:buFont typeface="+mj-lt"/>
              <a:buAutoNum type="alphaLcParenR"/>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eliminating the interface </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with</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the </a:t>
            </a: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assessee</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or any other person to the extent technologically feasible;</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57200" marR="0" lvl="0" indent="-279400" algn="l" defTabSz="914400" rtl="0" eaLnBrk="0" fontAlgn="base" latinLnBrk="0" hangingPunct="0">
              <a:lnSpc>
                <a:spcPct val="120000"/>
              </a:lnSpc>
              <a:spcBef>
                <a:spcPts val="600"/>
              </a:spcBef>
              <a:spcAft>
                <a:spcPts val="600"/>
              </a:spcAft>
              <a:buClr>
                <a:srgbClr val="91278F"/>
              </a:buClr>
              <a:buSzPct val="100000"/>
              <a:buFont typeface="+mj-lt"/>
              <a:buAutoNum type="alphaLcParenR"/>
              <a:defRPr/>
            </a:pP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optimising</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utilisation</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of the resources through economies of scale and functional </a:t>
            </a: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specialisation</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177800" marR="0" lvl="0" indent="0" algn="l" defTabSz="914400" rtl="0" eaLnBrk="0" fontAlgn="base" latinLnBrk="0" hangingPunct="0">
              <a:lnSpc>
                <a:spcPct val="120000"/>
              </a:lnSpc>
              <a:spcBef>
                <a:spcPts val="600"/>
              </a:spcBef>
              <a:spcAft>
                <a:spcPts val="600"/>
              </a:spcAft>
              <a:buClr>
                <a:srgbClr val="91278F"/>
              </a:buClr>
              <a:buSzPct val="100000"/>
              <a:buFontTx/>
              <a:buNone/>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Title 1"/>
          <p:cNvSpPr>
            <a:spLocks noGrp="1"/>
          </p:cNvSpPr>
          <p:nvPr>
            <p:ph type="title"/>
          </p:nvPr>
        </p:nvSpPr>
        <p:spPr>
          <a:xfrm>
            <a:off x="527050" y="317500"/>
            <a:ext cx="9628188" cy="531813"/>
          </a:xfrm>
          <a:ln/>
        </p:spPr>
        <p:txBody>
          <a:bodyPr vert="horz" wrap="square" lIns="0" tIns="0" rIns="0" bIns="0" anchor="t" anchorCtr="0"/>
          <a:p>
            <a:pPr/>
            <a:r>
              <a:rPr lang="en-IN" altLang="en-US" kern="1200" dirty="0">
                <a:solidFill>
                  <a:srgbClr val="91278F"/>
                </a:solidFill>
                <a:latin typeface="Arial" panose="020B0604020202020204" pitchFamily="34" charset="0"/>
                <a:ea typeface="+mj-ea"/>
                <a:cs typeface="Arial" panose="020B0604020202020204" pitchFamily="34" charset="0"/>
              </a:rPr>
              <a:t>1961 Act vs 2025 Act</a:t>
            </a:r>
            <a:endParaRPr lang="en-IN" altLang="en-US" kern="1200" dirty="0">
              <a:solidFill>
                <a:srgbClr val="91278F"/>
              </a:solidFill>
              <a:latin typeface="Arial" panose="020B0604020202020204" pitchFamily="34" charset="0"/>
              <a:ea typeface="+mj-ea"/>
              <a:cs typeface="Arial" panose="020B0604020202020204" pitchFamily="34" charset="0"/>
            </a:endParaRPr>
          </a:p>
        </p:txBody>
      </p:sp>
      <p:sp>
        <p:nvSpPr>
          <p:cNvPr id="10243" name="TextBox 3"/>
          <p:cNvSpPr txBox="1">
            <a:spLocks noChangeArrowheads="1"/>
          </p:cNvSpPr>
          <p:nvPr/>
        </p:nvSpPr>
        <p:spPr bwMode="auto">
          <a:xfrm>
            <a:off x="519113" y="1217794"/>
            <a:ext cx="4829175" cy="5378651"/>
          </a:xfrm>
          <a:prstGeom prst="rect">
            <a:avLst/>
          </a:prstGeom>
          <a:solidFill>
            <a:srgbClr val="FAD2F2"/>
          </a:solidFill>
          <a:ln>
            <a:noFill/>
          </a:ln>
        </p:spPr>
        <p:txBody>
          <a:bodyPr tIns="91440" bIns="91440">
            <a:spAutoFit/>
          </a:bodyPr>
          <a:lstStyle>
            <a:lvl1pPr marL="457200" indent="-457200">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264A </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(2)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 Central Government may, for the purpose of giving effect to the scheme made under sub-section (1), by notification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in the Official Gazette</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direct that any of the provisions of this Act shall not apply or shall apply with such exceptions, modifications and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adaptations as may be specified</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in the notification:</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endPar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Provided that no direction shall be issued after the 31st day of March,2022.</a:t>
            </a:r>
            <a:endPar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2" name="TextBox 3"/>
          <p:cNvSpPr txBox="1">
            <a:spLocks noChangeArrowheads="1"/>
          </p:cNvSpPr>
          <p:nvPr/>
        </p:nvSpPr>
        <p:spPr bwMode="auto">
          <a:xfrm>
            <a:off x="5500688" y="1203325"/>
            <a:ext cx="4830763" cy="5508625"/>
          </a:xfrm>
          <a:prstGeom prst="rect">
            <a:avLst/>
          </a:prstGeom>
          <a:solidFill>
            <a:schemeClr val="accent5">
              <a:lumMod val="20000"/>
              <a:lumOff val="80000"/>
            </a:schemeClr>
          </a:solidFill>
          <a:ln>
            <a:noFill/>
          </a:ln>
        </p:spPr>
        <p:txBody>
          <a:bodyPr tIns="91440" bIns="91440">
            <a:spAutoFit/>
          </a:bodyPr>
          <a:lstStyle>
            <a:lvl1pPr marL="457200" indent="-457200">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8600" marR="0" lvl="0" indent="-22860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532 </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(2)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 Central Government may, for the purposes of giving effect to the scheme made under sub-section (1), by notification, direct that any of the provisions of this Act shall not apply or shall apply with such exceptions, modifications and adaptations </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as specified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in the notification.</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(3) Where a scheme has been notified under the provisions of the Income-tax Act, 1961 (43 of 1961) with a view to eliminating the interface with the </a:t>
            </a:r>
            <a:r>
              <a:rPr kumimoji="0" lang="en-US" sz="1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assessee</a:t>
            </a:r>
            <a:r>
              <a:rPr kumimoji="0" lang="en-US" sz="1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or any other person, the Central Government may, by notification, amend or modify the said scheme as per the provisions of sub-section (1), and the provisions of sub-section (2) shall apply accordingly.</a:t>
            </a:r>
            <a:endParaRPr kumimoji="0" lang="en-US" sz="1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endParaRPr kumimoji="0" lang="en-US" sz="1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endPar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Title 1"/>
          <p:cNvSpPr>
            <a:spLocks noGrp="1"/>
          </p:cNvSpPr>
          <p:nvPr>
            <p:ph type="title"/>
          </p:nvPr>
        </p:nvSpPr>
        <p:spPr>
          <a:xfrm>
            <a:off x="527050" y="317500"/>
            <a:ext cx="9628188" cy="531813"/>
          </a:xfrm>
          <a:ln/>
        </p:spPr>
        <p:txBody>
          <a:bodyPr vert="horz" wrap="square" lIns="0" tIns="0" rIns="0" bIns="0" anchor="t" anchorCtr="0"/>
          <a:p>
            <a:pPr/>
            <a:r>
              <a:rPr lang="en-IN" altLang="en-US" kern="1200" dirty="0">
                <a:solidFill>
                  <a:srgbClr val="91278F"/>
                </a:solidFill>
                <a:latin typeface="Arial" panose="020B0604020202020204" pitchFamily="34" charset="0"/>
                <a:ea typeface="+mj-ea"/>
                <a:cs typeface="Arial" panose="020B0604020202020204" pitchFamily="34" charset="0"/>
              </a:rPr>
              <a:t>1961 Act vs 2025 Act</a:t>
            </a:r>
            <a:endParaRPr lang="en-IN" altLang="en-US" kern="1200" dirty="0">
              <a:solidFill>
                <a:srgbClr val="91278F"/>
              </a:solidFill>
              <a:latin typeface="Arial" panose="020B0604020202020204" pitchFamily="34" charset="0"/>
              <a:ea typeface="+mj-ea"/>
              <a:cs typeface="Arial" panose="020B0604020202020204" pitchFamily="34" charset="0"/>
            </a:endParaRPr>
          </a:p>
        </p:txBody>
      </p:sp>
      <p:sp>
        <p:nvSpPr>
          <p:cNvPr id="10243" name="TextBox 3"/>
          <p:cNvSpPr txBox="1">
            <a:spLocks noChangeArrowheads="1"/>
          </p:cNvSpPr>
          <p:nvPr/>
        </p:nvSpPr>
        <p:spPr bwMode="auto">
          <a:xfrm>
            <a:off x="519113" y="1217794"/>
            <a:ext cx="4829175" cy="1796133"/>
          </a:xfrm>
          <a:prstGeom prst="rect">
            <a:avLst/>
          </a:prstGeom>
          <a:solidFill>
            <a:srgbClr val="FAD2F2"/>
          </a:solidFill>
          <a:ln>
            <a:noFill/>
          </a:ln>
        </p:spPr>
        <p:txBody>
          <a:bodyPr tIns="91440" bIns="91440">
            <a:spAutoFit/>
          </a:bodyPr>
          <a:lstStyle>
            <a:lvl1pPr marL="457200" indent="-457200">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264A </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(3)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Every notification issued under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sub-section (1) and sub-section (2)</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shall, as soon as may be after the notification is issued, be laid before each House of Parliament. </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2" name="TextBox 3"/>
          <p:cNvSpPr txBox="1">
            <a:spLocks noChangeArrowheads="1"/>
          </p:cNvSpPr>
          <p:nvPr/>
        </p:nvSpPr>
        <p:spPr bwMode="auto">
          <a:xfrm>
            <a:off x="5500688" y="1203325"/>
            <a:ext cx="4830763" cy="1500188"/>
          </a:xfrm>
          <a:prstGeom prst="rect">
            <a:avLst/>
          </a:prstGeom>
          <a:solidFill>
            <a:schemeClr val="accent5">
              <a:lumMod val="20000"/>
              <a:lumOff val="80000"/>
            </a:schemeClr>
          </a:solidFill>
          <a:ln>
            <a:noFill/>
          </a:ln>
        </p:spPr>
        <p:txBody>
          <a:bodyPr tIns="91440" bIns="91440">
            <a:spAutoFit/>
          </a:bodyPr>
          <a:lstStyle>
            <a:lvl1pPr marL="457200" indent="-457200">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8600" marR="0" lvl="0" indent="-22860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532 </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(4)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Every notification issued under </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sub-sections (1), (2) and (3)</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shall, as soon as may be after the notification is issued, be laid before each House of Parliament.</a:t>
            </a: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Title 1"/>
          <p:cNvSpPr>
            <a:spLocks noGrp="1"/>
          </p:cNvSpPr>
          <p:nvPr>
            <p:ph type="title"/>
          </p:nvPr>
        </p:nvSpPr>
        <p:spPr>
          <a:xfrm>
            <a:off x="534988" y="303213"/>
            <a:ext cx="9628187" cy="768350"/>
          </a:xfrm>
          <a:ln/>
        </p:spPr>
        <p:txBody>
          <a:bodyPr vert="horz" wrap="square" lIns="0" tIns="0" rIns="0" bIns="0" anchor="t" anchorCtr="0"/>
          <a:p>
            <a:pPr algn="ctr"/>
            <a:r>
              <a:rPr lang="en-US" altLang="en-US" kern="1200" dirty="0">
                <a:solidFill>
                  <a:srgbClr val="91278F"/>
                </a:solidFill>
                <a:latin typeface="Calibri" panose="020F0502020204030204" pitchFamily="34" charset="0"/>
                <a:ea typeface="+mj-ea"/>
                <a:cs typeface="Calibri" panose="020F0502020204030204" pitchFamily="34" charset="0"/>
              </a:rPr>
              <a:t>Section 264B of the 1961 Act corresponds to section 532 of   the 2025 Act as under</a:t>
            </a:r>
            <a:endParaRPr lang="en-US" altLang="en-US" kern="1200" dirty="0">
              <a:solidFill>
                <a:srgbClr val="91278F"/>
              </a:solidFill>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5" name="Content Placeholder 4"/>
          <p:cNvGraphicFramePr>
            <a:graphicFrameLocks noGrp="1"/>
          </p:cNvGraphicFramePr>
          <p:nvPr>
            <p:ph idx="4294967295"/>
          </p:nvPr>
        </p:nvGraphicFramePr>
        <p:xfrm>
          <a:off x="858838" y="1465263"/>
          <a:ext cx="8501063" cy="2193925"/>
        </p:xfrm>
        <a:graphic>
          <a:graphicData uri="http://schemas.openxmlformats.org/drawingml/2006/table">
            <a:tbl>
              <a:tblPr firstRow="1" bandRow="1">
                <a:tableStyleId>{21E4AEA4-8DFA-4A89-87EB-49C32662AFE0}</a:tableStyleId>
              </a:tblPr>
              <a:tblGrid>
                <a:gridCol w="4362321"/>
                <a:gridCol w="4138741"/>
              </a:tblGrid>
              <a:tr h="365652">
                <a:tc>
                  <a:txBody>
                    <a:bodyPr/>
                    <a:lstStyle/>
                    <a:p>
                      <a:pPr marL="0" algn="ctr" defTabSz="914400" rtl="0" eaLnBrk="1" latinLnBrk="0" hangingPunct="1"/>
                      <a:r>
                        <a:rPr lang="en-US"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1961 Act</a:t>
                      </a:r>
                      <a:endParaRPr lang="en-US"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675" marB="45675"/>
                </a:tc>
                <a:tc>
                  <a:txBody>
                    <a:bodyPr/>
                    <a:lstStyle/>
                    <a:p>
                      <a:pPr algn="ct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2025 Act</a:t>
                      </a:r>
                      <a:endPar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675" marB="45675"/>
                </a:tc>
              </a:tr>
              <a:tr h="365652">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264B(1)</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675" marB="45675"/>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532(1)</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675" marB="45675"/>
                </a:tc>
              </a:tr>
              <a:tr h="365659">
                <a:tc>
                  <a:txBody>
                    <a:bodyPr/>
                    <a:lstStyle/>
                    <a:p>
                      <a:pPr marL="0" algn="l" defTabSz="914400" rtl="0" eaLnBrk="1" latinLnBrk="0" hangingPunct="1">
                        <a:buNone/>
                      </a:pPr>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264B(2)</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7" marR="91437" marT="45679" marB="45679" anchor="ctr"/>
                </a:tc>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532(2)</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675" marB="45675"/>
                </a:tc>
              </a:tr>
              <a:tr h="365659">
                <a:tc>
                  <a:txBody>
                    <a:bodyPr/>
                    <a:lstStyle/>
                    <a:p>
                      <a:pPr marL="0" algn="l" defTabSz="914400" rtl="0" eaLnBrk="1" latinLnBrk="0" hangingPunct="1">
                        <a:buNone/>
                      </a:pPr>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7" marR="91437" marT="45679" marB="45679"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532(3)</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675" marB="45675"/>
                </a:tc>
              </a:tr>
              <a:tr h="365652">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264B(2), Proviso</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675" marB="45675"/>
                </a:tc>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675" marB="45675"/>
                </a:tc>
              </a:tr>
              <a:tr h="365652">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264B(3)</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675" marB="45675"/>
                </a:tc>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532(4)</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675" marB="45675"/>
                </a:tc>
              </a:tr>
            </a:tbl>
          </a:graphicData>
        </a:graphic>
      </p:graphicFrame>
      <p:sp>
        <p:nvSpPr>
          <p:cNvPr id="44058" name="Footer Placeholder 3"/>
          <p:cNvSpPr txBox="1">
            <a:spLocks noGrp="1"/>
          </p:cNvSpPr>
          <p:nvPr>
            <p:ph type="ftr" sz="quarter" idx="3"/>
          </p:nvPr>
        </p:nvSpPr>
        <p:spPr>
          <a:xfrm>
            <a:off x="3311525" y="7129463"/>
            <a:ext cx="3433763" cy="201612"/>
          </a:xfrm>
          <a:noFill/>
          <a:ln>
            <a:noFill/>
          </a:ln>
        </p:spPr>
        <p:txBody>
          <a:bodyPr lIns="0" tIns="0" rIns="0" bIns="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r>
              <a:rPr lang="en-GB" altLang="en-US" sz="1100" dirty="0">
                <a:solidFill>
                  <a:schemeClr val="bg1"/>
                </a:solidFill>
                <a:latin typeface="EYInterstate Light" pitchFamily="2" charset="0"/>
              </a:rPr>
              <a:t>Presentation title</a:t>
            </a:r>
            <a:endParaRPr lang="en-GB" altLang="en-US" sz="1100" dirty="0">
              <a:solidFill>
                <a:schemeClr val="bg1"/>
              </a:solidFill>
              <a:latin typeface="EYInterstate Light" pitchFamily="2"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Title 1"/>
          <p:cNvSpPr>
            <a:spLocks noGrp="1"/>
          </p:cNvSpPr>
          <p:nvPr>
            <p:ph type="title"/>
          </p:nvPr>
        </p:nvSpPr>
        <p:spPr>
          <a:xfrm>
            <a:off x="534988" y="303213"/>
            <a:ext cx="9628187" cy="768350"/>
          </a:xfrm>
          <a:ln/>
        </p:spPr>
        <p:txBody>
          <a:bodyPr vert="horz" wrap="square" lIns="0" tIns="0" rIns="0" bIns="0" anchor="t" anchorCtr="0"/>
          <a:p>
            <a:pPr algn="ctr"/>
            <a:r>
              <a:rPr lang="en-US" altLang="en-US" kern="1200" dirty="0">
                <a:solidFill>
                  <a:srgbClr val="91278F"/>
                </a:solidFill>
                <a:latin typeface="Calibri" panose="020F0502020204030204" pitchFamily="34" charset="0"/>
                <a:ea typeface="+mj-ea"/>
                <a:cs typeface="Calibri" panose="020F0502020204030204" pitchFamily="34" charset="0"/>
              </a:rPr>
              <a:t>Section 263 of the 1961 Act corresponds to section 377 of   the 2025 Act as under</a:t>
            </a:r>
            <a:endParaRPr lang="en-US" altLang="en-US" kern="1200" dirty="0">
              <a:solidFill>
                <a:srgbClr val="91278F"/>
              </a:solidFill>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5" name="Content Placeholder 4"/>
          <p:cNvGraphicFramePr>
            <a:graphicFrameLocks noGrp="1"/>
          </p:cNvGraphicFramePr>
          <p:nvPr>
            <p:ph idx="4294967295"/>
          </p:nvPr>
        </p:nvGraphicFramePr>
        <p:xfrm>
          <a:off x="858838" y="1465263"/>
          <a:ext cx="8501063" cy="4024313"/>
        </p:xfrm>
        <a:graphic>
          <a:graphicData uri="http://schemas.openxmlformats.org/drawingml/2006/table">
            <a:tbl>
              <a:tblPr firstRow="1" bandRow="1">
                <a:tableStyleId>{21E4AEA4-8DFA-4A89-87EB-49C32662AFE0}</a:tableStyleId>
              </a:tblPr>
              <a:tblGrid>
                <a:gridCol w="4362321"/>
                <a:gridCol w="4138741"/>
              </a:tblGrid>
              <a:tr h="365846">
                <a:tc>
                  <a:txBody>
                    <a:bodyPr/>
                    <a:lstStyle/>
                    <a:p>
                      <a:pPr marL="0" algn="ctr" defTabSz="914400" rtl="0" eaLnBrk="1" latinLnBrk="0" hangingPunct="1"/>
                      <a:r>
                        <a:rPr lang="en-US"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1961 Act</a:t>
                      </a:r>
                      <a:endParaRPr lang="en-US"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8" marB="45728"/>
                </a:tc>
                <a:tc>
                  <a:txBody>
                    <a:bodyPr/>
                    <a:lstStyle/>
                    <a:p>
                      <a:pPr algn="ct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2025 Act</a:t>
                      </a:r>
                      <a:endPar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8" marB="45728"/>
                </a:tc>
              </a:tr>
              <a:tr h="365846">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263(1)</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8" marB="45728"/>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377(1) &amp; (8)(a)</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8" marB="45728"/>
                </a:tc>
              </a:tr>
              <a:tr h="365854">
                <a:tc>
                  <a:txBody>
                    <a:bodyPr/>
                    <a:lstStyle/>
                    <a:p>
                      <a:pPr marL="0" algn="l" defTabSz="914400" rtl="0" eaLnBrk="1" latinLnBrk="0" hangingPunct="1">
                        <a:buNone/>
                      </a:pPr>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263(1), Explanation 1(a)</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7" marR="91437" marT="45732" marB="45732" anchor="ctr"/>
                </a:tc>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377(2)(a)</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8" marB="45728"/>
                </a:tc>
              </a:tr>
              <a:tr h="365846">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263(1), Explanation 1(b)</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8" marB="45728"/>
                </a:tc>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377(2)(b)</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8" marB="45728"/>
                </a:tc>
              </a:tr>
              <a:tr h="365846">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263(1), Explanation 1(c)</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8" marB="45728"/>
                </a:tc>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377(2)(c)</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8" marB="45728"/>
                </a:tc>
              </a:tr>
              <a:tr h="365846">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263(1), Explanation 2</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8" marB="45728"/>
                </a:tc>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377(3)</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8" marB="45728"/>
                </a:tc>
              </a:tr>
              <a:tr h="365846">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263(1), Explanation 3</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8" marB="45728"/>
                </a:tc>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377(8)(b)</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8" marB="45728"/>
                </a:tc>
              </a:tr>
              <a:tr h="365846">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263(2)</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8" marB="45728"/>
                </a:tc>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377(4)</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8" marB="45728"/>
                </a:tc>
              </a:tr>
              <a:tr h="365846">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263(3)</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8" marB="45728"/>
                </a:tc>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377(5)</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8" marB="45728"/>
                </a:tc>
              </a:tr>
              <a:tr h="365846">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263(3), Explanation</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8" marB="45728"/>
                </a:tc>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377(6)</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8" marB="45728"/>
                </a:tc>
              </a:tr>
              <a:tr h="365846">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8" marB="45728"/>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377(7)</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8" marB="45728"/>
                </a:tc>
              </a:tr>
            </a:tbl>
          </a:graphicData>
        </a:graphic>
      </p:graphicFrame>
      <p:sp>
        <p:nvSpPr>
          <p:cNvPr id="17449" name="Footer Placeholder 3"/>
          <p:cNvSpPr txBox="1">
            <a:spLocks noGrp="1"/>
          </p:cNvSpPr>
          <p:nvPr>
            <p:ph type="ftr" sz="quarter" idx="3"/>
          </p:nvPr>
        </p:nvSpPr>
        <p:spPr>
          <a:xfrm>
            <a:off x="3311525" y="7129463"/>
            <a:ext cx="3433763" cy="201612"/>
          </a:xfrm>
          <a:noFill/>
          <a:ln>
            <a:noFill/>
          </a:ln>
        </p:spPr>
        <p:txBody>
          <a:bodyPr lIns="0" tIns="0" rIns="0" bIns="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r>
              <a:rPr lang="en-GB" altLang="en-US" sz="1100" dirty="0">
                <a:solidFill>
                  <a:schemeClr val="bg1"/>
                </a:solidFill>
                <a:latin typeface="EYInterstate Light" pitchFamily="2" charset="0"/>
              </a:rPr>
              <a:t>Presentation title</a:t>
            </a:r>
            <a:endParaRPr lang="en-GB" altLang="en-US" sz="1100" dirty="0">
              <a:solidFill>
                <a:schemeClr val="bg1"/>
              </a:solidFill>
              <a:latin typeface="EYInterstate Light" pitchFamily="2"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Title 1"/>
          <p:cNvSpPr>
            <a:spLocks noGrp="1"/>
          </p:cNvSpPr>
          <p:nvPr>
            <p:ph type="title"/>
          </p:nvPr>
        </p:nvSpPr>
        <p:spPr>
          <a:xfrm>
            <a:off x="527050" y="317500"/>
            <a:ext cx="9628188" cy="531813"/>
          </a:xfrm>
          <a:ln/>
        </p:spPr>
        <p:txBody>
          <a:bodyPr vert="horz" wrap="square" lIns="0" tIns="0" rIns="0" bIns="0" anchor="t" anchorCtr="0"/>
          <a:p>
            <a:pPr/>
            <a:r>
              <a:rPr lang="en-IN" altLang="en-US" kern="1200" dirty="0">
                <a:solidFill>
                  <a:srgbClr val="91278F"/>
                </a:solidFill>
                <a:latin typeface="Arial" panose="020B0604020202020204" pitchFamily="34" charset="0"/>
                <a:ea typeface="+mj-ea"/>
                <a:cs typeface="Arial" panose="020B0604020202020204" pitchFamily="34" charset="0"/>
              </a:rPr>
              <a:t>1961 Act vs 2025 Act</a:t>
            </a:r>
            <a:endParaRPr lang="en-IN" altLang="en-US" kern="1200" dirty="0">
              <a:solidFill>
                <a:srgbClr val="91278F"/>
              </a:solidFill>
              <a:latin typeface="Arial" panose="020B0604020202020204" pitchFamily="34" charset="0"/>
              <a:ea typeface="+mj-ea"/>
              <a:cs typeface="Arial" panose="020B0604020202020204" pitchFamily="34" charset="0"/>
            </a:endParaRPr>
          </a:p>
        </p:txBody>
      </p:sp>
      <p:sp>
        <p:nvSpPr>
          <p:cNvPr id="10243" name="TextBox 3"/>
          <p:cNvSpPr txBox="1">
            <a:spLocks noChangeArrowheads="1"/>
          </p:cNvSpPr>
          <p:nvPr/>
        </p:nvSpPr>
        <p:spPr bwMode="auto">
          <a:xfrm>
            <a:off x="519113" y="1217794"/>
            <a:ext cx="4829175" cy="4916986"/>
          </a:xfrm>
          <a:prstGeom prst="rect">
            <a:avLst/>
          </a:prstGeom>
          <a:solidFill>
            <a:srgbClr val="FAD2F2"/>
          </a:solidFill>
          <a:ln>
            <a:noFill/>
          </a:ln>
        </p:spPr>
        <p:txBody>
          <a:bodyPr tIns="91440" bIns="91440">
            <a:spAutoFit/>
          </a:bodyPr>
          <a:lstStyle>
            <a:lvl1pPr marL="457200" indent="-457200">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264B of the 1961 Act: Faceless Effects of Orders</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(1)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 Central Government may make a scheme, by notification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in the Official Gazette</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for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 purposes of giving effect to an order under section 250, 254, 260, 262, 263 or 264,</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so as to impart greater efficiency, transparency and accountability by—</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57200" marR="0" lvl="0" indent="-279400" algn="l" defTabSz="914400" rtl="0" eaLnBrk="0" fontAlgn="base" latinLnBrk="0" hangingPunct="0">
              <a:lnSpc>
                <a:spcPct val="120000"/>
              </a:lnSpc>
              <a:spcBef>
                <a:spcPts val="600"/>
              </a:spcBef>
              <a:spcAft>
                <a:spcPts val="600"/>
              </a:spcAft>
              <a:buClr>
                <a:srgbClr val="91278F"/>
              </a:buClr>
              <a:buSzPct val="100000"/>
              <a:buFont typeface="+mj-lt"/>
              <a:buAutoNum type="alphaLcParenR"/>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eliminating the interface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between the income-tax authority and</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the </a:t>
            </a: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assessee</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or any other person to the extent technologically feasible;</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57200" marR="0" lvl="0" indent="-279400" algn="l" defTabSz="914400" rtl="0" eaLnBrk="0" fontAlgn="base" latinLnBrk="0" hangingPunct="0">
              <a:lnSpc>
                <a:spcPct val="120000"/>
              </a:lnSpc>
              <a:spcBef>
                <a:spcPts val="600"/>
              </a:spcBef>
              <a:spcAft>
                <a:spcPts val="600"/>
              </a:spcAft>
              <a:buClr>
                <a:srgbClr val="91278F"/>
              </a:buClr>
              <a:buSzPct val="100000"/>
              <a:buFont typeface="+mj-lt"/>
              <a:buAutoNum type="alphaLcParenR"/>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optimising</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utilisation</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of the resources through economies of scale and functional </a:t>
            </a: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specialisation</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57200" marR="0" lvl="0" indent="-279400" algn="l" defTabSz="914400" rtl="0" eaLnBrk="0" fontAlgn="base" latinLnBrk="0" hangingPunct="0">
              <a:lnSpc>
                <a:spcPct val="120000"/>
              </a:lnSpc>
              <a:spcBef>
                <a:spcPts val="600"/>
              </a:spcBef>
              <a:spcAft>
                <a:spcPts val="600"/>
              </a:spcAft>
              <a:buClr>
                <a:srgbClr val="91278F"/>
              </a:buClr>
              <a:buSzPct val="100000"/>
              <a:buFont typeface="+mj-lt"/>
              <a:buAutoNum type="alphaLcParenR"/>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introducing a team-based giving of effect to orders, with dynamic jurisdiction.</a:t>
            </a:r>
            <a:endPar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2" name="TextBox 3"/>
          <p:cNvSpPr txBox="1">
            <a:spLocks noChangeArrowheads="1"/>
          </p:cNvSpPr>
          <p:nvPr/>
        </p:nvSpPr>
        <p:spPr bwMode="auto">
          <a:xfrm>
            <a:off x="5500688" y="1228725"/>
            <a:ext cx="4830763" cy="4030663"/>
          </a:xfrm>
          <a:prstGeom prst="rect">
            <a:avLst/>
          </a:prstGeom>
          <a:solidFill>
            <a:schemeClr val="accent5">
              <a:lumMod val="20000"/>
              <a:lumOff val="80000"/>
            </a:schemeClr>
          </a:solidFill>
          <a:ln>
            <a:noFill/>
          </a:ln>
        </p:spPr>
        <p:txBody>
          <a:bodyPr tIns="91440" bIns="91440">
            <a:spAutoFit/>
          </a:bodyPr>
          <a:lstStyle>
            <a:lvl1pPr marL="457200" indent="-457200">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8600" marR="0" lvl="0" indent="-22860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532 of the 2025 Act: Power to Frame Schemes</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(1)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 Central Government may, by notification, make a scheme for </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any of the purposes of this Act</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so as to impart greater efficiency, transparency and accountability by—</a:t>
            </a: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57200" marR="0" lvl="0" indent="-279400" algn="l" defTabSz="914400" rtl="0" eaLnBrk="0" fontAlgn="base" latinLnBrk="0" hangingPunct="0">
              <a:lnSpc>
                <a:spcPct val="120000"/>
              </a:lnSpc>
              <a:spcBef>
                <a:spcPts val="600"/>
              </a:spcBef>
              <a:spcAft>
                <a:spcPts val="600"/>
              </a:spcAft>
              <a:buClr>
                <a:srgbClr val="91278F"/>
              </a:buClr>
              <a:buSzPct val="100000"/>
              <a:buFont typeface="+mj-lt"/>
              <a:buAutoNum type="alphaLcParenR"/>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eliminating the interface </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with</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the </a:t>
            </a: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assessee</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or any other person to the extent technologically feasible;</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57200" marR="0" lvl="0" indent="-279400" algn="l" defTabSz="914400" rtl="0" eaLnBrk="0" fontAlgn="base" latinLnBrk="0" hangingPunct="0">
              <a:lnSpc>
                <a:spcPct val="120000"/>
              </a:lnSpc>
              <a:spcBef>
                <a:spcPts val="600"/>
              </a:spcBef>
              <a:spcAft>
                <a:spcPts val="600"/>
              </a:spcAft>
              <a:buClr>
                <a:srgbClr val="91278F"/>
              </a:buClr>
              <a:buSzPct val="100000"/>
              <a:buFont typeface="+mj-lt"/>
              <a:buAutoNum type="alphaLcParenR"/>
              <a:defRPr/>
            </a:pP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optimising</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utilisation</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of the resources through economies of scale and functional </a:t>
            </a: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specialisation</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177800" marR="0" lvl="0" indent="0" algn="l" defTabSz="914400" rtl="0" eaLnBrk="0" fontAlgn="base" latinLnBrk="0" hangingPunct="0">
              <a:lnSpc>
                <a:spcPct val="120000"/>
              </a:lnSpc>
              <a:spcBef>
                <a:spcPts val="600"/>
              </a:spcBef>
              <a:spcAft>
                <a:spcPts val="600"/>
              </a:spcAft>
              <a:buClr>
                <a:srgbClr val="91278F"/>
              </a:buClr>
              <a:buSzPct val="100000"/>
              <a:buFontTx/>
              <a:buNone/>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Title 1"/>
          <p:cNvSpPr>
            <a:spLocks noGrp="1"/>
          </p:cNvSpPr>
          <p:nvPr>
            <p:ph type="title"/>
          </p:nvPr>
        </p:nvSpPr>
        <p:spPr>
          <a:xfrm>
            <a:off x="527050" y="317500"/>
            <a:ext cx="9628188" cy="531813"/>
          </a:xfrm>
          <a:ln/>
        </p:spPr>
        <p:txBody>
          <a:bodyPr vert="horz" wrap="square" lIns="0" tIns="0" rIns="0" bIns="0" anchor="t" anchorCtr="0"/>
          <a:p>
            <a:pPr/>
            <a:r>
              <a:rPr lang="en-IN" altLang="en-US" kern="1200" dirty="0">
                <a:solidFill>
                  <a:srgbClr val="91278F"/>
                </a:solidFill>
                <a:latin typeface="Arial" panose="020B0604020202020204" pitchFamily="34" charset="0"/>
                <a:ea typeface="+mj-ea"/>
                <a:cs typeface="Arial" panose="020B0604020202020204" pitchFamily="34" charset="0"/>
              </a:rPr>
              <a:t>1961 Act vs 2025 Act</a:t>
            </a:r>
            <a:endParaRPr lang="en-IN" altLang="en-US" kern="1200" dirty="0">
              <a:solidFill>
                <a:srgbClr val="91278F"/>
              </a:solidFill>
              <a:latin typeface="Arial" panose="020B0604020202020204" pitchFamily="34" charset="0"/>
              <a:ea typeface="+mj-ea"/>
              <a:cs typeface="Arial" panose="020B0604020202020204" pitchFamily="34" charset="0"/>
            </a:endParaRPr>
          </a:p>
        </p:txBody>
      </p:sp>
      <p:sp>
        <p:nvSpPr>
          <p:cNvPr id="10243" name="TextBox 3"/>
          <p:cNvSpPr txBox="1">
            <a:spLocks noChangeArrowheads="1"/>
          </p:cNvSpPr>
          <p:nvPr/>
        </p:nvSpPr>
        <p:spPr bwMode="auto">
          <a:xfrm>
            <a:off x="519113" y="1217794"/>
            <a:ext cx="4829175" cy="4929297"/>
          </a:xfrm>
          <a:prstGeom prst="rect">
            <a:avLst/>
          </a:prstGeom>
          <a:solidFill>
            <a:srgbClr val="FAD2F2"/>
          </a:solidFill>
          <a:ln>
            <a:noFill/>
          </a:ln>
        </p:spPr>
        <p:txBody>
          <a:bodyPr tIns="91440" bIns="91440">
            <a:spAutoFit/>
          </a:bodyPr>
          <a:lstStyle>
            <a:lvl1pPr marL="457200" indent="-457200">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264B </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(2)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 Central Government may, for the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purpose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of giving effect to the scheme made under sub-section (1), by notification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in the Official Gazette</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direct that any of the provisions of this Act shall not apply or shall apply with such exceptions, modifications and adaptations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as may be specified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in the notification:</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endPar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Provided that no direction shall be issued after the 31st day of March,2022.</a:t>
            </a:r>
            <a:endPar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2" name="TextBox 3"/>
          <p:cNvSpPr txBox="1">
            <a:spLocks noChangeArrowheads="1"/>
          </p:cNvSpPr>
          <p:nvPr/>
        </p:nvSpPr>
        <p:spPr bwMode="auto">
          <a:xfrm>
            <a:off x="5500688" y="1203325"/>
            <a:ext cx="4830763" cy="5057775"/>
          </a:xfrm>
          <a:prstGeom prst="rect">
            <a:avLst/>
          </a:prstGeom>
          <a:solidFill>
            <a:schemeClr val="accent5">
              <a:lumMod val="20000"/>
              <a:lumOff val="80000"/>
            </a:schemeClr>
          </a:solidFill>
          <a:ln>
            <a:noFill/>
          </a:ln>
        </p:spPr>
        <p:txBody>
          <a:bodyPr tIns="91440" bIns="91440">
            <a:spAutoFit/>
          </a:bodyPr>
          <a:lstStyle>
            <a:lvl1pPr marL="457200" indent="-457200">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8600" marR="0" lvl="0" indent="-22860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532 </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(2)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 Central Government may, for the </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purposes</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of giving effect to the scheme made under sub-section (1), by notification, direct that any of the provisions of this Act shall not apply or shall apply with such exceptions, modifications and adaptations </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as specified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in the notification.</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(3) Where a scheme has been notified under the provisions of the Income-tax Act, 1961 (43 of 1961) with a view to eliminating the interface with the </a:t>
            </a:r>
            <a:r>
              <a:rPr kumimoji="0" lang="en-US" sz="1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assessee</a:t>
            </a:r>
            <a:r>
              <a:rPr kumimoji="0" lang="en-US" sz="1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or any other person, the Central Government may, by notification, amend or modify the said scheme as per the provisions of sub-section (1), and the provisions of sub-section (2) shall apply accordingly.</a:t>
            </a:r>
            <a:endParaRPr kumimoji="0" lang="en-US" sz="1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endPar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Title 1"/>
          <p:cNvSpPr>
            <a:spLocks noGrp="1"/>
          </p:cNvSpPr>
          <p:nvPr>
            <p:ph type="title"/>
          </p:nvPr>
        </p:nvSpPr>
        <p:spPr>
          <a:xfrm>
            <a:off x="527050" y="317500"/>
            <a:ext cx="9628188" cy="531813"/>
          </a:xfrm>
          <a:ln/>
        </p:spPr>
        <p:txBody>
          <a:bodyPr vert="horz" wrap="square" lIns="0" tIns="0" rIns="0" bIns="0" anchor="t" anchorCtr="0"/>
          <a:p>
            <a:pPr/>
            <a:r>
              <a:rPr lang="en-IN" altLang="en-US" kern="1200" dirty="0">
                <a:solidFill>
                  <a:srgbClr val="91278F"/>
                </a:solidFill>
                <a:latin typeface="Arial" panose="020B0604020202020204" pitchFamily="34" charset="0"/>
                <a:ea typeface="+mj-ea"/>
                <a:cs typeface="Arial" panose="020B0604020202020204" pitchFamily="34" charset="0"/>
              </a:rPr>
              <a:t>1961 Act vs 2025 Act</a:t>
            </a:r>
            <a:endParaRPr lang="en-IN" altLang="en-US" kern="1200" dirty="0">
              <a:solidFill>
                <a:srgbClr val="91278F"/>
              </a:solidFill>
              <a:latin typeface="Arial" panose="020B0604020202020204" pitchFamily="34" charset="0"/>
              <a:ea typeface="+mj-ea"/>
              <a:cs typeface="Arial" panose="020B0604020202020204" pitchFamily="34" charset="0"/>
            </a:endParaRPr>
          </a:p>
        </p:txBody>
      </p:sp>
      <p:sp>
        <p:nvSpPr>
          <p:cNvPr id="10243" name="TextBox 3"/>
          <p:cNvSpPr txBox="1">
            <a:spLocks noChangeArrowheads="1"/>
          </p:cNvSpPr>
          <p:nvPr/>
        </p:nvSpPr>
        <p:spPr bwMode="auto">
          <a:xfrm>
            <a:off x="519113" y="1217794"/>
            <a:ext cx="4829175" cy="1796133"/>
          </a:xfrm>
          <a:prstGeom prst="rect">
            <a:avLst/>
          </a:prstGeom>
          <a:solidFill>
            <a:srgbClr val="FAD2F2"/>
          </a:solidFill>
          <a:ln>
            <a:noFill/>
          </a:ln>
        </p:spPr>
        <p:txBody>
          <a:bodyPr tIns="91440" bIns="91440">
            <a:spAutoFit/>
          </a:bodyPr>
          <a:lstStyle>
            <a:lvl1pPr marL="457200" indent="-457200">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264B </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(3)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Every notification issued under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sub-section (1) and sub-section (2)</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shall, as soon as may be after the notification is issued, be laid before each House of Parliament. </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2" name="TextBox 3"/>
          <p:cNvSpPr txBox="1">
            <a:spLocks noChangeArrowheads="1"/>
          </p:cNvSpPr>
          <p:nvPr/>
        </p:nvSpPr>
        <p:spPr bwMode="auto">
          <a:xfrm>
            <a:off x="5500688" y="1203325"/>
            <a:ext cx="4830763" cy="1500188"/>
          </a:xfrm>
          <a:prstGeom prst="rect">
            <a:avLst/>
          </a:prstGeom>
          <a:solidFill>
            <a:schemeClr val="accent5">
              <a:lumMod val="20000"/>
              <a:lumOff val="80000"/>
            </a:schemeClr>
          </a:solidFill>
          <a:ln>
            <a:noFill/>
          </a:ln>
        </p:spPr>
        <p:txBody>
          <a:bodyPr tIns="91440" bIns="91440">
            <a:spAutoFit/>
          </a:bodyPr>
          <a:lstStyle>
            <a:lvl1pPr marL="457200" indent="-457200">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8600" marR="0" lvl="0" indent="-22860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532</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(4)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Every notification issued under </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sub-sections (1), (2) and (3)</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shall, as soon as may be after the notification is issued, be laid before each House of Parliament.</a:t>
            </a: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Title 1"/>
          <p:cNvSpPr>
            <a:spLocks noGrp="1"/>
          </p:cNvSpPr>
          <p:nvPr>
            <p:ph type="title"/>
          </p:nvPr>
        </p:nvSpPr>
        <p:spPr>
          <a:xfrm>
            <a:off x="534988" y="303213"/>
            <a:ext cx="9628187" cy="768350"/>
          </a:xfrm>
          <a:ln/>
        </p:spPr>
        <p:txBody>
          <a:bodyPr vert="horz" wrap="square" lIns="0" tIns="0" rIns="0" bIns="0" anchor="t" anchorCtr="0"/>
          <a:p>
            <a:pPr algn="ctr"/>
            <a:r>
              <a:rPr lang="en-US" altLang="en-US" kern="1200" dirty="0">
                <a:solidFill>
                  <a:srgbClr val="91278F"/>
                </a:solidFill>
                <a:latin typeface="Calibri" panose="020F0502020204030204" pitchFamily="34" charset="0"/>
                <a:ea typeface="+mj-ea"/>
                <a:cs typeface="Calibri" panose="020F0502020204030204" pitchFamily="34" charset="0"/>
              </a:rPr>
              <a:t>Section 154 of the 1961 Act corresponds to section 287 of   the 2025 Act as under</a:t>
            </a:r>
            <a:endParaRPr lang="en-US" altLang="en-US" kern="1200" dirty="0">
              <a:solidFill>
                <a:srgbClr val="91278F"/>
              </a:solidFill>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5" name="Content Placeholder 4"/>
          <p:cNvGraphicFramePr>
            <a:graphicFrameLocks noGrp="1"/>
          </p:cNvGraphicFramePr>
          <p:nvPr>
            <p:ph idx="4294967295"/>
          </p:nvPr>
        </p:nvGraphicFramePr>
        <p:xfrm>
          <a:off x="858838" y="1465263"/>
          <a:ext cx="8501063" cy="5121275"/>
        </p:xfrm>
        <a:graphic>
          <a:graphicData uri="http://schemas.openxmlformats.org/drawingml/2006/table">
            <a:tbl>
              <a:tblPr firstRow="1" bandRow="1">
                <a:tableStyleId>{21E4AEA4-8DFA-4A89-87EB-49C32662AFE0}</a:tableStyleId>
              </a:tblPr>
              <a:tblGrid>
                <a:gridCol w="4362321"/>
                <a:gridCol w="4138741"/>
              </a:tblGrid>
              <a:tr h="365805">
                <a:tc>
                  <a:txBody>
                    <a:bodyPr/>
                    <a:lstStyle/>
                    <a:p>
                      <a:pPr marL="0" algn="ctr" defTabSz="914400" rtl="0" eaLnBrk="1" latinLnBrk="0" hangingPunct="1"/>
                      <a:r>
                        <a:rPr lang="en-US"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1961 Act</a:t>
                      </a:r>
                      <a:endParaRPr lang="en-US"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3" marB="45723"/>
                </a:tc>
                <a:tc>
                  <a:txBody>
                    <a:bodyPr/>
                    <a:lstStyle/>
                    <a:p>
                      <a:pPr algn="ct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2025 Act</a:t>
                      </a:r>
                      <a:endPar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3" marB="45723"/>
                </a:tc>
              </a:tr>
              <a:tr h="365805">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154(1)</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3" marB="45723"/>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287(1)</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3" marB="45723"/>
                </a:tc>
              </a:tr>
              <a:tr h="365813">
                <a:tc>
                  <a:txBody>
                    <a:bodyPr/>
                    <a:lstStyle/>
                    <a:p>
                      <a:pPr marL="0" algn="l" defTabSz="914400" rtl="0" eaLnBrk="1" latinLnBrk="0" hangingPunct="1">
                        <a:buNone/>
                      </a:pPr>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154(1)(a)</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7" marR="91437" marT="45727" marB="45727" anchor="ctr"/>
                </a:tc>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287(1)(a)</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3" marB="45723"/>
                </a:tc>
              </a:tr>
              <a:tr h="365805">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154(1)(b)</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3" marB="45723"/>
                </a:tc>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287(1)(b)</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3" marB="45723"/>
                </a:tc>
              </a:tr>
              <a:tr h="365805">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154(1)(c)</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3" marB="45723"/>
                </a:tc>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287(1)(c)</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3" marB="45723"/>
                </a:tc>
              </a:tr>
              <a:tr h="365805">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154(1)(d)</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3" marB="45723"/>
                </a:tc>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287(1)(c)</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3" marB="45723"/>
                </a:tc>
              </a:tr>
              <a:tr h="365805">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154(1A)</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3" marB="45723"/>
                </a:tc>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287(2)</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3" marB="45723"/>
                </a:tc>
              </a:tr>
              <a:tr h="365805">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154(2)</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3" marB="45723"/>
                </a:tc>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287(3)</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3" marB="45723"/>
                </a:tc>
              </a:tr>
              <a:tr h="365805">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154(3)</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3" marB="45723"/>
                </a:tc>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287(4)</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3" marB="45723"/>
                </a:tc>
              </a:tr>
              <a:tr h="365805">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154(4)</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3" marB="45723"/>
                </a:tc>
                <a:tc>
                  <a:txBody>
                    <a:bodyPr/>
                    <a:lstStyle/>
                    <a:p>
                      <a:pPr marL="0" algn="l" defTabSz="914400" rtl="0" eaLnBrk="1" latinLnBrk="0" hangingPunct="1"/>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287(5)</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3" marB="45723"/>
                </a:tc>
              </a:tr>
              <a:tr h="365805">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154(5)</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3" marB="45723"/>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287(6)</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3" marB="45723"/>
                </a:tc>
              </a:tr>
              <a:tr h="365805">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154(6)</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3" marB="45723"/>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287(7)</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3" marB="45723"/>
                </a:tc>
              </a:tr>
              <a:tr h="365805">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154(7)</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3" marB="45723"/>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287(8)</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3" marB="45723"/>
                </a:tc>
              </a:tr>
              <a:tr h="365805">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154(8)</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3" marB="45723"/>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Section 287(9)</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38" marR="91438" marT="45723" marB="45723"/>
                </a:tc>
              </a:tr>
            </a:tbl>
          </a:graphicData>
        </a:graphic>
      </p:graphicFrame>
      <p:sp>
        <p:nvSpPr>
          <p:cNvPr id="48178" name="Footer Placeholder 3"/>
          <p:cNvSpPr txBox="1">
            <a:spLocks noGrp="1"/>
          </p:cNvSpPr>
          <p:nvPr>
            <p:ph type="ftr" sz="quarter" idx="3"/>
          </p:nvPr>
        </p:nvSpPr>
        <p:spPr>
          <a:xfrm>
            <a:off x="3311525" y="7129463"/>
            <a:ext cx="3433763" cy="201612"/>
          </a:xfrm>
          <a:noFill/>
          <a:ln>
            <a:noFill/>
          </a:ln>
        </p:spPr>
        <p:txBody>
          <a:bodyPr lIns="0" tIns="0" rIns="0" bIns="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r>
              <a:rPr lang="en-GB" altLang="en-US" sz="1100" dirty="0">
                <a:solidFill>
                  <a:schemeClr val="bg1"/>
                </a:solidFill>
                <a:latin typeface="EYInterstate Light" pitchFamily="2" charset="0"/>
              </a:rPr>
              <a:t>Presentation title</a:t>
            </a:r>
            <a:endParaRPr lang="en-GB" altLang="en-US" sz="1100" dirty="0">
              <a:solidFill>
                <a:schemeClr val="bg1"/>
              </a:solidFill>
              <a:latin typeface="EYInterstate Light" pitchFamily="2"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Title 1"/>
          <p:cNvSpPr>
            <a:spLocks noGrp="1"/>
          </p:cNvSpPr>
          <p:nvPr>
            <p:ph type="title"/>
          </p:nvPr>
        </p:nvSpPr>
        <p:spPr>
          <a:xfrm>
            <a:off x="527050" y="317500"/>
            <a:ext cx="9628188" cy="531813"/>
          </a:xfrm>
          <a:ln/>
        </p:spPr>
        <p:txBody>
          <a:bodyPr vert="horz" wrap="square" lIns="0" tIns="0" rIns="0" bIns="0" anchor="t" anchorCtr="0"/>
          <a:p>
            <a:pPr/>
            <a:r>
              <a:rPr lang="en-IN" altLang="en-US" kern="1200" dirty="0">
                <a:solidFill>
                  <a:srgbClr val="91278F"/>
                </a:solidFill>
                <a:latin typeface="Arial" panose="020B0604020202020204" pitchFamily="34" charset="0"/>
                <a:ea typeface="+mj-ea"/>
                <a:cs typeface="Arial" panose="020B0604020202020204" pitchFamily="34" charset="0"/>
              </a:rPr>
              <a:t>1961 Act vs 2025 Act- Rectification of Mistake</a:t>
            </a:r>
            <a:endParaRPr lang="en-IN" altLang="en-US" kern="1200" dirty="0">
              <a:solidFill>
                <a:srgbClr val="91278F"/>
              </a:solidFill>
              <a:latin typeface="Arial" panose="020B0604020202020204" pitchFamily="34" charset="0"/>
              <a:ea typeface="+mj-ea"/>
              <a:cs typeface="Arial" panose="020B0604020202020204" pitchFamily="34" charset="0"/>
            </a:endParaRPr>
          </a:p>
        </p:txBody>
      </p:sp>
      <p:sp>
        <p:nvSpPr>
          <p:cNvPr id="10243" name="TextBox 3"/>
          <p:cNvSpPr txBox="1">
            <a:spLocks noChangeArrowheads="1"/>
          </p:cNvSpPr>
          <p:nvPr/>
        </p:nvSpPr>
        <p:spPr bwMode="auto">
          <a:xfrm>
            <a:off x="519113" y="1217794"/>
            <a:ext cx="4829175" cy="4544256"/>
          </a:xfrm>
          <a:prstGeom prst="rect">
            <a:avLst/>
          </a:prstGeom>
          <a:solidFill>
            <a:srgbClr val="FAD2F2"/>
          </a:solidFill>
          <a:ln>
            <a:noFill/>
          </a:ln>
        </p:spPr>
        <p:txBody>
          <a:bodyPr tIns="91440" bIns="91440">
            <a:spAutoFit/>
          </a:bodyPr>
          <a:lstStyle>
            <a:lvl1pPr marL="457200" indent="-457200">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154 of the 1961 Act: Rectification of Mistake</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(1)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With a view to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rectifying any mistake apparent from the record an income- tax authority referred to in </a:t>
            </a:r>
            <a:r>
              <a:rPr kumimoji="0" lang="en-US" sz="1600" b="0"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rPr>
              <a:t>section 116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may,—</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57200" marR="0" lvl="0" indent="-279400" algn="l" defTabSz="914400" rtl="0" eaLnBrk="0" fontAlgn="base" latinLnBrk="0" hangingPunct="0">
              <a:lnSpc>
                <a:spcPct val="120000"/>
              </a:lnSpc>
              <a:spcBef>
                <a:spcPts val="600"/>
              </a:spcBef>
              <a:spcAft>
                <a:spcPts val="600"/>
              </a:spcAft>
              <a:buClr>
                <a:srgbClr val="91278F"/>
              </a:buClr>
              <a:buSzPct val="100000"/>
              <a:buFont typeface="+mj-lt"/>
              <a:buAutoNum type="alphaLcParenR"/>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amend any order passed by it under the provisions of this Act ;</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57200" marR="0" lvl="0" indent="-279400" algn="l" defTabSz="914400" rtl="0" eaLnBrk="0" fontAlgn="base" latinLnBrk="0" hangingPunct="0">
              <a:lnSpc>
                <a:spcPct val="120000"/>
              </a:lnSpc>
              <a:spcBef>
                <a:spcPts val="600"/>
              </a:spcBef>
              <a:spcAft>
                <a:spcPts val="600"/>
              </a:spcAft>
              <a:buClr>
                <a:srgbClr val="91278F"/>
              </a:buClr>
              <a:buSzPct val="100000"/>
              <a:buFont typeface="+mj-lt"/>
              <a:buAutoNum type="alphaLcParenR"/>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amend any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intimation or deemed intimation under </a:t>
            </a:r>
            <a:r>
              <a:rPr kumimoji="0" lang="en-US" sz="1600" b="0"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rPr>
              <a:t>sub-section (1) of section 143</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endPar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57200" marR="0" lvl="0" indent="-279400" algn="l" defTabSz="914400" rtl="0" eaLnBrk="0" fontAlgn="base" latinLnBrk="0" hangingPunct="0">
              <a:lnSpc>
                <a:spcPct val="120000"/>
              </a:lnSpc>
              <a:spcBef>
                <a:spcPts val="600"/>
              </a:spcBef>
              <a:spcAft>
                <a:spcPts val="600"/>
              </a:spcAft>
              <a:buClr>
                <a:srgbClr val="91278F"/>
              </a:buClr>
              <a:buSzPct val="100000"/>
              <a:buFont typeface="+mj-lt"/>
              <a:buAutoNum type="alphaLcParenR"/>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amend any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intimation under </a:t>
            </a:r>
            <a:r>
              <a:rPr kumimoji="0" lang="en-US" sz="1600" b="0"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rPr>
              <a:t>sub-section (1) of section 200A</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endPar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57200" marR="0" lvl="0" indent="-279400" algn="l" defTabSz="914400" rtl="0" eaLnBrk="0" fontAlgn="base" latinLnBrk="0" hangingPunct="0">
              <a:lnSpc>
                <a:spcPct val="120000"/>
              </a:lnSpc>
              <a:spcBef>
                <a:spcPts val="600"/>
              </a:spcBef>
              <a:spcAft>
                <a:spcPts val="600"/>
              </a:spcAft>
              <a:buClr>
                <a:srgbClr val="91278F"/>
              </a:buClr>
              <a:buSzPct val="100000"/>
              <a:buFont typeface="+mj-lt"/>
              <a:buAutoNum type="alphaLcParenR"/>
              <a:defRPr/>
            </a:pP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amend any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intimation under </a:t>
            </a:r>
            <a:r>
              <a:rPr kumimoji="0" lang="en-US" sz="1600" b="0"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rPr>
              <a:t>sub-section (1) of section 206CB.</a:t>
            </a:r>
            <a:endParaRPr kumimoji="0" lang="en-US" altLang="en-US" sz="1600" b="0"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endParaRPr>
          </a:p>
        </p:txBody>
      </p:sp>
      <p:sp>
        <p:nvSpPr>
          <p:cNvPr id="2" name="TextBox 3"/>
          <p:cNvSpPr txBox="1">
            <a:spLocks noChangeArrowheads="1"/>
          </p:cNvSpPr>
          <p:nvPr/>
        </p:nvSpPr>
        <p:spPr bwMode="auto">
          <a:xfrm>
            <a:off x="5500688" y="1228725"/>
            <a:ext cx="4830763" cy="4043363"/>
          </a:xfrm>
          <a:prstGeom prst="rect">
            <a:avLst/>
          </a:prstGeom>
          <a:solidFill>
            <a:schemeClr val="accent5">
              <a:lumMod val="20000"/>
              <a:lumOff val="80000"/>
            </a:schemeClr>
          </a:solidFill>
          <a:ln>
            <a:noFill/>
          </a:ln>
        </p:spPr>
        <p:txBody>
          <a:bodyPr tIns="91440" bIns="91440">
            <a:spAutoFit/>
          </a:bodyPr>
          <a:lstStyle>
            <a:lvl1pPr marL="457200" indent="-457200">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8600" marR="0" lvl="0" indent="-22860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287 of the 2025 Act: Rectification of Mistake</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(1)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An income-tax authority referred to in </a:t>
            </a:r>
            <a:r>
              <a:rPr kumimoji="0" lang="en-US" sz="1600" b="1"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rPr>
              <a:t>section 236</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for rectifying any mistake apparent from the record, may amend any—</a:t>
            </a: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57200" marR="0" lvl="0" indent="-279400" algn="l" defTabSz="914400" rtl="0" eaLnBrk="0" fontAlgn="base" latinLnBrk="0" hangingPunct="0">
              <a:lnSpc>
                <a:spcPct val="120000"/>
              </a:lnSpc>
              <a:spcBef>
                <a:spcPts val="600"/>
              </a:spcBef>
              <a:spcAft>
                <a:spcPts val="600"/>
              </a:spcAft>
              <a:buClr>
                <a:srgbClr val="91278F"/>
              </a:buClr>
              <a:buSzPct val="100000"/>
              <a:buFont typeface="+mj-lt"/>
              <a:buAutoNum type="alphaLcParenR"/>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order passed by it under the provisions of this Act;</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57200" marR="0" lvl="0" indent="-279400" algn="l" defTabSz="914400" rtl="0" eaLnBrk="0" fontAlgn="base" latinLnBrk="0" hangingPunct="0">
              <a:lnSpc>
                <a:spcPct val="120000"/>
              </a:lnSpc>
              <a:spcBef>
                <a:spcPts val="600"/>
              </a:spcBef>
              <a:spcAft>
                <a:spcPts val="600"/>
              </a:spcAft>
              <a:buClr>
                <a:srgbClr val="91278F"/>
              </a:buClr>
              <a:buSzPct val="100000"/>
              <a:buFont typeface="+mj-lt"/>
              <a:buAutoNum type="alphaLcParenR"/>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intimation or deemed intimation under </a:t>
            </a:r>
            <a:r>
              <a:rPr kumimoji="0" lang="en-US" sz="1600" b="1"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rPr>
              <a:t>section </a:t>
            </a:r>
            <a:r>
              <a:rPr kumimoji="0" lang="en-US" sz="1600" b="0"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rPr>
              <a:t>270(1)</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57200" marR="0" lvl="0" indent="-279400" algn="l" defTabSz="914400" rtl="0" eaLnBrk="0" fontAlgn="base" latinLnBrk="0" hangingPunct="0">
              <a:lnSpc>
                <a:spcPct val="120000"/>
              </a:lnSpc>
              <a:spcBef>
                <a:spcPts val="600"/>
              </a:spcBef>
              <a:spcAft>
                <a:spcPts val="600"/>
              </a:spcAft>
              <a:buClr>
                <a:srgbClr val="91278F"/>
              </a:buClr>
              <a:buSzPct val="100000"/>
              <a:buFont typeface="+mj-lt"/>
              <a:buAutoNum type="alphaLcParenR"/>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intimation under </a:t>
            </a:r>
            <a:r>
              <a:rPr kumimoji="0" lang="en-US" sz="1600" b="1"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rPr>
              <a:t>section 399</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endPar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520700" marR="0" lvl="0" indent="-342900" algn="l" defTabSz="914400" rtl="0" eaLnBrk="0" fontAlgn="base" latinLnBrk="0" hangingPunct="0">
              <a:lnSpc>
                <a:spcPct val="120000"/>
              </a:lnSpc>
              <a:spcBef>
                <a:spcPts val="600"/>
              </a:spcBef>
              <a:spcAft>
                <a:spcPts val="600"/>
              </a:spcAft>
              <a:buClr>
                <a:srgbClr val="91278F"/>
              </a:buClr>
              <a:buSzPct val="100000"/>
              <a:buFont typeface="+mj-lt"/>
              <a:buAutoNum type="alphaLcParenR" startAt="3"/>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intimation under </a:t>
            </a:r>
            <a:r>
              <a:rPr kumimoji="0" lang="en-US" sz="1600" b="1"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rPr>
              <a:t>section 399</a:t>
            </a:r>
            <a:endParaRPr kumimoji="0" lang="en-US" sz="1600" b="1"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endParaRPr>
          </a:p>
          <a:p>
            <a:pPr marL="457200" marR="0" lvl="0" indent="-279400" algn="l" defTabSz="914400" rtl="0" eaLnBrk="0" fontAlgn="base" latinLnBrk="0" hangingPunct="0">
              <a:lnSpc>
                <a:spcPct val="120000"/>
              </a:lnSpc>
              <a:spcBef>
                <a:spcPts val="600"/>
              </a:spcBef>
              <a:spcAft>
                <a:spcPts val="600"/>
              </a:spcAft>
              <a:buClr>
                <a:srgbClr val="91278F"/>
              </a:buClr>
              <a:buSzPct val="100000"/>
              <a:buFont typeface="+mj-lt"/>
              <a:buAutoNum type="alphaLcParenR" startAt="3"/>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Title 1"/>
          <p:cNvSpPr>
            <a:spLocks noGrp="1"/>
          </p:cNvSpPr>
          <p:nvPr>
            <p:ph type="title"/>
          </p:nvPr>
        </p:nvSpPr>
        <p:spPr>
          <a:xfrm>
            <a:off x="527050" y="317500"/>
            <a:ext cx="9628188" cy="531813"/>
          </a:xfrm>
          <a:ln/>
        </p:spPr>
        <p:txBody>
          <a:bodyPr vert="horz" wrap="square" lIns="0" tIns="0" rIns="0" bIns="0" anchor="t" anchorCtr="0"/>
          <a:p>
            <a:pPr/>
            <a:r>
              <a:rPr lang="en-IN" altLang="en-US" kern="1200" dirty="0">
                <a:solidFill>
                  <a:srgbClr val="91278F"/>
                </a:solidFill>
                <a:latin typeface="Arial" panose="020B0604020202020204" pitchFamily="34" charset="0"/>
                <a:ea typeface="+mj-ea"/>
                <a:cs typeface="Arial" panose="020B0604020202020204" pitchFamily="34" charset="0"/>
              </a:rPr>
              <a:t>1961 Act vs 2025 Act</a:t>
            </a:r>
            <a:endParaRPr lang="en-IN" altLang="en-US" kern="1200" dirty="0">
              <a:solidFill>
                <a:srgbClr val="91278F"/>
              </a:solidFill>
              <a:latin typeface="Arial" panose="020B0604020202020204" pitchFamily="34" charset="0"/>
              <a:ea typeface="+mj-ea"/>
              <a:cs typeface="Arial" panose="020B0604020202020204" pitchFamily="34" charset="0"/>
            </a:endParaRPr>
          </a:p>
        </p:txBody>
      </p:sp>
      <p:sp>
        <p:nvSpPr>
          <p:cNvPr id="10243" name="TextBox 3"/>
          <p:cNvSpPr txBox="1">
            <a:spLocks noChangeArrowheads="1"/>
          </p:cNvSpPr>
          <p:nvPr/>
        </p:nvSpPr>
        <p:spPr bwMode="auto">
          <a:xfrm>
            <a:off x="519113" y="1230494"/>
            <a:ext cx="4829175" cy="5507917"/>
          </a:xfrm>
          <a:prstGeom prst="rect">
            <a:avLst/>
          </a:prstGeom>
          <a:solidFill>
            <a:srgbClr val="FAD2F2"/>
          </a:solidFill>
          <a:ln>
            <a:noFill/>
          </a:ln>
        </p:spPr>
        <p:txBody>
          <a:bodyPr tIns="91440" bIns="91440">
            <a:spAutoFit/>
          </a:bodyPr>
          <a:lstStyle>
            <a:lvl1pPr marL="457200" indent="-457200">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154 </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(1A)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Where any matter has been considered and decided</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in any proceeding by way of appeal or revision relating to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an order referred to in sub-section (1), the authority passing such order may, notwithstanding anything contained in any law for the time being in force, amend the order under that sub-section</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in relation to any matter other than the matter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which has been so</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considered and decided.</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(2)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Subject to the other provisions of this section, the authority concerned—</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57200" marR="0" lvl="0" indent="-279400" algn="l" defTabSz="914400" rtl="0" eaLnBrk="0" fontAlgn="base" latinLnBrk="0" hangingPunct="0">
              <a:lnSpc>
                <a:spcPct val="120000"/>
              </a:lnSpc>
              <a:spcBef>
                <a:spcPts val="600"/>
              </a:spcBef>
              <a:spcAft>
                <a:spcPts val="600"/>
              </a:spcAft>
              <a:buClr>
                <a:srgbClr val="91278F"/>
              </a:buClr>
              <a:buSzPct val="100000"/>
              <a:buFont typeface="+mj-lt"/>
              <a:buAutoNum type="alphaLcParenR"/>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may make an amendment under sub-section (1) of its own motion, and</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57200" marR="0" lvl="0" indent="-279400" algn="l" defTabSz="914400" rtl="0" eaLnBrk="0" fontAlgn="base" latinLnBrk="0" hangingPunct="0">
              <a:lnSpc>
                <a:spcPct val="120000"/>
              </a:lnSpc>
              <a:spcBef>
                <a:spcPts val="600"/>
              </a:spcBef>
              <a:spcAft>
                <a:spcPts val="600"/>
              </a:spcAft>
              <a:buClr>
                <a:srgbClr val="91278F"/>
              </a:buClr>
              <a:buSzPct val="100000"/>
              <a:buFont typeface="+mj-lt"/>
              <a:buAutoNum type="alphaLcParenR"/>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shall make such amendment for rectifying any such mistake which has been brought to its notice by the </a:t>
            </a: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assessee</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or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by</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the </a:t>
            </a: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deductor</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or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by</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the</a:t>
            </a: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2" name="TextBox 3"/>
          <p:cNvSpPr txBox="1">
            <a:spLocks noChangeArrowheads="1"/>
          </p:cNvSpPr>
          <p:nvPr/>
        </p:nvSpPr>
        <p:spPr bwMode="auto">
          <a:xfrm>
            <a:off x="5500688" y="1203325"/>
            <a:ext cx="4830763" cy="5365750"/>
          </a:xfrm>
          <a:prstGeom prst="rect">
            <a:avLst/>
          </a:prstGeom>
          <a:solidFill>
            <a:schemeClr val="accent5">
              <a:lumMod val="20000"/>
              <a:lumOff val="80000"/>
            </a:schemeClr>
          </a:solidFill>
          <a:ln>
            <a:noFill/>
          </a:ln>
        </p:spPr>
        <p:txBody>
          <a:bodyPr tIns="91440" bIns="91440">
            <a:spAutoFit/>
          </a:bodyPr>
          <a:lstStyle>
            <a:lvl1pPr marL="457200" indent="-457200">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8600" marR="0" lvl="0" indent="-22860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287 </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(2) Irrespective of anything contained in any law in force,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 authority </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concerned</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may, amend </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any order or intimation under sub-section (1)</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in relation to any matter, other than the matter considered and decided in any proceeding by way of appeal or revision, relating to </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such order or intimation</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(3)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Subject to the other provisions of this section, the authority concerned,—</a:t>
            </a: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57200" marR="0" lvl="0" indent="-279400" algn="l" defTabSz="914400" rtl="0" eaLnBrk="0" fontAlgn="base" latinLnBrk="0" hangingPunct="0">
              <a:lnSpc>
                <a:spcPct val="120000"/>
              </a:lnSpc>
              <a:spcBef>
                <a:spcPts val="600"/>
              </a:spcBef>
              <a:spcAft>
                <a:spcPts val="600"/>
              </a:spcAft>
              <a:buClr>
                <a:srgbClr val="91278F"/>
              </a:buClr>
              <a:buSzPct val="100000"/>
              <a:buFont typeface="+mj-lt"/>
              <a:buAutoNum type="alphaLcParenR"/>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may make an amendment under sub-section (1) of its own motion; and;</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57200" marR="0" lvl="0" indent="-279400" algn="l" defTabSz="914400" rtl="0" eaLnBrk="0" fontAlgn="base" latinLnBrk="0" hangingPunct="0">
              <a:lnSpc>
                <a:spcPct val="120000"/>
              </a:lnSpc>
              <a:spcBef>
                <a:spcPts val="600"/>
              </a:spcBef>
              <a:spcAft>
                <a:spcPts val="600"/>
              </a:spcAft>
              <a:buClr>
                <a:srgbClr val="91278F"/>
              </a:buClr>
              <a:buSzPct val="100000"/>
              <a:buFont typeface="+mj-lt"/>
              <a:buAutoNum type="alphaLcParenR"/>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shall make such amendment for rectifying any such mistake which has been brought to its notice by—</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Title 1"/>
          <p:cNvSpPr>
            <a:spLocks noGrp="1"/>
          </p:cNvSpPr>
          <p:nvPr>
            <p:ph type="title"/>
          </p:nvPr>
        </p:nvSpPr>
        <p:spPr>
          <a:xfrm>
            <a:off x="527050" y="317500"/>
            <a:ext cx="9628188" cy="531813"/>
          </a:xfrm>
          <a:ln/>
        </p:spPr>
        <p:txBody>
          <a:bodyPr vert="horz" wrap="square" lIns="0" tIns="0" rIns="0" bIns="0" anchor="t" anchorCtr="0"/>
          <a:p>
            <a:pPr/>
            <a:r>
              <a:rPr lang="en-IN" altLang="en-US" kern="1200" dirty="0">
                <a:solidFill>
                  <a:srgbClr val="91278F"/>
                </a:solidFill>
                <a:latin typeface="Arial" panose="020B0604020202020204" pitchFamily="34" charset="0"/>
                <a:ea typeface="+mj-ea"/>
                <a:cs typeface="Arial" panose="020B0604020202020204" pitchFamily="34" charset="0"/>
              </a:rPr>
              <a:t>1961 Act vs 2025 Act</a:t>
            </a:r>
            <a:endParaRPr lang="en-IN" altLang="en-US" kern="1200" dirty="0">
              <a:solidFill>
                <a:srgbClr val="91278F"/>
              </a:solidFill>
              <a:latin typeface="Arial" panose="020B0604020202020204" pitchFamily="34" charset="0"/>
              <a:ea typeface="+mj-ea"/>
              <a:cs typeface="Arial" panose="020B0604020202020204" pitchFamily="34" charset="0"/>
            </a:endParaRPr>
          </a:p>
        </p:txBody>
      </p:sp>
      <p:sp>
        <p:nvSpPr>
          <p:cNvPr id="10243" name="TextBox 3"/>
          <p:cNvSpPr txBox="1">
            <a:spLocks noChangeArrowheads="1"/>
          </p:cNvSpPr>
          <p:nvPr/>
        </p:nvSpPr>
        <p:spPr bwMode="auto">
          <a:xfrm>
            <a:off x="519113" y="1217794"/>
            <a:ext cx="4829175" cy="6111160"/>
          </a:xfrm>
          <a:prstGeom prst="rect">
            <a:avLst/>
          </a:prstGeom>
          <a:solidFill>
            <a:srgbClr val="FAD2F2"/>
          </a:solidFill>
          <a:ln>
            <a:noFill/>
          </a:ln>
        </p:spPr>
        <p:txBody>
          <a:bodyPr tIns="91440" bIns="91440">
            <a:spAutoFit/>
          </a:bodyPr>
          <a:lstStyle>
            <a:lvl1pPr marL="457200" indent="-457200">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154</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06400" marR="0" lvl="0" indent="0" algn="just"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collector,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and where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 authority concerned is the Joint Commissioner (Appeals) or the Commissioner (Appeals),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by</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the Assessing Officer also.</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06400" marR="0" lvl="0" indent="0" algn="just" defTabSz="914400" rtl="0" eaLnBrk="0" fontAlgn="base" latinLnBrk="0" hangingPunct="0">
              <a:lnSpc>
                <a:spcPct val="120000"/>
              </a:lnSpc>
              <a:spcBef>
                <a:spcPts val="600"/>
              </a:spcBef>
              <a:spcAft>
                <a:spcPts val="600"/>
              </a:spcAft>
              <a:buClr>
                <a:srgbClr val="91278F"/>
              </a:buClr>
              <a:buSzPct val="100000"/>
              <a:buFontTx/>
              <a:buNone/>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06400" marR="0" lvl="0" indent="0" algn="just" defTabSz="914400" rtl="0" eaLnBrk="0" fontAlgn="base" latinLnBrk="0" hangingPunct="0">
              <a:lnSpc>
                <a:spcPct val="120000"/>
              </a:lnSpc>
              <a:spcBef>
                <a:spcPts val="600"/>
              </a:spcBef>
              <a:spcAft>
                <a:spcPts val="600"/>
              </a:spcAft>
              <a:buClr>
                <a:srgbClr val="91278F"/>
              </a:buClr>
              <a:buSzPct val="100000"/>
              <a:buFontTx/>
              <a:buNone/>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(3)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An amendment, which has the effect of enhancing an assessment or reducing a refund or otherwise increasing the liability of the </a:t>
            </a:r>
            <a:r>
              <a:rPr kumimoji="0" lang="en-US" sz="1600" b="0" i="0" u="none" strike="sng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assessee</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or the </a:t>
            </a:r>
            <a:r>
              <a:rPr kumimoji="0" lang="en-US" sz="1600" b="0" i="0" u="none" strike="sng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deductor</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or the collector, shall not be made under this section unless the authority concerned has given notice to the </a:t>
            </a:r>
            <a:r>
              <a:rPr kumimoji="0" lang="en-US" sz="1600" b="0" i="0" u="none" strike="sng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assessee</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or the </a:t>
            </a:r>
            <a:r>
              <a:rPr kumimoji="0" lang="en-US" sz="1600" b="0" i="0" u="none" strike="sng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deductor</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or the collector of its intention so to do and has allowed the </a:t>
            </a:r>
            <a:r>
              <a:rPr kumimoji="0" lang="en-US" sz="1600" b="0" i="0" u="none" strike="sng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assessee</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or the </a:t>
            </a:r>
            <a:r>
              <a:rPr kumimoji="0" lang="en-US" sz="1600" b="0" i="0" u="none" strike="sng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deductor</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or the collector a reasonable opportunity of being heard</a:t>
            </a: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06400" marR="0" lvl="0" indent="0" algn="just" defTabSz="914400" rtl="0" eaLnBrk="0" fontAlgn="base" latinLnBrk="0" hangingPunct="0">
              <a:lnSpc>
                <a:spcPct val="120000"/>
              </a:lnSpc>
              <a:spcBef>
                <a:spcPts val="600"/>
              </a:spcBef>
              <a:spcAft>
                <a:spcPts val="600"/>
              </a:spcAft>
              <a:buClr>
                <a:srgbClr val="91278F"/>
              </a:buClr>
              <a:buSzPct val="100000"/>
              <a:buFontTx/>
              <a:buNone/>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06400" marR="0" lvl="0" indent="0" algn="just" defTabSz="914400" rtl="0" eaLnBrk="0" fontAlgn="base" latinLnBrk="0" hangingPunct="0">
              <a:lnSpc>
                <a:spcPct val="120000"/>
              </a:lnSpc>
              <a:spcBef>
                <a:spcPts val="600"/>
              </a:spcBef>
              <a:spcAft>
                <a:spcPts val="600"/>
              </a:spcAft>
              <a:buClr>
                <a:srgbClr val="91278F"/>
              </a:buClr>
              <a:buSzPct val="100000"/>
              <a:buFontTx/>
              <a:buNone/>
              <a:defRPr/>
            </a:pP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2" name="TextBox 3"/>
          <p:cNvSpPr txBox="1">
            <a:spLocks noChangeArrowheads="1"/>
          </p:cNvSpPr>
          <p:nvPr/>
        </p:nvSpPr>
        <p:spPr bwMode="auto">
          <a:xfrm>
            <a:off x="5500688" y="1228725"/>
            <a:ext cx="4830763" cy="5969000"/>
          </a:xfrm>
          <a:prstGeom prst="rect">
            <a:avLst/>
          </a:prstGeom>
          <a:solidFill>
            <a:schemeClr val="accent5">
              <a:lumMod val="20000"/>
              <a:lumOff val="80000"/>
            </a:schemeClr>
          </a:solidFill>
          <a:ln>
            <a:noFill/>
          </a:ln>
        </p:spPr>
        <p:txBody>
          <a:bodyPr tIns="91440" bIns="91440">
            <a:spAutoFit/>
          </a:bodyPr>
          <a:lstStyle>
            <a:lvl1pPr marL="457200" indent="-457200">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8600" marR="0" lvl="0" indent="-22860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287 </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571500" marR="0" lvl="0" indent="-279400" algn="just" defTabSz="914400" rtl="0" eaLnBrk="0" fontAlgn="base" latinLnBrk="0" hangingPunct="0">
              <a:lnSpc>
                <a:spcPct val="120000"/>
              </a:lnSpc>
              <a:spcBef>
                <a:spcPts val="600"/>
              </a:spcBef>
              <a:spcAft>
                <a:spcPts val="600"/>
              </a:spcAft>
              <a:buClr>
                <a:srgbClr val="91278F"/>
              </a:buClr>
              <a:buSzPct val="100000"/>
              <a:buFont typeface="+mj-lt"/>
              <a:buAutoNum type="romanLcPeriod"/>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 </a:t>
            </a: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assessee</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or the </a:t>
            </a: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deductor</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or the collector; </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or</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571500" marR="0" lvl="0" indent="-279400" algn="just" defTabSz="914400" rtl="0" eaLnBrk="0" fontAlgn="base" latinLnBrk="0" hangingPunct="0">
              <a:lnSpc>
                <a:spcPct val="120000"/>
              </a:lnSpc>
              <a:spcBef>
                <a:spcPts val="600"/>
              </a:spcBef>
              <a:spcAft>
                <a:spcPts val="600"/>
              </a:spcAft>
              <a:buClr>
                <a:srgbClr val="91278F"/>
              </a:buClr>
              <a:buSzPct val="100000"/>
              <a:buFont typeface="+mj-lt"/>
              <a:buAutoNum type="romanLcPeriod"/>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 Assessing Officer</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if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 authority concerned is the Joint Com missioner (Appeals) or the Commissioner (Appeals).</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292100" marR="0" lvl="0" indent="0" algn="just" defTabSz="914400" rtl="0" eaLnBrk="0" fontAlgn="base" latinLnBrk="0" hangingPunct="0">
              <a:lnSpc>
                <a:spcPct val="120000"/>
              </a:lnSpc>
              <a:spcBef>
                <a:spcPts val="600"/>
              </a:spcBef>
              <a:spcAft>
                <a:spcPts val="600"/>
              </a:spcAft>
              <a:buClr>
                <a:srgbClr val="91278F"/>
              </a:buClr>
              <a:buSzPct val="100000"/>
              <a:buFontTx/>
              <a:buNone/>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(4) No amendment that enhances an assessment, reduces a refund or otherwise increases the liability of the </a:t>
            </a:r>
            <a:r>
              <a:rPr kumimoji="0" lang="en-US" sz="1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assessee</a:t>
            </a:r>
            <a:r>
              <a:rPr kumimoji="0" lang="en-US" sz="1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or the </a:t>
            </a:r>
            <a:r>
              <a:rPr kumimoji="0" lang="en-US" sz="1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deductor</a:t>
            </a:r>
            <a:r>
              <a:rPr kumimoji="0" lang="en-US" sz="1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or the collector, shall be made under this section by the authority concerned without giving to such </a:t>
            </a:r>
            <a:r>
              <a:rPr kumimoji="0" lang="en-US" sz="1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assessee</a:t>
            </a:r>
            <a:r>
              <a:rPr kumimoji="0" lang="en-US" sz="1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or </a:t>
            </a:r>
            <a:r>
              <a:rPr kumimoji="0" lang="en-US" sz="1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deductor</a:t>
            </a:r>
            <a:r>
              <a:rPr kumimoji="0" lang="en-US" sz="1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or collector, as the case may be,—</a:t>
            </a:r>
            <a:endParaRPr kumimoji="0" lang="en-US" sz="1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a:p>
            <a:pPr marL="457200" marR="0" lvl="0" indent="-279400" algn="l" defTabSz="914400" rtl="0" eaLnBrk="0" fontAlgn="base" latinLnBrk="0" hangingPunct="0">
              <a:lnSpc>
                <a:spcPct val="120000"/>
              </a:lnSpc>
              <a:spcBef>
                <a:spcPts val="600"/>
              </a:spcBef>
              <a:spcAft>
                <a:spcPts val="600"/>
              </a:spcAft>
              <a:buClr>
                <a:srgbClr val="91278F"/>
              </a:buClr>
              <a:buSzPct val="100000"/>
              <a:buFont typeface="+mj-lt"/>
              <a:buAutoNum type="alphaLcParenR"/>
              <a:defRPr/>
            </a:pPr>
            <a:r>
              <a:rPr kumimoji="0" lang="en-US" sz="1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 notice of its intention of making such amendment; and</a:t>
            </a:r>
            <a:endParaRPr kumimoji="0" lang="en-US" sz="1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a:p>
            <a:pPr marL="457200" marR="0" lvl="0" indent="-279400" algn="l" defTabSz="914400" rtl="0" eaLnBrk="0" fontAlgn="base" latinLnBrk="0" hangingPunct="0">
              <a:lnSpc>
                <a:spcPct val="120000"/>
              </a:lnSpc>
              <a:spcBef>
                <a:spcPts val="600"/>
              </a:spcBef>
              <a:spcAft>
                <a:spcPts val="600"/>
              </a:spcAft>
              <a:buClr>
                <a:srgbClr val="91278F"/>
              </a:buClr>
              <a:buSzPct val="100000"/>
              <a:buFont typeface="+mj-lt"/>
              <a:buAutoNum type="alphaLcParenR"/>
              <a:defRPr/>
            </a:pPr>
            <a:r>
              <a:rPr kumimoji="0" lang="en-US" sz="1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 reasonable opportunity of being heard.</a:t>
            </a:r>
            <a:endParaRPr kumimoji="0" lang="en-US" sz="1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Title 1"/>
          <p:cNvSpPr>
            <a:spLocks noGrp="1"/>
          </p:cNvSpPr>
          <p:nvPr>
            <p:ph type="title"/>
          </p:nvPr>
        </p:nvSpPr>
        <p:spPr>
          <a:xfrm>
            <a:off x="527050" y="317500"/>
            <a:ext cx="9628188" cy="531813"/>
          </a:xfrm>
          <a:ln/>
        </p:spPr>
        <p:txBody>
          <a:bodyPr vert="horz" wrap="square" lIns="0" tIns="0" rIns="0" bIns="0" anchor="t" anchorCtr="0"/>
          <a:p>
            <a:pPr/>
            <a:r>
              <a:rPr lang="en-IN" altLang="en-US" kern="1200" dirty="0">
                <a:solidFill>
                  <a:srgbClr val="91278F"/>
                </a:solidFill>
                <a:latin typeface="Arial" panose="020B0604020202020204" pitchFamily="34" charset="0"/>
                <a:ea typeface="+mj-ea"/>
                <a:cs typeface="Arial" panose="020B0604020202020204" pitchFamily="34" charset="0"/>
              </a:rPr>
              <a:t>1961 Act vs 2025 Act</a:t>
            </a:r>
            <a:endParaRPr lang="en-IN" altLang="en-US" kern="1200" dirty="0">
              <a:solidFill>
                <a:srgbClr val="91278F"/>
              </a:solidFill>
              <a:latin typeface="Arial" panose="020B0604020202020204" pitchFamily="34" charset="0"/>
              <a:ea typeface="+mj-ea"/>
              <a:cs typeface="Arial" panose="020B0604020202020204" pitchFamily="34" charset="0"/>
            </a:endParaRPr>
          </a:p>
        </p:txBody>
      </p:sp>
      <p:sp>
        <p:nvSpPr>
          <p:cNvPr id="10243" name="TextBox 3"/>
          <p:cNvSpPr txBox="1">
            <a:spLocks noChangeArrowheads="1"/>
          </p:cNvSpPr>
          <p:nvPr/>
        </p:nvSpPr>
        <p:spPr bwMode="auto">
          <a:xfrm>
            <a:off x="519113" y="1217794"/>
            <a:ext cx="4829175" cy="4326055"/>
          </a:xfrm>
          <a:prstGeom prst="rect">
            <a:avLst/>
          </a:prstGeom>
          <a:solidFill>
            <a:srgbClr val="FAD2F2"/>
          </a:solidFill>
          <a:ln>
            <a:noFill/>
          </a:ln>
        </p:spPr>
        <p:txBody>
          <a:bodyPr tIns="91440" bIns="91440">
            <a:spAutoFit/>
          </a:bodyPr>
          <a:lstStyle>
            <a:lvl1pPr marL="457200" indent="-457200">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154</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4)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Where</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an amendment is made under this section,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an order shall be passed in writing by the income-tax authority concerned</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(5</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Where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any such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amendment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has the effect of reducing the</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assessment or otherwise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reducing</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the liability of the </a:t>
            </a: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assessee</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or the </a:t>
            </a: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deductor</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or the collector, the Assessing Officer shall make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any</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refund which may be due to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such</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assessee</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or the </a:t>
            </a: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deductor</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or the collector.</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06400" marR="0" lvl="0" indent="0" algn="just" defTabSz="914400" rtl="0" eaLnBrk="0" fontAlgn="base" latinLnBrk="0" hangingPunct="0">
              <a:lnSpc>
                <a:spcPct val="120000"/>
              </a:lnSpc>
              <a:spcBef>
                <a:spcPts val="600"/>
              </a:spcBef>
              <a:spcAft>
                <a:spcPts val="600"/>
              </a:spcAft>
              <a:buClr>
                <a:srgbClr val="91278F"/>
              </a:buClr>
              <a:buSzPct val="100000"/>
              <a:buFontTx/>
              <a:buNone/>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06400" marR="0" lvl="0" indent="0" algn="just" defTabSz="914400" rtl="0" eaLnBrk="0" fontAlgn="base" latinLnBrk="0" hangingPunct="0">
              <a:lnSpc>
                <a:spcPct val="120000"/>
              </a:lnSpc>
              <a:spcBef>
                <a:spcPts val="600"/>
              </a:spcBef>
              <a:spcAft>
                <a:spcPts val="600"/>
              </a:spcAft>
              <a:buClr>
                <a:srgbClr val="91278F"/>
              </a:buClr>
              <a:buSzPct val="100000"/>
              <a:buFontTx/>
              <a:buNone/>
              <a:defRPr/>
            </a:pP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2" name="TextBox 3"/>
          <p:cNvSpPr txBox="1">
            <a:spLocks noChangeArrowheads="1"/>
          </p:cNvSpPr>
          <p:nvPr/>
        </p:nvSpPr>
        <p:spPr bwMode="auto">
          <a:xfrm>
            <a:off x="5500688" y="1228725"/>
            <a:ext cx="4830763" cy="4030663"/>
          </a:xfrm>
          <a:prstGeom prst="rect">
            <a:avLst/>
          </a:prstGeom>
          <a:solidFill>
            <a:schemeClr val="accent5">
              <a:lumMod val="20000"/>
              <a:lumOff val="80000"/>
            </a:schemeClr>
          </a:solidFill>
          <a:ln>
            <a:noFill/>
          </a:ln>
        </p:spPr>
        <p:txBody>
          <a:bodyPr tIns="91440" bIns="91440">
            <a:spAutoFit/>
          </a:bodyPr>
          <a:lstStyle>
            <a:lvl1pPr marL="457200" indent="-457200">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8600" marR="0" lvl="0" indent="-22860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287</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(5) The income-tax authority concerned shall pass an order in writing, if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an amendment is made under this section.</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(6)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 Assessing Officer shall make refund which may be due to </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assessee</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or the </a:t>
            </a: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deductor</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or the collector, where </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an</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amendment </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reduces</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the assessment or otherwise </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reduces</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the liability of </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such</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assessee</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or the </a:t>
            </a: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deductor</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or the collector.</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Title 1"/>
          <p:cNvSpPr>
            <a:spLocks noGrp="1"/>
          </p:cNvSpPr>
          <p:nvPr>
            <p:ph type="title"/>
          </p:nvPr>
        </p:nvSpPr>
        <p:spPr>
          <a:xfrm>
            <a:off x="527050" y="317500"/>
            <a:ext cx="9628188" cy="531813"/>
          </a:xfrm>
          <a:ln/>
        </p:spPr>
        <p:txBody>
          <a:bodyPr vert="horz" wrap="square" lIns="0" tIns="0" rIns="0" bIns="0" anchor="t" anchorCtr="0"/>
          <a:p>
            <a:pPr/>
            <a:r>
              <a:rPr lang="en-IN" altLang="en-US" kern="1200" dirty="0">
                <a:solidFill>
                  <a:srgbClr val="91278F"/>
                </a:solidFill>
                <a:latin typeface="Arial" panose="020B0604020202020204" pitchFamily="34" charset="0"/>
                <a:ea typeface="+mj-ea"/>
                <a:cs typeface="Arial" panose="020B0604020202020204" pitchFamily="34" charset="0"/>
              </a:rPr>
              <a:t>1961 Act vs 2025 Act</a:t>
            </a:r>
            <a:endParaRPr lang="en-IN" altLang="en-US" kern="1200" dirty="0">
              <a:solidFill>
                <a:srgbClr val="91278F"/>
              </a:solidFill>
              <a:latin typeface="Arial" panose="020B0604020202020204" pitchFamily="34" charset="0"/>
              <a:ea typeface="+mj-ea"/>
              <a:cs typeface="Arial" panose="020B0604020202020204" pitchFamily="34" charset="0"/>
            </a:endParaRPr>
          </a:p>
        </p:txBody>
      </p:sp>
      <p:sp>
        <p:nvSpPr>
          <p:cNvPr id="10243" name="TextBox 3"/>
          <p:cNvSpPr txBox="1">
            <a:spLocks noChangeArrowheads="1"/>
          </p:cNvSpPr>
          <p:nvPr/>
        </p:nvSpPr>
        <p:spPr bwMode="auto">
          <a:xfrm>
            <a:off x="519113" y="1217794"/>
            <a:ext cx="4829175" cy="4467633"/>
          </a:xfrm>
          <a:prstGeom prst="rect">
            <a:avLst/>
          </a:prstGeom>
          <a:solidFill>
            <a:srgbClr val="FAD2F2"/>
          </a:solidFill>
          <a:ln>
            <a:noFill/>
          </a:ln>
        </p:spPr>
        <p:txBody>
          <a:bodyPr tIns="91440" bIns="91440">
            <a:spAutoFit/>
          </a:bodyPr>
          <a:lstStyle>
            <a:lvl1pPr marL="457200" indent="-457200">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154 </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(6)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Where any such amendment has the effect of enhancing the assessment or reducing a refund already made or otherwise increasing the liability of the </a:t>
            </a:r>
            <a:r>
              <a:rPr kumimoji="0" lang="en-US" sz="1600" b="0" i="0" u="none" strike="sng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assessee</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or the </a:t>
            </a:r>
            <a:r>
              <a:rPr kumimoji="0" lang="en-US" sz="1600" b="0" i="0" u="none" strike="sng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deductor</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or the collector, the Assessing Officer shall serve on the </a:t>
            </a:r>
            <a:r>
              <a:rPr kumimoji="0" lang="en-US" sz="1600" b="0" i="0" u="none" strike="sng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assessee</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or the </a:t>
            </a:r>
            <a:r>
              <a:rPr kumimoji="0" lang="en-US" sz="1600" b="0" i="0" u="none" strike="sng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deductor</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or the collector, as the case may be a notice of demand in the prescribed form specifying the sum payable, and such notice of demand shall be deemed to be issued under section 156 and the provisions of this Act shall apply accordingly.</a:t>
            </a:r>
            <a:endPar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06400" marR="0" lvl="0" indent="0" algn="just" defTabSz="914400" rtl="0" eaLnBrk="0" fontAlgn="base" latinLnBrk="0" hangingPunct="0">
              <a:lnSpc>
                <a:spcPct val="120000"/>
              </a:lnSpc>
              <a:spcBef>
                <a:spcPts val="600"/>
              </a:spcBef>
              <a:spcAft>
                <a:spcPts val="600"/>
              </a:spcAft>
              <a:buClr>
                <a:srgbClr val="91278F"/>
              </a:buClr>
              <a:buSzPct val="100000"/>
              <a:buFontTx/>
              <a:buNone/>
              <a:defRPr/>
            </a:pP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2" name="TextBox 3"/>
          <p:cNvSpPr txBox="1">
            <a:spLocks noChangeArrowheads="1"/>
          </p:cNvSpPr>
          <p:nvPr/>
        </p:nvSpPr>
        <p:spPr bwMode="auto">
          <a:xfrm>
            <a:off x="5500688" y="1228725"/>
            <a:ext cx="4830763" cy="5070475"/>
          </a:xfrm>
          <a:prstGeom prst="rect">
            <a:avLst/>
          </a:prstGeom>
          <a:solidFill>
            <a:schemeClr val="accent5">
              <a:lumMod val="20000"/>
              <a:lumOff val="80000"/>
            </a:schemeClr>
          </a:solidFill>
          <a:ln>
            <a:noFill/>
          </a:ln>
        </p:spPr>
        <p:txBody>
          <a:bodyPr tIns="91440" bIns="91440">
            <a:spAutoFit/>
          </a:bodyPr>
          <a:lstStyle>
            <a:lvl1pPr marL="457200" indent="-457200">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8600" marR="0" lvl="0" indent="-22860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287 </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(7) The Assessing Officer shall serve on the </a:t>
            </a:r>
            <a:r>
              <a:rPr kumimoji="0" lang="en-US" sz="1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assessee</a:t>
            </a:r>
            <a:r>
              <a:rPr kumimoji="0" lang="en-US" sz="1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or the </a:t>
            </a:r>
            <a:r>
              <a:rPr kumimoji="0" lang="en-US" sz="1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deductor</a:t>
            </a:r>
            <a:r>
              <a:rPr kumimoji="0" lang="en-US" sz="1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or the collector, a notice of demand in such form as may be prescribed specifying the sum payable,—</a:t>
            </a:r>
            <a:endParaRPr kumimoji="0" lang="en-US" sz="1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a:p>
            <a:pPr marL="457200" marR="0" lvl="0" indent="-279400" algn="l" defTabSz="914400" rtl="0" eaLnBrk="0" fontAlgn="base" latinLnBrk="0" hangingPunct="0">
              <a:lnSpc>
                <a:spcPct val="120000"/>
              </a:lnSpc>
              <a:spcBef>
                <a:spcPts val="600"/>
              </a:spcBef>
              <a:spcAft>
                <a:spcPts val="600"/>
              </a:spcAft>
              <a:buClr>
                <a:srgbClr val="91278F"/>
              </a:buClr>
              <a:buSzPct val="100000"/>
              <a:buFont typeface="+mj-lt"/>
              <a:buAutoNum type="alphaLcParenR"/>
              <a:defRPr/>
            </a:pPr>
            <a:r>
              <a:rPr kumimoji="0" lang="en-US" sz="1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where an amendment enhances the assessment4 or reduces a refund already made or otherwise increases the liability of such </a:t>
            </a:r>
            <a:r>
              <a:rPr kumimoji="0" lang="en-US" sz="1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assessee</a:t>
            </a:r>
            <a:r>
              <a:rPr kumimoji="0" lang="en-US" sz="1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or the </a:t>
            </a:r>
            <a:r>
              <a:rPr kumimoji="0" lang="en-US" sz="1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deductor</a:t>
            </a:r>
            <a:r>
              <a:rPr kumimoji="0" lang="en-US" sz="1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or the collector; and</a:t>
            </a:r>
            <a:endParaRPr kumimoji="0" lang="en-US" sz="1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a:p>
            <a:pPr marL="457200" marR="0" lvl="0" indent="-279400" algn="l" defTabSz="914400" rtl="0" eaLnBrk="0" fontAlgn="base" latinLnBrk="0" hangingPunct="0">
              <a:lnSpc>
                <a:spcPct val="120000"/>
              </a:lnSpc>
              <a:spcBef>
                <a:spcPts val="600"/>
              </a:spcBef>
              <a:spcAft>
                <a:spcPts val="600"/>
              </a:spcAft>
              <a:buClr>
                <a:srgbClr val="91278F"/>
              </a:buClr>
              <a:buSzPct val="100000"/>
              <a:buFont typeface="+mj-lt"/>
              <a:buAutoNum type="alphaLcParenR"/>
              <a:defRPr/>
            </a:pPr>
            <a:r>
              <a:rPr kumimoji="0" lang="en-US" sz="1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such notice shall be deemed to be issued under section 289 and the provisions of this Act shall apply accordingly.</a:t>
            </a:r>
            <a:endParaRPr kumimoji="0" lang="en-US" sz="1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endPar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Title 1"/>
          <p:cNvSpPr>
            <a:spLocks noGrp="1"/>
          </p:cNvSpPr>
          <p:nvPr>
            <p:ph type="title"/>
          </p:nvPr>
        </p:nvSpPr>
        <p:spPr>
          <a:xfrm>
            <a:off x="527050" y="317500"/>
            <a:ext cx="9628188" cy="531813"/>
          </a:xfrm>
          <a:ln/>
        </p:spPr>
        <p:txBody>
          <a:bodyPr vert="horz" wrap="square" lIns="0" tIns="0" rIns="0" bIns="0" anchor="t" anchorCtr="0"/>
          <a:p>
            <a:pPr/>
            <a:r>
              <a:rPr lang="en-IN" altLang="en-US" kern="1200" dirty="0">
                <a:solidFill>
                  <a:srgbClr val="91278F"/>
                </a:solidFill>
                <a:latin typeface="Arial" panose="020B0604020202020204" pitchFamily="34" charset="0"/>
                <a:ea typeface="+mj-ea"/>
                <a:cs typeface="Arial" panose="020B0604020202020204" pitchFamily="34" charset="0"/>
              </a:rPr>
              <a:t>1961 Act vs 2025 Act</a:t>
            </a:r>
            <a:endParaRPr lang="en-IN" altLang="en-US" kern="1200" dirty="0">
              <a:solidFill>
                <a:srgbClr val="91278F"/>
              </a:solidFill>
              <a:latin typeface="Arial" panose="020B0604020202020204" pitchFamily="34" charset="0"/>
              <a:ea typeface="+mj-ea"/>
              <a:cs typeface="Arial" panose="020B0604020202020204" pitchFamily="34" charset="0"/>
            </a:endParaRPr>
          </a:p>
        </p:txBody>
      </p:sp>
      <p:sp>
        <p:nvSpPr>
          <p:cNvPr id="10243" name="TextBox 3"/>
          <p:cNvSpPr txBox="1">
            <a:spLocks noChangeArrowheads="1"/>
          </p:cNvSpPr>
          <p:nvPr/>
        </p:nvSpPr>
        <p:spPr bwMode="auto">
          <a:xfrm>
            <a:off x="519113" y="1217794"/>
            <a:ext cx="4829175" cy="5506316"/>
          </a:xfrm>
          <a:prstGeom prst="rect">
            <a:avLst/>
          </a:prstGeom>
          <a:solidFill>
            <a:srgbClr val="FAD2F2"/>
          </a:solidFill>
          <a:ln>
            <a:noFill/>
          </a:ln>
        </p:spPr>
        <p:txBody>
          <a:bodyPr tIns="91440" bIns="91440">
            <a:spAutoFit/>
          </a:bodyPr>
          <a:lstStyle>
            <a:lvl1pPr marL="457200" indent="-457200">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154 </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(7)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Save as otherwise provided in section 155 or sub-section (4) of section 186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no amendment under this section shall be made after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 expiry of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four years from the end of the financial year in which the order sought to be amended was passed.</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(8</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Without prejudice to the provisions of sub-section (7), where an application for amendment under this section is made by the </a:t>
            </a:r>
            <a:r>
              <a:rPr kumimoji="0" lang="en-US" sz="1600" b="0" i="0" u="none" strike="sng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assessee</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or by the </a:t>
            </a:r>
            <a:r>
              <a:rPr kumimoji="0" lang="en-US" sz="1600" b="0" i="0" u="none" strike="sng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deductor</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or by the collector on or after the 1st day of June, 2001 to an income-tax authority referred to in sub-section (1), the authority shall pass an order, within a period of six months from the end of the month in which the application is received by it,—</a:t>
            </a:r>
            <a:endPar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57200" marR="0" lvl="0" indent="-279400" algn="l" defTabSz="914400" rtl="0" eaLnBrk="0" fontAlgn="base" latinLnBrk="0" hangingPunct="0">
              <a:lnSpc>
                <a:spcPct val="120000"/>
              </a:lnSpc>
              <a:spcBef>
                <a:spcPts val="600"/>
              </a:spcBef>
              <a:spcAft>
                <a:spcPts val="600"/>
              </a:spcAft>
              <a:buClr>
                <a:srgbClr val="91278F"/>
              </a:buClr>
              <a:buSzPct val="100000"/>
              <a:buFont typeface="+mj-lt"/>
              <a:buAutoNum type="alphaLcParenR"/>
              <a:defRPr/>
            </a:pP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making the amendment; or</a:t>
            </a:r>
            <a:endPar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57200" marR="0" lvl="0" indent="-279400" algn="l" defTabSz="914400" rtl="0" eaLnBrk="0" fontAlgn="base" latinLnBrk="0" hangingPunct="0">
              <a:lnSpc>
                <a:spcPct val="120000"/>
              </a:lnSpc>
              <a:spcBef>
                <a:spcPts val="600"/>
              </a:spcBef>
              <a:spcAft>
                <a:spcPts val="600"/>
              </a:spcAft>
              <a:buClr>
                <a:srgbClr val="91278F"/>
              </a:buClr>
              <a:buSzPct val="100000"/>
              <a:buFont typeface="+mj-lt"/>
              <a:buAutoNum type="alphaLcParenR"/>
              <a:defRPr/>
            </a:pP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refusing to allow the claim</a:t>
            </a:r>
            <a:r>
              <a:rPr kumimoji="0" lang="en-US" sz="1600" b="0" i="0" u="none" strike="sng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2" name="TextBox 3"/>
          <p:cNvSpPr txBox="1">
            <a:spLocks noChangeArrowheads="1"/>
          </p:cNvSpPr>
          <p:nvPr/>
        </p:nvSpPr>
        <p:spPr bwMode="auto">
          <a:xfrm>
            <a:off x="5500688" y="1228725"/>
            <a:ext cx="4830763" cy="4916488"/>
          </a:xfrm>
          <a:prstGeom prst="rect">
            <a:avLst/>
          </a:prstGeom>
          <a:solidFill>
            <a:schemeClr val="accent5">
              <a:lumMod val="20000"/>
              <a:lumOff val="80000"/>
            </a:schemeClr>
          </a:solidFill>
          <a:ln>
            <a:noFill/>
          </a:ln>
        </p:spPr>
        <p:txBody>
          <a:bodyPr tIns="91440" bIns="91440">
            <a:spAutoFit/>
          </a:bodyPr>
          <a:lstStyle>
            <a:lvl1pPr marL="457200" indent="-457200">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8600" marR="0" lvl="0" indent="-22860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287 </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8)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No amendment under this section, </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except as provided in section 288,</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shall be made after four years from the end of the financial year in which the </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order or intimation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sought to be amended was passed.</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(9) Subject to sub-section (8), an income-tax authority referred to in sub-section (1), shall pass an order for making the amendment or refusing to allow the claim within six months from the end of the month in which the application for amendment under this section is received by it from the </a:t>
            </a:r>
            <a:r>
              <a:rPr kumimoji="0" lang="en-US" sz="1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assessee</a:t>
            </a:r>
            <a:r>
              <a:rPr kumimoji="0" lang="en-US" sz="1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or the </a:t>
            </a:r>
            <a:r>
              <a:rPr kumimoji="0" lang="en-US" sz="1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deductor</a:t>
            </a:r>
            <a:r>
              <a:rPr kumimoji="0" lang="en-US" sz="1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or the collector.</a:t>
            </a:r>
            <a:endParaRPr kumimoji="0" lang="en-US" sz="1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Title 1"/>
          <p:cNvSpPr>
            <a:spLocks noGrp="1"/>
          </p:cNvSpPr>
          <p:nvPr>
            <p:ph type="title"/>
          </p:nvPr>
        </p:nvSpPr>
        <p:spPr>
          <a:xfrm>
            <a:off x="527050" y="317500"/>
            <a:ext cx="9628188" cy="685800"/>
          </a:xfrm>
          <a:ln/>
        </p:spPr>
        <p:txBody>
          <a:bodyPr vert="horz" wrap="square" lIns="0" tIns="0" rIns="0" bIns="0" anchor="t" anchorCtr="0"/>
          <a:p>
            <a:pPr algn="ctr"/>
            <a:r>
              <a:rPr lang="en-IN" altLang="en-US" kern="1200" dirty="0">
                <a:solidFill>
                  <a:srgbClr val="91278F"/>
                </a:solidFill>
                <a:latin typeface="Arial" panose="020B0604020202020204" pitchFamily="34" charset="0"/>
                <a:ea typeface="+mj-ea"/>
                <a:cs typeface="Arial" panose="020B0604020202020204" pitchFamily="34" charset="0"/>
              </a:rPr>
              <a:t>1961 Act vs 2025 Act- Revision of Orders Prejudicial to Revenue</a:t>
            </a:r>
            <a:endParaRPr lang="en-IN" altLang="en-US" kern="1200" dirty="0">
              <a:solidFill>
                <a:srgbClr val="91278F"/>
              </a:solidFill>
              <a:latin typeface="Arial" panose="020B0604020202020204" pitchFamily="34" charset="0"/>
              <a:ea typeface="+mj-ea"/>
              <a:cs typeface="Arial" panose="020B0604020202020204" pitchFamily="34" charset="0"/>
            </a:endParaRPr>
          </a:p>
        </p:txBody>
      </p:sp>
      <p:sp>
        <p:nvSpPr>
          <p:cNvPr id="10243" name="TextBox 3"/>
          <p:cNvSpPr txBox="1">
            <a:spLocks noChangeArrowheads="1"/>
          </p:cNvSpPr>
          <p:nvPr/>
        </p:nvSpPr>
        <p:spPr bwMode="auto">
          <a:xfrm>
            <a:off x="519113" y="1217613"/>
            <a:ext cx="4829175" cy="5200650"/>
          </a:xfrm>
          <a:prstGeom prst="rect">
            <a:avLst/>
          </a:prstGeom>
          <a:solidFill>
            <a:srgbClr val="FAD2F2"/>
          </a:solidFill>
          <a:ln>
            <a:noFill/>
          </a:ln>
        </p:spPr>
        <p:txBody>
          <a:bodyPr tIns="91440" bIns="91440">
            <a:spAutoFit/>
          </a:bodyPr>
          <a:lstStyle>
            <a:lvl1pPr marL="457200" indent="-457200">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263: Revision of Orders Prejudicial to Revenue</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(1)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 </a:t>
            </a:r>
            <a:r>
              <a:rPr kumimoji="0" lang="en-US" sz="1600" b="0"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rPr>
              <a:t>Principal Chief Commissioner or Chief Commissioner or Principal Commissioner or Commissioner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may call for and examine the record of any proceeding under this Act, and if he considers that any order passed therein by the Assessing Officer or the Transfer Pricing Officer, as the case may be, is erroneous in so far as it is prejudicial to the interests of the revenue, he may, after giving the </a:t>
            </a: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assessee</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an opportunity of being heard and after making or causing to be made such inquiry as he deems necessary, pass such order thereon as the circumstances of the case justify, including,—</a:t>
            </a: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57200" marR="0" lvl="0" indent="-457200" algn="l" defTabSz="914400" rtl="0" eaLnBrk="0" fontAlgn="base" latinLnBrk="0" hangingPunct="0">
              <a:lnSpc>
                <a:spcPct val="120000"/>
              </a:lnSpc>
              <a:spcBef>
                <a:spcPts val="600"/>
              </a:spcBef>
              <a:spcAft>
                <a:spcPts val="600"/>
              </a:spcAft>
              <a:buClr>
                <a:srgbClr val="91278F"/>
              </a:buClr>
              <a:buSzPct val="100000"/>
              <a:buFont typeface="+mj-lt"/>
              <a:buAutoNum type="romanLcPeriod"/>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an order enhancing or modifying the assessment or cancelling the assessment and directing a fresh assessment; or</a:t>
            </a: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2" name="TextBox 3"/>
          <p:cNvSpPr txBox="1">
            <a:spLocks noChangeArrowheads="1"/>
          </p:cNvSpPr>
          <p:nvPr/>
        </p:nvSpPr>
        <p:spPr bwMode="auto">
          <a:xfrm>
            <a:off x="5500688" y="1228725"/>
            <a:ext cx="4830763" cy="5057775"/>
          </a:xfrm>
          <a:prstGeom prst="rect">
            <a:avLst/>
          </a:prstGeom>
          <a:solidFill>
            <a:schemeClr val="accent5">
              <a:lumMod val="20000"/>
              <a:lumOff val="80000"/>
            </a:schemeClr>
          </a:solidFill>
          <a:ln>
            <a:noFill/>
          </a:ln>
        </p:spPr>
        <p:txBody>
          <a:bodyPr tIns="91440" bIns="91440">
            <a:spAutoFit/>
          </a:bodyPr>
          <a:lstStyle>
            <a:lvl1pPr marL="457200" indent="-457200">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377: Revision of Orders Prejudicial to Revenue</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(1)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 </a:t>
            </a:r>
            <a:r>
              <a:rPr kumimoji="0" lang="en-US" sz="1600" b="1"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rPr>
              <a:t>Competent Authority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may call for and examine the record of any proceeding under this Act, and if he considers that any order passed therein by the Assessing Officer or the Transfer Pricing Officer, as the case may be, is erroneous in so far as it is prejudicial to the interests of the revenue, he may, after giving the </a:t>
            </a: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assessee</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an opportunity of being heard and after making or causing to be made such inquiry as he deems necessary, pass such order thereon as the circumstances of the case justify, including</a:t>
            </a: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57200" marR="0" lvl="0" indent="-457200" algn="l" defTabSz="914400" rtl="0" eaLnBrk="0" fontAlgn="base" latinLnBrk="0" hangingPunct="0">
              <a:lnSpc>
                <a:spcPct val="120000"/>
              </a:lnSpc>
              <a:spcBef>
                <a:spcPts val="600"/>
              </a:spcBef>
              <a:spcAft>
                <a:spcPts val="600"/>
              </a:spcAft>
              <a:buClr>
                <a:srgbClr val="91278F"/>
              </a:buClr>
              <a:buSzPct val="100000"/>
              <a:buFont typeface="+mj-lt"/>
              <a:buAutoNum type="alphaLcParenR"/>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an order enhancing or modifying the assessment or cancelling the assessment and directing a fresh assessment; or</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Title 1"/>
          <p:cNvSpPr>
            <a:spLocks noGrp="1"/>
          </p:cNvSpPr>
          <p:nvPr>
            <p:ph type="ctrTitle"/>
          </p:nvPr>
        </p:nvSpPr>
        <p:spPr>
          <a:xfrm>
            <a:off x="4292600" y="2632075"/>
            <a:ext cx="4117975" cy="446088"/>
          </a:xfrm>
          <a:ln/>
        </p:spPr>
        <p:txBody>
          <a:bodyPr vert="horz" wrap="square" lIns="0" tIns="0" rIns="0" bIns="0" anchor="t" anchorCtr="0"/>
          <a:p>
            <a:pPr marL="3175" indent="0" eaLnBrk="1" hangingPunct="1">
              <a:spcBef>
                <a:spcPct val="20000"/>
              </a:spcBef>
              <a:spcAft>
                <a:spcPct val="20000"/>
              </a:spcAft>
              <a:buClrTx/>
              <a:buSzTx/>
              <a:buFontTx/>
            </a:pPr>
            <a:r>
              <a:rPr lang="en-GB" altLang="en-US" sz="4000" kern="1200" dirty="0">
                <a:solidFill>
                  <a:srgbClr val="646464"/>
                </a:solidFill>
                <a:latin typeface="Arial" panose="020B0604020202020204" pitchFamily="34" charset="0"/>
                <a:ea typeface="+mj-ea"/>
                <a:cs typeface="Arial" panose="020B0604020202020204" pitchFamily="34" charset="0"/>
              </a:rPr>
              <a:t>Thank You</a:t>
            </a:r>
            <a:endParaRPr lang="en-GB" altLang="en-US" sz="4000" kern="1200" dirty="0">
              <a:solidFill>
                <a:srgbClr val="646464"/>
              </a:solidFill>
              <a:latin typeface="Arial" panose="020B0604020202020204" pitchFamily="34" charset="0"/>
              <a:ea typeface="+mj-ea"/>
              <a:cs typeface="Arial" panose="020B0604020202020204" pitchFamily="34" charset="0"/>
            </a:endParaRPr>
          </a:p>
        </p:txBody>
      </p:sp>
      <p:pic>
        <p:nvPicPr>
          <p:cNvPr id="55299" name="Picture 4" descr="C:\Users\User\Pictures\logo-dark.jpg"/>
          <p:cNvPicPr>
            <a:picLocks noChangeAspect="1"/>
          </p:cNvPicPr>
          <p:nvPr/>
        </p:nvPicPr>
        <p:blipFill>
          <a:blip r:embed="rId1"/>
          <a:stretch>
            <a:fillRect/>
          </a:stretch>
        </p:blipFill>
        <p:spPr>
          <a:xfrm>
            <a:off x="7466013" y="6673850"/>
            <a:ext cx="2962275" cy="781050"/>
          </a:xfrm>
          <a:prstGeom prst="rect">
            <a:avLst/>
          </a:prstGeom>
          <a:noFill/>
          <a:ln w="9525">
            <a:noFill/>
          </a:ln>
        </p:spPr>
      </p:pic>
      <p:sp>
        <p:nvSpPr>
          <p:cNvPr id="55300" name="TextBox 3"/>
          <p:cNvSpPr txBox="1"/>
          <p:nvPr/>
        </p:nvSpPr>
        <p:spPr>
          <a:xfrm>
            <a:off x="425450" y="3213100"/>
            <a:ext cx="9636125" cy="252413"/>
          </a:xfrm>
          <a:prstGeom prst="rect">
            <a:avLst/>
          </a:prstGeom>
          <a:noFill/>
          <a:ln w="9525">
            <a:noFill/>
          </a:ln>
        </p:spPr>
        <p:txBody>
          <a:bodyPr lIns="0" tIns="36576" rIns="0" bIns="0">
            <a:spAutoFit/>
          </a:bodyPr>
          <a:p>
            <a:pPr>
              <a:spcBef>
                <a:spcPts val="600"/>
              </a:spcBef>
              <a:spcAft>
                <a:spcPts val="600"/>
              </a:spcAft>
              <a:buClr>
                <a:srgbClr val="91278F"/>
              </a:buClr>
              <a:buSzPct val="100000"/>
            </a:pPr>
            <a:r>
              <a:rPr lang="en-US" altLang="en-US" sz="1400" dirty="0">
                <a:latin typeface="Calibri" panose="020F0502020204030204" pitchFamily="34" charset="0"/>
                <a:cs typeface="Calibri" panose="020F0502020204030204" pitchFamily="34" charset="0"/>
              </a:rPr>
              <a:t>. </a:t>
            </a:r>
            <a:endParaRPr lang="en-US" altLang="en-US" sz="1400" dirty="0">
              <a:latin typeface="Calibri" panose="020F0502020204030204" pitchFamily="34" charset="0"/>
              <a:ea typeface="Calibri" panose="020F0502020204030204"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Title 1"/>
          <p:cNvSpPr>
            <a:spLocks noGrp="1"/>
          </p:cNvSpPr>
          <p:nvPr>
            <p:ph type="title"/>
          </p:nvPr>
        </p:nvSpPr>
        <p:spPr>
          <a:xfrm>
            <a:off x="527050" y="317500"/>
            <a:ext cx="9628188" cy="531813"/>
          </a:xfrm>
          <a:ln/>
        </p:spPr>
        <p:txBody>
          <a:bodyPr vert="horz" wrap="square" lIns="0" tIns="0" rIns="0" bIns="0" anchor="t" anchorCtr="0"/>
          <a:p>
            <a:pPr/>
            <a:r>
              <a:rPr lang="en-IN" altLang="en-US" kern="1200" dirty="0">
                <a:solidFill>
                  <a:srgbClr val="91278F"/>
                </a:solidFill>
                <a:latin typeface="Arial" panose="020B0604020202020204" pitchFamily="34" charset="0"/>
                <a:ea typeface="+mj-ea"/>
                <a:cs typeface="Arial" panose="020B0604020202020204" pitchFamily="34" charset="0"/>
              </a:rPr>
              <a:t>1961 Act vs 2025 Act</a:t>
            </a:r>
            <a:endParaRPr lang="en-IN" altLang="en-US" kern="1200" dirty="0">
              <a:solidFill>
                <a:srgbClr val="91278F"/>
              </a:solidFill>
              <a:latin typeface="Arial" panose="020B0604020202020204" pitchFamily="34" charset="0"/>
              <a:ea typeface="+mj-ea"/>
              <a:cs typeface="Arial" panose="020B0604020202020204" pitchFamily="34" charset="0"/>
            </a:endParaRPr>
          </a:p>
        </p:txBody>
      </p:sp>
      <p:sp>
        <p:nvSpPr>
          <p:cNvPr id="10243" name="TextBox 3"/>
          <p:cNvSpPr txBox="1">
            <a:spLocks noChangeArrowheads="1"/>
          </p:cNvSpPr>
          <p:nvPr/>
        </p:nvSpPr>
        <p:spPr bwMode="auto">
          <a:xfrm>
            <a:off x="519113" y="1217794"/>
            <a:ext cx="4829175" cy="5815694"/>
          </a:xfrm>
          <a:prstGeom prst="rect">
            <a:avLst/>
          </a:prstGeom>
          <a:solidFill>
            <a:srgbClr val="FAD2F2"/>
          </a:solidFill>
          <a:ln>
            <a:noFill/>
          </a:ln>
        </p:spPr>
        <p:txBody>
          <a:bodyPr tIns="91440" bIns="91440">
            <a:spAutoFit/>
          </a:bodyPr>
          <a:lstStyle>
            <a:lvl1pPr marL="457200" indent="-457200">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263</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57200" marR="0" lvl="0" indent="-457200" algn="l" defTabSz="914400" rtl="0" eaLnBrk="0" fontAlgn="base" latinLnBrk="0" hangingPunct="0">
              <a:lnSpc>
                <a:spcPct val="120000"/>
              </a:lnSpc>
              <a:spcBef>
                <a:spcPts val="600"/>
              </a:spcBef>
              <a:spcAft>
                <a:spcPts val="600"/>
              </a:spcAft>
              <a:buClr>
                <a:srgbClr val="91278F"/>
              </a:buClr>
              <a:buSzPct val="100000"/>
              <a:buFont typeface="+mj-lt"/>
              <a:buAutoNum type="romanLcPeriod" startAt="2"/>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an order modifying the order under </a:t>
            </a:r>
            <a:r>
              <a:rPr kumimoji="0" lang="en-US" sz="1600" b="0"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rPr>
              <a:t>section 92CA; </a:t>
            </a:r>
            <a:endParaRPr kumimoji="0" lang="en-US" sz="1600" b="0"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endParaRPr>
          </a:p>
          <a:p>
            <a:pPr marL="457200" marR="0" lvl="0" indent="-457200" algn="l" defTabSz="914400" rtl="0" eaLnBrk="0" fontAlgn="base" latinLnBrk="0" hangingPunct="0">
              <a:lnSpc>
                <a:spcPct val="120000"/>
              </a:lnSpc>
              <a:spcBef>
                <a:spcPts val="600"/>
              </a:spcBef>
              <a:spcAft>
                <a:spcPts val="600"/>
              </a:spcAft>
              <a:buClr>
                <a:srgbClr val="91278F"/>
              </a:buClr>
              <a:buSzPct val="100000"/>
              <a:buFont typeface="+mj-lt"/>
              <a:buAutoNum type="romanLcPeriod" startAt="2"/>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an order cancelling the order under </a:t>
            </a:r>
            <a:r>
              <a:rPr kumimoji="0" lang="en-US" sz="1600" b="0"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rPr>
              <a:t>section 92CA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and directing a fresh order under the said section</a:t>
            </a: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Explanation 1.—</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For the removal of doubts, it is hereby declared that</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for the purposes of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this sub-section</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57200" marR="0" lvl="0" indent="-457200" algn="l" defTabSz="914400" rtl="0" eaLnBrk="0" fontAlgn="base" latinLnBrk="0" hangingPunct="0">
              <a:lnSpc>
                <a:spcPct val="120000"/>
              </a:lnSpc>
              <a:spcBef>
                <a:spcPts val="600"/>
              </a:spcBef>
              <a:spcAft>
                <a:spcPts val="600"/>
              </a:spcAft>
              <a:buClr>
                <a:srgbClr val="91278F"/>
              </a:buClr>
              <a:buSzPct val="100000"/>
              <a:buFont typeface="+mj-lt"/>
              <a:buAutoNum type="alphaLcParenR"/>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an order passed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on or before or after the 1st day of June,1988</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by the Assessing Officer or the Transfer Pricing Officer,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as the case may be</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shall include—</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857250" marR="0" lvl="0" indent="-400050" algn="just" defTabSz="914400" rtl="0" eaLnBrk="0" fontAlgn="base" latinLnBrk="0" hangingPunct="0">
              <a:lnSpc>
                <a:spcPct val="120000"/>
              </a:lnSpc>
              <a:spcBef>
                <a:spcPts val="600"/>
              </a:spcBef>
              <a:spcAft>
                <a:spcPts val="600"/>
              </a:spcAft>
              <a:buClr>
                <a:srgbClr val="91278F"/>
              </a:buClr>
              <a:buSzPct val="100000"/>
              <a:buFont typeface="+mj-lt"/>
              <a:buAutoNum type="romanLcPeriod"/>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an order of assessment made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by the Assistant Commissioner or Deputy Commissioner or the Income-tax Officer</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on the basis of the directions issued by the Joint Commissioner under </a:t>
            </a:r>
            <a:r>
              <a:rPr kumimoji="0" lang="en-US" sz="1600" b="0"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rPr>
              <a:t>section 144A;</a:t>
            </a:r>
            <a:endParaRPr kumimoji="0" lang="en-US" altLang="en-US" sz="1600" b="0"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endParaRPr>
          </a:p>
        </p:txBody>
      </p:sp>
      <p:sp>
        <p:nvSpPr>
          <p:cNvPr id="2" name="TextBox 3"/>
          <p:cNvSpPr txBox="1">
            <a:spLocks noChangeArrowheads="1"/>
          </p:cNvSpPr>
          <p:nvPr/>
        </p:nvSpPr>
        <p:spPr bwMode="auto">
          <a:xfrm>
            <a:off x="5500688" y="1228725"/>
            <a:ext cx="4830763" cy="4670425"/>
          </a:xfrm>
          <a:prstGeom prst="rect">
            <a:avLst/>
          </a:prstGeom>
          <a:solidFill>
            <a:schemeClr val="accent5">
              <a:lumMod val="20000"/>
              <a:lumOff val="80000"/>
            </a:schemeClr>
          </a:solidFill>
          <a:ln>
            <a:noFill/>
          </a:ln>
        </p:spPr>
        <p:txBody>
          <a:bodyPr tIns="91440" bIns="91440">
            <a:spAutoFit/>
          </a:bodyPr>
          <a:lstStyle>
            <a:lvl1pPr marL="457200" indent="-457200">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377</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57200" marR="0" lvl="0" indent="-457200" algn="l" defTabSz="914400" rtl="0" eaLnBrk="0" fontAlgn="base" latinLnBrk="0" hangingPunct="0">
              <a:lnSpc>
                <a:spcPct val="120000"/>
              </a:lnSpc>
              <a:spcBef>
                <a:spcPts val="600"/>
              </a:spcBef>
              <a:spcAft>
                <a:spcPts val="600"/>
              </a:spcAft>
              <a:buClr>
                <a:srgbClr val="91278F"/>
              </a:buClr>
              <a:buSzPct val="100000"/>
              <a:buFont typeface="+mj-lt"/>
              <a:buAutoNum type="alphaLcParenR" startAt="2"/>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an order modifying the order under </a:t>
            </a:r>
            <a:r>
              <a:rPr kumimoji="0" lang="en-US" sz="1600" b="1"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rPr>
              <a:t>section 166</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or</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57200" marR="0" lvl="0" indent="-457200" algn="l" defTabSz="914400" rtl="0" eaLnBrk="0" fontAlgn="base" latinLnBrk="0" hangingPunct="0">
              <a:lnSpc>
                <a:spcPct val="120000"/>
              </a:lnSpc>
              <a:spcBef>
                <a:spcPts val="600"/>
              </a:spcBef>
              <a:spcAft>
                <a:spcPts val="600"/>
              </a:spcAft>
              <a:buClr>
                <a:srgbClr val="91278F"/>
              </a:buClr>
              <a:buSzPct val="100000"/>
              <a:buFont typeface="+mj-lt"/>
              <a:buAutoNum type="alphaLcParenR" startAt="2"/>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an order cancelling the order under </a:t>
            </a:r>
            <a:r>
              <a:rPr kumimoji="0" lang="en-US" sz="1600" b="1"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rPr>
              <a:t>section 166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and directing a fresh order under the said section.</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(2)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For the purpose of sub-section (1),—</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57200" marR="0" lvl="0" indent="-457200" algn="l" defTabSz="914400" rtl="0" eaLnBrk="0" fontAlgn="base" latinLnBrk="0" hangingPunct="0">
              <a:lnSpc>
                <a:spcPct val="120000"/>
              </a:lnSpc>
              <a:spcBef>
                <a:spcPts val="600"/>
              </a:spcBef>
              <a:spcAft>
                <a:spcPts val="600"/>
              </a:spcAft>
              <a:buClr>
                <a:srgbClr val="91278F"/>
              </a:buClr>
              <a:buSzPct val="100000"/>
              <a:buFont typeface="+mj-lt"/>
              <a:buAutoNum type="alphaLcParenR"/>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an order passed by the Assessing Officer or the Transfer Pricing Officer, shall include— </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862330" marR="0" lvl="0" indent="-405130" algn="l" defTabSz="914400" rtl="0" eaLnBrk="0" fontAlgn="base" latinLnBrk="0" hangingPunct="0">
              <a:lnSpc>
                <a:spcPct val="120000"/>
              </a:lnSpc>
              <a:spcBef>
                <a:spcPts val="600"/>
              </a:spcBef>
              <a:spcAft>
                <a:spcPts val="600"/>
              </a:spcAft>
              <a:buClr>
                <a:srgbClr val="91278F"/>
              </a:buClr>
              <a:buSzPct val="100000"/>
              <a:buFont typeface="+mj-lt"/>
              <a:buAutoNum type="romanLcPeriod"/>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an order of assessment made on the basis of the directions issued by the Joint Commissioner under </a:t>
            </a:r>
            <a:r>
              <a:rPr kumimoji="0" lang="en-US" sz="1600" b="1"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rPr>
              <a:t>section 272; </a:t>
            </a:r>
            <a:endParaRPr kumimoji="0" lang="en-US" sz="1600" b="1"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Title 1"/>
          <p:cNvSpPr>
            <a:spLocks noGrp="1"/>
          </p:cNvSpPr>
          <p:nvPr>
            <p:ph type="title"/>
          </p:nvPr>
        </p:nvSpPr>
        <p:spPr>
          <a:xfrm>
            <a:off x="527050" y="317500"/>
            <a:ext cx="9628188" cy="531813"/>
          </a:xfrm>
          <a:ln/>
        </p:spPr>
        <p:txBody>
          <a:bodyPr vert="horz" wrap="square" lIns="0" tIns="0" rIns="0" bIns="0" anchor="t" anchorCtr="0"/>
          <a:p>
            <a:pPr/>
            <a:r>
              <a:rPr lang="en-IN" altLang="en-US" kern="1200" dirty="0">
                <a:solidFill>
                  <a:srgbClr val="91278F"/>
                </a:solidFill>
                <a:latin typeface="Arial" panose="020B0604020202020204" pitchFamily="34" charset="0"/>
                <a:ea typeface="+mj-ea"/>
                <a:cs typeface="Arial" panose="020B0604020202020204" pitchFamily="34" charset="0"/>
              </a:rPr>
              <a:t>1961 Act vs 2025 Act</a:t>
            </a:r>
            <a:endParaRPr lang="en-IN" altLang="en-US" kern="1200" dirty="0">
              <a:solidFill>
                <a:srgbClr val="91278F"/>
              </a:solidFill>
              <a:latin typeface="Arial" panose="020B0604020202020204" pitchFamily="34" charset="0"/>
              <a:ea typeface="+mj-ea"/>
              <a:cs typeface="Arial" panose="020B0604020202020204" pitchFamily="34" charset="0"/>
            </a:endParaRPr>
          </a:p>
        </p:txBody>
      </p:sp>
      <p:sp>
        <p:nvSpPr>
          <p:cNvPr id="16387" name="TextBox 3"/>
          <p:cNvSpPr txBox="1">
            <a:spLocks noChangeArrowheads="1"/>
          </p:cNvSpPr>
          <p:nvPr/>
        </p:nvSpPr>
        <p:spPr bwMode="auto">
          <a:xfrm>
            <a:off x="519113" y="1220033"/>
            <a:ext cx="4829175" cy="4609210"/>
          </a:xfrm>
          <a:prstGeom prst="rect">
            <a:avLst/>
          </a:prstGeom>
          <a:solidFill>
            <a:srgbClr val="FAD2F2"/>
          </a:solidFill>
          <a:ln>
            <a:noFill/>
          </a:ln>
        </p:spPr>
        <p:txBody>
          <a:bodyPr tIns="91440" bIns="91440">
            <a:spAutoFit/>
          </a:bodyPr>
          <a:lstStyle>
            <a:lvl1pPr>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263 </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862330" marR="0" lvl="0" indent="-352425" algn="l" defTabSz="914400" rtl="0" eaLnBrk="0" fontAlgn="base" latinLnBrk="0" hangingPunct="0">
              <a:lnSpc>
                <a:spcPct val="120000"/>
              </a:lnSpc>
              <a:spcBef>
                <a:spcPts val="600"/>
              </a:spcBef>
              <a:spcAft>
                <a:spcPts val="600"/>
              </a:spcAft>
              <a:buClr>
                <a:srgbClr val="91278F"/>
              </a:buClr>
              <a:buSzPct val="100000"/>
              <a:buFont typeface="Arial" panose="020B0604020202020204" pitchFamily="34" charset="0"/>
              <a:buAutoNum type="romanLcPeriod" startAt="2"/>
              <a:tabLst>
                <a:tab pos="339725" algn="l"/>
              </a:tabLst>
              <a:defRPr/>
            </a:pPr>
            <a:r>
              <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an order made by the Joint Commissioner in exercise of the powers or in the performance of the functions of an Assessing Officer or the Transfer Pricing Officer, </a:t>
            </a:r>
            <a:r>
              <a:rPr kumimoji="0" lang="en-US" alt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as the case may be</a:t>
            </a:r>
            <a:r>
              <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conferred on, or assigned to, him under the orders or directions issued by the Board or by the Principal Chief Commissioner or Chief Commissioner or Principal Director General or Director General or Principal Commissioner or Commissioner </a:t>
            </a:r>
            <a:r>
              <a:rPr kumimoji="0" lang="en-US" alt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authorised</a:t>
            </a:r>
            <a:r>
              <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by the Board </a:t>
            </a:r>
            <a:r>
              <a:rPr kumimoji="0" lang="en-US" alt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in this behalf under </a:t>
            </a:r>
            <a:r>
              <a:rPr kumimoji="0" lang="en-US" altLang="en-US" sz="1600" b="0"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rPr>
              <a:t>section 120</a:t>
            </a:r>
            <a:r>
              <a:rPr kumimoji="0" lang="en-US" alt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kumimoji="0" lang="en-US" alt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862330" marR="0" lvl="0" indent="-352425" algn="l" defTabSz="914400" rtl="0" eaLnBrk="0" fontAlgn="base" latinLnBrk="0" hangingPunct="0">
              <a:lnSpc>
                <a:spcPct val="120000"/>
              </a:lnSpc>
              <a:spcBef>
                <a:spcPts val="600"/>
              </a:spcBef>
              <a:spcAft>
                <a:spcPts val="600"/>
              </a:spcAft>
              <a:buClr>
                <a:srgbClr val="91278F"/>
              </a:buClr>
              <a:buSzPct val="100000"/>
              <a:buFont typeface="Arial" panose="020B0604020202020204" pitchFamily="34" charset="0"/>
              <a:buAutoNum type="romanLcPeriod" startAt="2"/>
              <a:defRPr/>
            </a:pPr>
            <a:r>
              <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an order under </a:t>
            </a:r>
            <a:r>
              <a:rPr kumimoji="0" lang="en-US" altLang="en-US" sz="1600" b="0"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rPr>
              <a:t>section 92CA </a:t>
            </a:r>
            <a:r>
              <a:rPr kumimoji="0" lang="en-US" alt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by the Transfer Pricing Officer</a:t>
            </a:r>
            <a:r>
              <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2" name="TextBox 3"/>
          <p:cNvSpPr txBox="1">
            <a:spLocks noChangeArrowheads="1"/>
          </p:cNvSpPr>
          <p:nvPr/>
        </p:nvSpPr>
        <p:spPr bwMode="auto">
          <a:xfrm>
            <a:off x="5500688" y="1217613"/>
            <a:ext cx="4830763" cy="4495800"/>
          </a:xfrm>
          <a:prstGeom prst="rect">
            <a:avLst/>
          </a:prstGeom>
          <a:solidFill>
            <a:schemeClr val="accent5">
              <a:lumMod val="20000"/>
              <a:lumOff val="80000"/>
            </a:schemeClr>
          </a:solidFill>
          <a:ln>
            <a:noFill/>
          </a:ln>
        </p:spPr>
        <p:txBody>
          <a:bodyPr tIns="91440" bIns="91440">
            <a:spAutoFit/>
          </a:bodyPr>
          <a:lstStyle>
            <a:lvl1pPr marL="457200" indent="-457200">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377 </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804545" marR="0" lvl="0" indent="-400050" algn="l" defTabSz="914400" rtl="0" eaLnBrk="0" fontAlgn="base" latinLnBrk="0" hangingPunct="0">
              <a:lnSpc>
                <a:spcPct val="120000"/>
              </a:lnSpc>
              <a:spcBef>
                <a:spcPts val="600"/>
              </a:spcBef>
              <a:spcAft>
                <a:spcPts val="600"/>
              </a:spcAft>
              <a:buClr>
                <a:srgbClr val="91278F"/>
              </a:buClr>
              <a:buSzPct val="100000"/>
              <a:buFont typeface="+mj-lt"/>
              <a:buAutoNum type="romanLcPeriod" startAt="2"/>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an order made by the Joint Commissioner in exercise of the powers or in the performance of the functions of an Assessing Officer or the Transfer Pricing Officer, conferred on, or assigned to, him by the Board or by the Principal Chief Commissioner or Chief Commissioner or Principal Director General or Director General or Principal Commissioner or Commissioner </a:t>
            </a: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authorised</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by the Board under </a:t>
            </a:r>
            <a:r>
              <a:rPr kumimoji="0" lang="en-US" sz="1600" b="0"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rPr>
              <a:t>section 241</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r>
              <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04495" marR="0" lvl="0" indent="0" algn="l" defTabSz="914400" rtl="0" eaLnBrk="0" fontAlgn="base" latinLnBrk="0" hangingPunct="0">
              <a:lnSpc>
                <a:spcPct val="120000"/>
              </a:lnSpc>
              <a:spcBef>
                <a:spcPts val="600"/>
              </a:spcBef>
              <a:spcAft>
                <a:spcPts val="600"/>
              </a:spcAft>
              <a:buClr>
                <a:srgbClr val="91278F"/>
              </a:buClr>
              <a:buSzPct val="100000"/>
              <a:buFontTx/>
              <a:buNone/>
              <a:defRPr/>
            </a:pP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804545" marR="0" lvl="0" indent="-400050" algn="l" defTabSz="914400" rtl="0" eaLnBrk="0" fontAlgn="base" latinLnBrk="0" hangingPunct="0">
              <a:lnSpc>
                <a:spcPct val="120000"/>
              </a:lnSpc>
              <a:spcBef>
                <a:spcPts val="600"/>
              </a:spcBef>
              <a:spcAft>
                <a:spcPts val="600"/>
              </a:spcAft>
              <a:buClr>
                <a:srgbClr val="91278F"/>
              </a:buClr>
              <a:buSzPct val="100000"/>
              <a:buFont typeface="+mj-lt"/>
              <a:buAutoNum type="romanLcPeriod" startAt="3"/>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an order under </a:t>
            </a:r>
            <a:r>
              <a:rPr kumimoji="0" lang="en-US" sz="1600" b="1"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rPr>
              <a:t>section 166</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itle 1"/>
          <p:cNvSpPr>
            <a:spLocks noGrp="1"/>
          </p:cNvSpPr>
          <p:nvPr>
            <p:ph type="title"/>
          </p:nvPr>
        </p:nvSpPr>
        <p:spPr>
          <a:xfrm>
            <a:off x="527050" y="317500"/>
            <a:ext cx="9628188" cy="531813"/>
          </a:xfrm>
          <a:ln/>
        </p:spPr>
        <p:txBody>
          <a:bodyPr vert="horz" wrap="square" lIns="0" tIns="0" rIns="0" bIns="0" anchor="t" anchorCtr="0"/>
          <a:p>
            <a:pPr/>
            <a:r>
              <a:rPr lang="en-IN" altLang="en-US" kern="1200" dirty="0">
                <a:solidFill>
                  <a:srgbClr val="91278F"/>
                </a:solidFill>
                <a:latin typeface="Arial" panose="020B0604020202020204" pitchFamily="34" charset="0"/>
                <a:ea typeface="+mj-ea"/>
                <a:cs typeface="Arial" panose="020B0604020202020204" pitchFamily="34" charset="0"/>
              </a:rPr>
              <a:t>1961 Act vs 2025 Act</a:t>
            </a:r>
            <a:endParaRPr lang="en-IN" altLang="en-US" kern="1200" dirty="0">
              <a:solidFill>
                <a:srgbClr val="91278F"/>
              </a:solidFill>
              <a:latin typeface="Arial" panose="020B0604020202020204" pitchFamily="34" charset="0"/>
              <a:ea typeface="+mj-ea"/>
              <a:cs typeface="Arial" panose="020B0604020202020204" pitchFamily="34" charset="0"/>
            </a:endParaRPr>
          </a:p>
        </p:txBody>
      </p:sp>
      <p:sp>
        <p:nvSpPr>
          <p:cNvPr id="16387" name="TextBox 3"/>
          <p:cNvSpPr txBox="1">
            <a:spLocks noChangeArrowheads="1"/>
          </p:cNvSpPr>
          <p:nvPr/>
        </p:nvSpPr>
        <p:spPr bwMode="auto">
          <a:xfrm>
            <a:off x="519113" y="1220033"/>
            <a:ext cx="4829175" cy="5649495"/>
          </a:xfrm>
          <a:prstGeom prst="rect">
            <a:avLst/>
          </a:prstGeom>
          <a:solidFill>
            <a:srgbClr val="FAD2F2"/>
          </a:solidFill>
          <a:ln>
            <a:noFill/>
          </a:ln>
        </p:spPr>
        <p:txBody>
          <a:bodyPr tIns="91440" bIns="91440">
            <a:spAutoFit/>
          </a:bodyPr>
          <a:lstStyle>
            <a:lvl1pPr>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263 </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05130" marR="0" lvl="0" indent="-405130" algn="l" defTabSz="914400" rtl="0" eaLnBrk="0" fontAlgn="base" latinLnBrk="0" hangingPunct="0">
              <a:lnSpc>
                <a:spcPct val="120000"/>
              </a:lnSpc>
              <a:spcBef>
                <a:spcPts val="600"/>
              </a:spcBef>
              <a:spcAft>
                <a:spcPts val="600"/>
              </a:spcAft>
              <a:buClr>
                <a:srgbClr val="91278F"/>
              </a:buClr>
              <a:buSzPct val="100000"/>
              <a:buFont typeface="Arial" panose="020B0604020202020204" pitchFamily="34" charset="0"/>
              <a:buAutoNum type="alphaLcParenR" startAt="2"/>
              <a:defRPr/>
            </a:pPr>
            <a:r>
              <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"record" shall include </a:t>
            </a:r>
            <a:r>
              <a:rPr kumimoji="0" lang="en-US" alt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and shall be deemed always to have included</a:t>
            </a:r>
            <a:r>
              <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all records relating to any proceeding under this Act available at the time of examination by the </a:t>
            </a:r>
            <a:r>
              <a:rPr kumimoji="0" lang="en-US" altLang="en-US" sz="1600" b="0"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rPr>
              <a:t>Principal Chief Commissioner or Chief Commissioner or Principal Commissioner or Commissioner</a:t>
            </a:r>
            <a:r>
              <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05130" marR="0" lvl="0" indent="-405130" algn="l" defTabSz="914400" rtl="0" eaLnBrk="0" fontAlgn="base" latinLnBrk="0" hangingPunct="0">
              <a:lnSpc>
                <a:spcPct val="120000"/>
              </a:lnSpc>
              <a:spcBef>
                <a:spcPts val="600"/>
              </a:spcBef>
              <a:spcAft>
                <a:spcPts val="600"/>
              </a:spcAft>
              <a:buClr>
                <a:srgbClr val="91278F"/>
              </a:buClr>
              <a:buSzPct val="100000"/>
              <a:buFont typeface="Arial" panose="020B0604020202020204" pitchFamily="34" charset="0"/>
              <a:buAutoNum type="alphaLcParenR" startAt="2"/>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where any order referred to in this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sub-section</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and passed by the Assessing Officer or the Transfer Pricing Officer,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as the case may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be, had been the subject matter of any appeal filed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on or before or after the 1st day of June,1988,</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the powers of the </a:t>
            </a:r>
            <a:r>
              <a:rPr kumimoji="0" lang="en-US" sz="1600" b="0"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rPr>
              <a:t>Principal Commissioner or Commissioner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under this sub-section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shall extend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and shall be deemed always to have extended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to such matters as had not been considered and decided in such appeal.</a:t>
            </a: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05130" marR="0" lvl="0" indent="-405130" algn="l" defTabSz="914400" rtl="0" eaLnBrk="0" fontAlgn="base" latinLnBrk="0" hangingPunct="0">
              <a:lnSpc>
                <a:spcPct val="120000"/>
              </a:lnSpc>
              <a:spcBef>
                <a:spcPts val="600"/>
              </a:spcBef>
              <a:spcAft>
                <a:spcPts val="600"/>
              </a:spcAft>
              <a:buClr>
                <a:srgbClr val="91278F"/>
              </a:buClr>
              <a:buSzPct val="100000"/>
              <a:buFont typeface="Arial" panose="020B0604020202020204" pitchFamily="34" charset="0"/>
              <a:buAutoNum type="alphaLcParenR" startAt="2"/>
              <a:defRPr/>
            </a:pP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2" name="TextBox 3"/>
          <p:cNvSpPr txBox="1">
            <a:spLocks noChangeArrowheads="1"/>
          </p:cNvSpPr>
          <p:nvPr/>
        </p:nvSpPr>
        <p:spPr bwMode="auto">
          <a:xfrm>
            <a:off x="5500688" y="1217613"/>
            <a:ext cx="4830763" cy="4775200"/>
          </a:xfrm>
          <a:prstGeom prst="rect">
            <a:avLst/>
          </a:prstGeom>
          <a:solidFill>
            <a:schemeClr val="accent5">
              <a:lumMod val="20000"/>
              <a:lumOff val="80000"/>
            </a:schemeClr>
          </a:solidFill>
          <a:ln>
            <a:noFill/>
          </a:ln>
        </p:spPr>
        <p:txBody>
          <a:bodyPr tIns="91440" bIns="91440">
            <a:spAutoFit/>
          </a:bodyPr>
          <a:lstStyle>
            <a:lvl1pPr marL="457200" indent="-457200">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377 </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05130" marR="0" lvl="0" indent="-405130" algn="l" defTabSz="914400" rtl="0" eaLnBrk="0" fontAlgn="base" latinLnBrk="0" hangingPunct="0">
              <a:lnSpc>
                <a:spcPct val="120000"/>
              </a:lnSpc>
              <a:spcBef>
                <a:spcPts val="600"/>
              </a:spcBef>
              <a:spcAft>
                <a:spcPts val="600"/>
              </a:spcAft>
              <a:buClr>
                <a:srgbClr val="91278F"/>
              </a:buClr>
              <a:buSzPct val="100000"/>
              <a:buFont typeface="Arial" panose="020B0604020202020204" pitchFamily="34" charset="0"/>
              <a:buAutoNum type="alphaLcParenR" startAt="2"/>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“record” shall include all records relating to any proceeding under this Act available at the time of examination by the </a:t>
            </a:r>
            <a:r>
              <a:rPr kumimoji="0" lang="en-US" sz="1600" b="1"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rPr>
              <a:t>Competent Authority</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05130" marR="0" lvl="0" indent="-405130" algn="l" defTabSz="914400" rtl="0" eaLnBrk="0" fontAlgn="base" latinLnBrk="0" hangingPunct="0">
              <a:lnSpc>
                <a:spcPct val="120000"/>
              </a:lnSpc>
              <a:spcBef>
                <a:spcPts val="600"/>
              </a:spcBef>
              <a:spcAft>
                <a:spcPts val="600"/>
              </a:spcAft>
              <a:buClr>
                <a:srgbClr val="91278F"/>
              </a:buClr>
              <a:buSzPct val="100000"/>
              <a:buFont typeface="+mj-lt"/>
              <a:buAutoNum type="alphaLcParenR" startAt="3"/>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where any order referred to in this </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and passed by the Assessing Officer or the Transfer Pricing Officer, had been the subject matter of any appeal filed, the powers of the </a:t>
            </a:r>
            <a:r>
              <a:rPr kumimoji="0" lang="en-US" sz="1600" b="1"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rPr>
              <a:t>Competent Authority</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shall extend to such matters as had not been considered and decided in such appeal. </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Title 1"/>
          <p:cNvSpPr>
            <a:spLocks noGrp="1"/>
          </p:cNvSpPr>
          <p:nvPr>
            <p:ph type="title"/>
          </p:nvPr>
        </p:nvSpPr>
        <p:spPr>
          <a:xfrm>
            <a:off x="527050" y="317500"/>
            <a:ext cx="9628188" cy="531813"/>
          </a:xfrm>
          <a:ln/>
        </p:spPr>
        <p:txBody>
          <a:bodyPr vert="horz" wrap="square" lIns="0" tIns="0" rIns="0" bIns="0" anchor="t" anchorCtr="0"/>
          <a:p>
            <a:pPr/>
            <a:r>
              <a:rPr lang="en-IN" altLang="en-US" kern="1200" dirty="0">
                <a:solidFill>
                  <a:srgbClr val="91278F"/>
                </a:solidFill>
                <a:latin typeface="Arial" panose="020B0604020202020204" pitchFamily="34" charset="0"/>
                <a:ea typeface="+mj-ea"/>
                <a:cs typeface="Arial" panose="020B0604020202020204" pitchFamily="34" charset="0"/>
              </a:rPr>
              <a:t>1961 Act vs 2025 Act</a:t>
            </a:r>
            <a:endParaRPr lang="en-IN" altLang="en-US" kern="1200" dirty="0">
              <a:solidFill>
                <a:srgbClr val="91278F"/>
              </a:solidFill>
              <a:latin typeface="Arial" panose="020B0604020202020204" pitchFamily="34" charset="0"/>
              <a:ea typeface="+mj-ea"/>
              <a:cs typeface="Arial" panose="020B0604020202020204" pitchFamily="34" charset="0"/>
            </a:endParaRPr>
          </a:p>
        </p:txBody>
      </p:sp>
      <p:sp>
        <p:nvSpPr>
          <p:cNvPr id="16387" name="TextBox 3"/>
          <p:cNvSpPr txBox="1">
            <a:spLocks noChangeArrowheads="1"/>
          </p:cNvSpPr>
          <p:nvPr/>
        </p:nvSpPr>
        <p:spPr bwMode="auto">
          <a:xfrm>
            <a:off x="519113" y="1281592"/>
            <a:ext cx="4829175" cy="5409430"/>
          </a:xfrm>
          <a:prstGeom prst="rect">
            <a:avLst/>
          </a:prstGeom>
          <a:solidFill>
            <a:srgbClr val="FAD2F2"/>
          </a:solidFill>
          <a:ln>
            <a:noFill/>
          </a:ln>
        </p:spPr>
        <p:txBody>
          <a:bodyPr tIns="91440" bIns="91440">
            <a:spAutoFit/>
          </a:bodyPr>
          <a:lstStyle>
            <a:lvl1pPr>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263</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Explanation 2.—</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For the purposes of this section, it is hereby declared that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an order passed by the Assessing Officer or the Transfer Pricing Officer,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as the case may be</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shall be deemed to be erroneous in so far as it is prejudicial to the interests of the revenue, if, in the opinion of the </a:t>
            </a:r>
            <a:r>
              <a:rPr kumimoji="0" lang="en-US" sz="1600" b="0"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rPr>
              <a:t>Principal Chief Commissioner or Chief Commissioner or Principal Commissioner or Commissioner</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57200" marR="0" lvl="0" indent="-457200" algn="l" defTabSz="914400" rtl="0" eaLnBrk="0" fontAlgn="base" latinLnBrk="0" hangingPunct="0">
              <a:lnSpc>
                <a:spcPct val="120000"/>
              </a:lnSpc>
              <a:spcBef>
                <a:spcPts val="600"/>
              </a:spcBef>
              <a:spcAft>
                <a:spcPts val="600"/>
              </a:spcAft>
              <a:buClr>
                <a:srgbClr val="91278F"/>
              </a:buClr>
              <a:buSzPct val="100000"/>
              <a:buFont typeface="+mj-lt"/>
              <a:buAutoNum type="alphaLcParenR"/>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 order is passed without making inquiries or verification which should have been made;</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57200" marR="0" lvl="0" indent="-457200" algn="l" defTabSz="914400" rtl="0" eaLnBrk="0" fontAlgn="base" latinLnBrk="0" hangingPunct="0">
              <a:lnSpc>
                <a:spcPct val="120000"/>
              </a:lnSpc>
              <a:spcBef>
                <a:spcPts val="600"/>
              </a:spcBef>
              <a:spcAft>
                <a:spcPts val="600"/>
              </a:spcAft>
              <a:buClr>
                <a:srgbClr val="91278F"/>
              </a:buClr>
              <a:buSzPct val="100000"/>
              <a:buFont typeface="+mj-lt"/>
              <a:buAutoNum type="alphaLcParenR"/>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he order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is passed allowing any relief without inquiring into the claim;</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57200" marR="0" lvl="0" indent="-457200" algn="l" defTabSz="914400" rtl="0" eaLnBrk="0" fontAlgn="base" latinLnBrk="0" hangingPunct="0">
              <a:lnSpc>
                <a:spcPct val="120000"/>
              </a:lnSpc>
              <a:spcBef>
                <a:spcPts val="600"/>
              </a:spcBef>
              <a:spcAft>
                <a:spcPts val="600"/>
              </a:spcAft>
              <a:buClr>
                <a:srgbClr val="91278F"/>
              </a:buClr>
              <a:buSzPct val="100000"/>
              <a:buFont typeface="+mj-lt"/>
              <a:buAutoNum type="alphaLcParenR"/>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he order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has not been made in accordance with any order, direction or instruction issued by the Board under </a:t>
            </a:r>
            <a:r>
              <a:rPr kumimoji="0" lang="en-US" sz="1600" b="0"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rPr>
              <a:t>section 119</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or</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2" name="TextBox 3"/>
          <p:cNvSpPr txBox="1">
            <a:spLocks noChangeArrowheads="1"/>
          </p:cNvSpPr>
          <p:nvPr/>
        </p:nvSpPr>
        <p:spPr bwMode="auto">
          <a:xfrm>
            <a:off x="5500688" y="1293813"/>
            <a:ext cx="4830763" cy="5519738"/>
          </a:xfrm>
          <a:prstGeom prst="rect">
            <a:avLst/>
          </a:prstGeom>
          <a:solidFill>
            <a:schemeClr val="accent5">
              <a:lumMod val="20000"/>
              <a:lumOff val="80000"/>
            </a:schemeClr>
          </a:solidFill>
          <a:ln>
            <a:noFill/>
          </a:ln>
        </p:spPr>
        <p:txBody>
          <a:bodyPr tIns="91440" bIns="91440">
            <a:spAutoFit/>
          </a:bodyPr>
          <a:lstStyle>
            <a:lvl1pPr marL="457200" indent="-457200">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377</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(3)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An order passed by the Assessing Officer or the Transfer Pricing Officer, shall be deemed to be erroneous in so far as it is prejudicial to the interests of the revenue, if, in the opinion of the </a:t>
            </a:r>
            <a:r>
              <a:rPr kumimoji="0" lang="en-US" sz="1600" b="1"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rPr>
              <a:t>Competent Authority</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the order— </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57200" marR="0" lvl="0" indent="-457200" algn="l" defTabSz="914400" rtl="0" eaLnBrk="0" fontAlgn="base" latinLnBrk="0" hangingPunct="0">
              <a:lnSpc>
                <a:spcPct val="120000"/>
              </a:lnSpc>
              <a:spcBef>
                <a:spcPts val="600"/>
              </a:spcBef>
              <a:spcAft>
                <a:spcPts val="600"/>
              </a:spcAft>
              <a:buClr>
                <a:srgbClr val="91278F"/>
              </a:buClr>
              <a:buSzPct val="100000"/>
              <a:buFont typeface="+mj-lt"/>
              <a:buAutoNum type="alphaLcParenR"/>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is passed without making inquiries or verification which should have been made; </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or </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57200" marR="0" lvl="0" indent="-457200" algn="l" defTabSz="914400" rtl="0" eaLnBrk="0" fontAlgn="base" latinLnBrk="0" hangingPunct="0">
              <a:lnSpc>
                <a:spcPct val="120000"/>
              </a:lnSpc>
              <a:spcBef>
                <a:spcPts val="600"/>
              </a:spcBef>
              <a:spcAft>
                <a:spcPts val="600"/>
              </a:spcAft>
              <a:buClr>
                <a:srgbClr val="91278F"/>
              </a:buClr>
              <a:buSzPct val="100000"/>
              <a:buFont typeface="+mj-lt"/>
              <a:buAutoNum type="alphaLcParenR"/>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is passed allowing any relief without inquiring into the claim</a:t>
            </a: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or </a:t>
            </a:r>
            <a:endPar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57200" marR="0" lvl="0" indent="-457200" algn="l" defTabSz="914400" rtl="0" eaLnBrk="0" fontAlgn="base" latinLnBrk="0" hangingPunct="0">
              <a:lnSpc>
                <a:spcPct val="120000"/>
              </a:lnSpc>
              <a:spcBef>
                <a:spcPts val="600"/>
              </a:spcBef>
              <a:spcAft>
                <a:spcPts val="600"/>
              </a:spcAft>
              <a:buClr>
                <a:srgbClr val="91278F"/>
              </a:buClr>
              <a:buSzPct val="100000"/>
              <a:buFont typeface="+mj-lt"/>
              <a:buAutoNum type="alphaLcParenR" startAt="3"/>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has not been made in accordance with any order, direction or instruction issued by the Board under </a:t>
            </a:r>
            <a:r>
              <a:rPr kumimoji="0" lang="en-US" sz="1600" b="1"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rPr>
              <a:t>section 239</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or </a:t>
            </a: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Title 1"/>
          <p:cNvSpPr>
            <a:spLocks noGrp="1"/>
          </p:cNvSpPr>
          <p:nvPr>
            <p:ph type="title"/>
          </p:nvPr>
        </p:nvSpPr>
        <p:spPr>
          <a:xfrm>
            <a:off x="527050" y="317500"/>
            <a:ext cx="9628188" cy="531813"/>
          </a:xfrm>
          <a:ln/>
        </p:spPr>
        <p:txBody>
          <a:bodyPr vert="horz" wrap="square" lIns="0" tIns="0" rIns="0" bIns="0" anchor="t" anchorCtr="0"/>
          <a:p>
            <a:pPr/>
            <a:r>
              <a:rPr lang="en-IN" altLang="en-US" kern="1200" dirty="0">
                <a:solidFill>
                  <a:srgbClr val="91278F"/>
                </a:solidFill>
                <a:latin typeface="Arial" panose="020B0604020202020204" pitchFamily="34" charset="0"/>
                <a:ea typeface="+mj-ea"/>
                <a:cs typeface="Arial" panose="020B0604020202020204" pitchFamily="34" charset="0"/>
              </a:rPr>
              <a:t>1961 Act vs 2025 Act</a:t>
            </a:r>
            <a:endParaRPr lang="en-IN" altLang="en-US" kern="1200" dirty="0">
              <a:solidFill>
                <a:srgbClr val="91278F"/>
              </a:solidFill>
              <a:latin typeface="Arial" panose="020B0604020202020204" pitchFamily="34" charset="0"/>
              <a:ea typeface="+mj-ea"/>
              <a:cs typeface="Arial" panose="020B0604020202020204" pitchFamily="34" charset="0"/>
            </a:endParaRPr>
          </a:p>
        </p:txBody>
      </p:sp>
      <p:sp>
        <p:nvSpPr>
          <p:cNvPr id="10243" name="TextBox 3"/>
          <p:cNvSpPr txBox="1">
            <a:spLocks noChangeArrowheads="1"/>
          </p:cNvSpPr>
          <p:nvPr/>
        </p:nvSpPr>
        <p:spPr bwMode="auto">
          <a:xfrm>
            <a:off x="519113" y="1217794"/>
            <a:ext cx="4829175" cy="4916986"/>
          </a:xfrm>
          <a:prstGeom prst="rect">
            <a:avLst/>
          </a:prstGeom>
          <a:solidFill>
            <a:srgbClr val="FAD2F2"/>
          </a:solidFill>
          <a:ln>
            <a:noFill/>
          </a:ln>
        </p:spPr>
        <p:txBody>
          <a:bodyPr tIns="91440" bIns="91440">
            <a:spAutoFit/>
          </a:bodyPr>
          <a:lstStyle>
            <a:lvl1pPr marL="457200" indent="-457200">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263 </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57200" marR="0" lvl="0" indent="-457200" algn="l" defTabSz="914400" rtl="0" eaLnBrk="0" fontAlgn="base" latinLnBrk="0" hangingPunct="0">
              <a:lnSpc>
                <a:spcPct val="120000"/>
              </a:lnSpc>
              <a:spcBef>
                <a:spcPts val="600"/>
              </a:spcBef>
              <a:spcAft>
                <a:spcPts val="600"/>
              </a:spcAft>
              <a:buClr>
                <a:srgbClr val="91278F"/>
              </a:buClr>
              <a:buSzPct val="100000"/>
              <a:buFont typeface="+mj-lt"/>
              <a:buAutoNum type="alphaLcParenR" startAt="4"/>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he order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has not been passed in accordance with any decision which is prejudicial to the </a:t>
            </a: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assessee</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rendered by the jurisdictional High Court or Supreme Court in the case of the </a:t>
            </a: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assessee</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or any other person.</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Explanation 3.—</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For the purposes of this section</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"Transfer Pricing Officer" shall have the same meaning </a:t>
            </a:r>
            <a:r>
              <a:rPr kumimoji="0" lang="en-US" sz="1600" b="0" i="0" u="none" strike="sng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as assigned to it in the Explanation </a:t>
            </a:r>
            <a:r>
              <a:rPr kumimoji="0" lang="en-US" sz="1600" b="0"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rPr>
              <a:t>to section 92CA</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tabLst>
                <a:tab pos="339725" algn="l"/>
              </a:tabLst>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(2)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No order shall be made under sub-section (1) after the expiry of two years from the end of the financial year in which the order sought to be revised was passed.</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2" name="TextBox 3"/>
          <p:cNvSpPr txBox="1">
            <a:spLocks noChangeArrowheads="1"/>
          </p:cNvSpPr>
          <p:nvPr/>
        </p:nvSpPr>
        <p:spPr bwMode="auto">
          <a:xfrm>
            <a:off x="5426075" y="1217613"/>
            <a:ext cx="4830763" cy="4802188"/>
          </a:xfrm>
          <a:prstGeom prst="rect">
            <a:avLst/>
          </a:prstGeom>
          <a:solidFill>
            <a:schemeClr val="accent5">
              <a:lumMod val="20000"/>
              <a:lumOff val="80000"/>
            </a:schemeClr>
          </a:solidFill>
          <a:ln>
            <a:noFill/>
          </a:ln>
        </p:spPr>
        <p:txBody>
          <a:bodyPr tIns="91440" bIns="91440">
            <a:spAutoFit/>
          </a:bodyPr>
          <a:lstStyle>
            <a:lvl1pPr marL="457200" indent="-457200">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Section 377 </a:t>
            </a:r>
            <a:endPar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57200" marR="0" lvl="0" indent="-457200" algn="l" defTabSz="914400" rtl="0" eaLnBrk="0" fontAlgn="base" latinLnBrk="0" hangingPunct="0">
              <a:lnSpc>
                <a:spcPct val="120000"/>
              </a:lnSpc>
              <a:spcBef>
                <a:spcPts val="600"/>
              </a:spcBef>
              <a:spcAft>
                <a:spcPts val="600"/>
              </a:spcAft>
              <a:buClr>
                <a:srgbClr val="91278F"/>
              </a:buClr>
              <a:buSzPct val="100000"/>
              <a:buFont typeface="+mj-lt"/>
              <a:buAutoNum type="alphaLcParenR" startAt="4"/>
              <a:defRPr/>
            </a:pP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has not been passed in accordance with any decision which is prejudicial to the </a:t>
            </a: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assessee</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rendered by the jurisdictional High Court or Supreme Court in the case of the </a:t>
            </a:r>
            <a:r>
              <a:rPr kumimoji="0" lang="en-US" sz="16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assessee</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or any other person.</a:t>
            </a: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457200" marR="0" lvl="0" indent="-457200" algn="l" defTabSz="914400" rtl="0" eaLnBrk="0" fontAlgn="base" latinLnBrk="0" hangingPunct="0">
              <a:lnSpc>
                <a:spcPct val="120000"/>
              </a:lnSpc>
              <a:spcBef>
                <a:spcPts val="600"/>
              </a:spcBef>
              <a:spcAft>
                <a:spcPts val="600"/>
              </a:spcAft>
              <a:buClr>
                <a:srgbClr val="91278F"/>
              </a:buClr>
              <a:buSzPct val="100000"/>
              <a:buFont typeface="+mj-lt"/>
              <a:buAutoNum type="alphaLcParenR" startAt="4"/>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20000"/>
              </a:lnSpc>
              <a:spcBef>
                <a:spcPts val="600"/>
              </a:spcBef>
              <a:spcAft>
                <a:spcPts val="600"/>
              </a:spcAft>
              <a:buClr>
                <a:srgbClr val="91278F"/>
              </a:buClr>
              <a:buSzPct val="100000"/>
              <a:buFontTx/>
              <a:buNone/>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20000"/>
              </a:lnSpc>
              <a:spcBef>
                <a:spcPts val="600"/>
              </a:spcBef>
              <a:spcAft>
                <a:spcPts val="600"/>
              </a:spcAft>
              <a:buClr>
                <a:srgbClr val="91278F"/>
              </a:buClr>
              <a:buSzPct val="100000"/>
              <a:buFontTx/>
              <a:buNone/>
              <a:defRPr/>
            </a:pPr>
            <a:r>
              <a:rPr kumimoji="0" lang="en-US" altLang="en-US"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(4)  </a:t>
            </a:r>
            <a:r>
              <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No order shall be made under sub-section (1) after the expiry of two years from the end of the financial year in which the order sought to be revised was passed</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sld>
</file>

<file path=ppt/theme/theme1.xml><?xml version="1.0" encoding="utf-8"?>
<a:theme xmlns:a="http://schemas.openxmlformats.org/drawingml/2006/main" name="Presentation_Regular_Print">
  <a:themeElements>
    <a:clrScheme name="EY white projection-ready">
      <a:dk1>
        <a:srgbClr val="000000"/>
      </a:dk1>
      <a:lt1>
        <a:srgbClr val="646464"/>
      </a:lt1>
      <a:dk2>
        <a:srgbClr val="FFFFFF"/>
      </a:dk2>
      <a:lt2>
        <a:srgbClr val="646464"/>
      </a:lt2>
      <a:accent1>
        <a:srgbClr val="808080"/>
      </a:accent1>
      <a:accent2>
        <a:srgbClr val="FFD200"/>
      </a:accent2>
      <a:accent3>
        <a:srgbClr val="999999"/>
      </a:accent3>
      <a:accent4>
        <a:srgbClr val="C0C0C0"/>
      </a:accent4>
      <a:accent5>
        <a:srgbClr val="0081AE"/>
      </a:accent5>
      <a:accent6>
        <a:srgbClr val="7FC0D6"/>
      </a:accent6>
      <a:hlink>
        <a:srgbClr val="336699"/>
      </a:hlink>
      <a:folHlink>
        <a:srgbClr val="7030A0"/>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anose="020B0604020202020204" pitchFamily="34" charset="0"/>
          <a:buChar char="►"/>
          <a:defRPr sz="1200" dirty="0" smtClean="0"/>
        </a:defPPr>
      </a:lstStyle>
    </a:txDef>
  </a:objectDefaults>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33352</Words>
  <Application>WPS Presentation</Application>
  <PresentationFormat>Custom</PresentationFormat>
  <Paragraphs>690</Paragraphs>
  <Slides>40</Slides>
  <Notes>2</Notes>
  <HiddenSlides>0</HiddenSlides>
  <MMClips>0</MMClips>
  <ScaleCrop>false</ScaleCrop>
  <HeadingPairs>
    <vt:vector size="6" baseType="variant">
      <vt:variant>
        <vt:lpstr>已用的字体</vt:lpstr>
      </vt:variant>
      <vt:variant>
        <vt:i4>27</vt:i4>
      </vt:variant>
      <vt:variant>
        <vt:lpstr>主题</vt:lpstr>
      </vt:variant>
      <vt:variant>
        <vt:i4>2</vt:i4>
      </vt:variant>
      <vt:variant>
        <vt:lpstr>幻灯片标题</vt:lpstr>
      </vt:variant>
      <vt:variant>
        <vt:i4>40</vt:i4>
      </vt:variant>
    </vt:vector>
  </HeadingPairs>
  <TitlesOfParts>
    <vt:vector size="69" baseType="lpstr">
      <vt:lpstr>Arial</vt:lpstr>
      <vt:lpstr>SimSun</vt:lpstr>
      <vt:lpstr>Wingdings</vt:lpstr>
      <vt:lpstr>EYInterstate</vt:lpstr>
      <vt:lpstr>Segoe Print</vt:lpstr>
      <vt:lpstr>EYInterstate Light</vt:lpstr>
      <vt:lpstr>Calibri</vt:lpstr>
      <vt:lpstr>Calibri Light</vt:lpstr>
      <vt:lpstr>Merriweather Bold</vt:lpstr>
      <vt:lpstr>Open Sans</vt:lpstr>
      <vt:lpstr>Open Sans Bold</vt:lpstr>
      <vt:lpstr>Cambria</vt:lpstr>
      <vt:lpstr>EYInterstate Regular</vt:lpstr>
      <vt:lpstr>Merriweather Bold</vt:lpstr>
      <vt:lpstr>Merriweather Bold</vt:lpstr>
      <vt:lpstr>Open Sans</vt:lpstr>
      <vt:lpstr>Open Sans</vt:lpstr>
      <vt:lpstr>Open Sans Bold</vt:lpstr>
      <vt:lpstr>Open Sans Bold</vt:lpstr>
      <vt:lpstr>Cambria</vt:lpstr>
      <vt:lpstr>Cambria</vt:lpstr>
      <vt:lpstr>Calibri</vt:lpstr>
      <vt:lpstr>Calibri</vt:lpstr>
      <vt:lpstr>Calibri</vt:lpstr>
      <vt:lpstr>Microsoft YaHei</vt:lpstr>
      <vt:lpstr>Arial Unicode MS</vt:lpstr>
      <vt:lpstr>MingLiU</vt:lpstr>
      <vt:lpstr>Presentation_Regular_Print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Ernst &amp; Young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Laura Lenz</dc:creator>
  <cp:lastModifiedBy>Admin</cp:lastModifiedBy>
  <cp:revision>994</cp:revision>
  <cp:lastPrinted>2026-06-18T11:08:56Z</cp:lastPrinted>
  <dcterms:created xsi:type="dcterms:W3CDTF">2013-03-29T21:33:05Z</dcterms:created>
  <dcterms:modified xsi:type="dcterms:W3CDTF">2026-06-18T12:42:08Z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ppReportDate">
    <vt:lpwstr/>
  </property>
  <property fmtid="{D5CDD505-2E9C-101B-9397-08002B2CF9AE}" pid="3" name="WppReportVersion">
    <vt:lpwstr>Version 1.0</vt:lpwstr>
  </property>
  <property fmtid="{D5CDD505-2E9C-101B-9397-08002B2CF9AE}" pid="4" name="WppReportDraft">
    <vt:lpwstr>(Draft)</vt:lpwstr>
  </property>
  <property fmtid="{D5CDD505-2E9C-101B-9397-08002B2CF9AE}" pid="5" name="WppReportCurrencySymbol">
    <vt:lpwstr>Rs.</vt:lpwstr>
  </property>
  <property fmtid="{D5CDD505-2E9C-101B-9397-08002B2CF9AE}" pid="6" name="WppReportDashboardTitleText">
    <vt:lpwstr>Dashboard</vt:lpwstr>
  </property>
  <property fmtid="{D5CDD505-2E9C-101B-9397-08002B2CF9AE}" pid="7" name="WppReportShortPageNumberFormat">
    <vt:lpwstr>Page &lt;#&gt;</vt:lpwstr>
  </property>
  <property fmtid="{D5CDD505-2E9C-101B-9397-08002B2CF9AE}" pid="8" name="WppReportLongPageNumberFormat">
    <vt:lpwstr>Page &lt;#&gt; of &lt;PageCount&gt;</vt:lpwstr>
  </property>
  <property fmtid="{D5CDD505-2E9C-101B-9397-08002B2CF9AE}" pid="9" name="WppReportTocTitleText">
    <vt:lpwstr>Table of contents</vt:lpwstr>
  </property>
  <property fmtid="{D5CDD505-2E9C-101B-9397-08002B2CF9AE}" pid="10" name="WppReportIsTocUpdateRecommended">
    <vt:bool>true</vt:bool>
  </property>
  <property fmtid="{D5CDD505-2E9C-101B-9397-08002B2CF9AE}" pid="11" name="WppReportPropertiesLastWrittenToDocument">
    <vt:filetime>2018-12-18T11:01:13Z</vt:filetime>
  </property>
  <property fmtid="{D5CDD505-2E9C-101B-9397-08002B2CF9AE}" pid="12" name="MSIP_Label_defa4170-0d19-0005-0004-bc88714345d2_Enabled">
    <vt:lpwstr>true</vt:lpwstr>
  </property>
  <property fmtid="{D5CDD505-2E9C-101B-9397-08002B2CF9AE}" pid="13" name="MSIP_Label_defa4170-0d19-0005-0004-bc88714345d2_SetDate">
    <vt:lpwstr>2024-11-08T14:09:47Z</vt:lpwstr>
  </property>
  <property fmtid="{D5CDD505-2E9C-101B-9397-08002B2CF9AE}" pid="14" name="MSIP_Label_defa4170-0d19-0005-0004-bc88714345d2_Method">
    <vt:lpwstr>Standard</vt:lpwstr>
  </property>
  <property fmtid="{D5CDD505-2E9C-101B-9397-08002B2CF9AE}" pid="15" name="MSIP_Label_defa4170-0d19-0005-0004-bc88714345d2_Name">
    <vt:lpwstr>defa4170-0d19-0005-0004-bc88714345d2</vt:lpwstr>
  </property>
  <property fmtid="{D5CDD505-2E9C-101B-9397-08002B2CF9AE}" pid="16" name="MSIP_Label_defa4170-0d19-0005-0004-bc88714345d2_SiteId">
    <vt:lpwstr>34bb0c58-f905-4dd8-a4a5-d9f58824c3c9</vt:lpwstr>
  </property>
  <property fmtid="{D5CDD505-2E9C-101B-9397-08002B2CF9AE}" pid="17" name="MSIP_Label_defa4170-0d19-0005-0004-bc88714345d2_ActionId">
    <vt:lpwstr>eb24aadc-9fd4-4ce6-b19b-5713288c94ec</vt:lpwstr>
  </property>
  <property fmtid="{D5CDD505-2E9C-101B-9397-08002B2CF9AE}" pid="18" name="MSIP_Label_defa4170-0d19-0005-0004-bc88714345d2_ContentBits">
    <vt:lpwstr>0</vt:lpwstr>
  </property>
  <property fmtid="{D5CDD505-2E9C-101B-9397-08002B2CF9AE}" pid="19" name="ICV">
    <vt:lpwstr>18FA2BD317F549718B1346FF1247816F_13</vt:lpwstr>
  </property>
  <property fmtid="{D5CDD505-2E9C-101B-9397-08002B2CF9AE}" pid="20" name="KSOProductBuildVer">
    <vt:lpwstr>1033-12.1.0.26880</vt:lpwstr>
  </property>
</Properties>
</file>