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83"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76" r:id="rId16"/>
    <p:sldId id="285" r:id="rId17"/>
    <p:sldId id="269" r:id="rId18"/>
    <p:sldId id="270" r:id="rId19"/>
    <p:sldId id="271" r:id="rId20"/>
    <p:sldId id="272" r:id="rId21"/>
    <p:sldId id="273" r:id="rId22"/>
    <p:sldId id="274" r:id="rId23"/>
    <p:sldId id="275" r:id="rId24"/>
    <p:sldId id="277" r:id="rId25"/>
    <p:sldId id="278" r:id="rId26"/>
    <p:sldId id="279" r:id="rId27"/>
    <p:sldId id="281" r:id="rId28"/>
    <p:sldId id="282" r:id="rId29"/>
    <p:sldId id="28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89414C-4297-4B99-92B7-D4C6ED9FAD4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5508CC5E-B02F-464B-918D-8DC585D3EFA9}">
      <dgm:prSet>
        <dgm:style>
          <a:lnRef idx="1">
            <a:schemeClr val="accent6"/>
          </a:lnRef>
          <a:fillRef idx="2">
            <a:schemeClr val="accent6"/>
          </a:fillRef>
          <a:effectRef idx="1">
            <a:schemeClr val="accent6"/>
          </a:effectRef>
          <a:fontRef idx="minor">
            <a:schemeClr val="dk1"/>
          </a:fontRef>
        </dgm:style>
      </dgm:prSet>
      <dgm:spPr/>
      <dgm:t>
        <a:bodyPr/>
        <a:lstStyle/>
        <a:p>
          <a:r>
            <a:rPr lang="en-US" dirty="0"/>
            <a:t>IESBA Code of Ethics 2026</a:t>
          </a:r>
        </a:p>
      </dgm:t>
    </dgm:pt>
    <dgm:pt modelId="{DB1A0D68-C6DA-48BB-A2F9-5E8A42FA380E}" type="parTrans" cxnId="{93C6996C-DC19-44D4-9B6A-08A82AEE8F33}">
      <dgm:prSet/>
      <dgm:spPr/>
      <dgm:t>
        <a:bodyPr/>
        <a:lstStyle/>
        <a:p>
          <a:endParaRPr lang="en-US"/>
        </a:p>
      </dgm:t>
    </dgm:pt>
    <dgm:pt modelId="{547605B3-775C-4794-943B-A4D3D9876DE4}" type="sibTrans" cxnId="{93C6996C-DC19-44D4-9B6A-08A82AEE8F33}">
      <dgm:prSet/>
      <dgm:spPr/>
      <dgm:t>
        <a:bodyPr/>
        <a:lstStyle/>
        <a:p>
          <a:endParaRPr lang="en-US"/>
        </a:p>
      </dgm:t>
    </dgm:pt>
    <dgm:pt modelId="{BC86019B-B774-4557-A3B5-75230566F01F}">
      <dgm:prSet/>
      <dgm:spPr/>
      <dgm:t>
        <a:bodyPr/>
        <a:lstStyle/>
        <a:p>
          <a:r>
            <a:rPr lang="en-US" dirty="0"/>
            <a:t>Applicable from </a:t>
          </a:r>
          <a:br>
            <a:rPr lang="en-US" dirty="0"/>
          </a:br>
          <a:r>
            <a:rPr lang="en-US" dirty="0"/>
            <a:t>01-04-2026 including on going assignments</a:t>
          </a:r>
        </a:p>
      </dgm:t>
    </dgm:pt>
    <dgm:pt modelId="{716DB64D-31FC-4367-BE2B-48E30F74A057}" type="parTrans" cxnId="{601096E9-4311-499D-B0B6-7EC4CC17DA64}">
      <dgm:prSet/>
      <dgm:spPr/>
      <dgm:t>
        <a:bodyPr/>
        <a:lstStyle/>
        <a:p>
          <a:endParaRPr lang="en-US"/>
        </a:p>
      </dgm:t>
    </dgm:pt>
    <dgm:pt modelId="{568FAA10-B4E5-4EA3-B338-ACCF54A582B9}" type="sibTrans" cxnId="{601096E9-4311-499D-B0B6-7EC4CC17DA64}">
      <dgm:prSet/>
      <dgm:spPr/>
      <dgm:t>
        <a:bodyPr/>
        <a:lstStyle/>
        <a:p>
          <a:endParaRPr lang="en-US"/>
        </a:p>
      </dgm:t>
    </dgm:pt>
    <dgm:pt modelId="{0E55105C-7CE3-45A2-9ADA-5E9E00CF3AD6}">
      <dgm:prSet>
        <dgm:style>
          <a:lnRef idx="1">
            <a:schemeClr val="accent4"/>
          </a:lnRef>
          <a:fillRef idx="2">
            <a:schemeClr val="accent4"/>
          </a:fillRef>
          <a:effectRef idx="1">
            <a:schemeClr val="accent4"/>
          </a:effectRef>
          <a:fontRef idx="minor">
            <a:schemeClr val="dk1"/>
          </a:fontRef>
        </dgm:style>
      </dgm:prSet>
      <dgm:spPr/>
      <dgm:t>
        <a:bodyPr/>
        <a:lstStyle/>
        <a:p>
          <a:r>
            <a:rPr lang="en-US" dirty="0"/>
            <a:t>IESBA Code of Ethics 2019</a:t>
          </a:r>
        </a:p>
      </dgm:t>
    </dgm:pt>
    <dgm:pt modelId="{1854C697-125D-4724-822A-64BD6E0748EE}" type="parTrans" cxnId="{402EE5DD-D58D-44F9-A035-BF9D42F33482}">
      <dgm:prSet/>
      <dgm:spPr/>
      <dgm:t>
        <a:bodyPr/>
        <a:lstStyle/>
        <a:p>
          <a:endParaRPr lang="en-US"/>
        </a:p>
      </dgm:t>
    </dgm:pt>
    <dgm:pt modelId="{9AB999EF-2560-4B40-8FD0-909E91D6FB81}" type="sibTrans" cxnId="{402EE5DD-D58D-44F9-A035-BF9D42F33482}">
      <dgm:prSet/>
      <dgm:spPr/>
      <dgm:t>
        <a:bodyPr/>
        <a:lstStyle/>
        <a:p>
          <a:endParaRPr lang="en-US"/>
        </a:p>
      </dgm:t>
    </dgm:pt>
    <dgm:pt modelId="{7303FD2D-BD2F-4723-A46A-53DB41DD9270}">
      <dgm:prSet>
        <dgm:style>
          <a:lnRef idx="1">
            <a:schemeClr val="accent6"/>
          </a:lnRef>
          <a:fillRef idx="2">
            <a:schemeClr val="accent6"/>
          </a:fillRef>
          <a:effectRef idx="1">
            <a:schemeClr val="accent6"/>
          </a:effectRef>
          <a:fontRef idx="minor">
            <a:schemeClr val="dk1"/>
          </a:fontRef>
        </dgm:style>
      </dgm:prSet>
      <dgm:spPr/>
      <dgm:t>
        <a:bodyPr/>
        <a:lstStyle/>
        <a:p>
          <a:r>
            <a:rPr lang="en-US" dirty="0"/>
            <a:t>Applicable from </a:t>
          </a:r>
          <a:br>
            <a:rPr lang="en-US" dirty="0"/>
          </a:br>
          <a:r>
            <a:rPr lang="en-US" dirty="0"/>
            <a:t>01-04-2020* including on going assignments</a:t>
          </a:r>
        </a:p>
      </dgm:t>
    </dgm:pt>
    <dgm:pt modelId="{FAED7880-D666-423C-8AF5-5E482E45FB94}" type="parTrans" cxnId="{EC1C4191-4C95-435B-9533-17EEFD16F6D9}">
      <dgm:prSet/>
      <dgm:spPr/>
      <dgm:t>
        <a:bodyPr/>
        <a:lstStyle/>
        <a:p>
          <a:endParaRPr lang="en-US"/>
        </a:p>
      </dgm:t>
    </dgm:pt>
    <dgm:pt modelId="{EEE059B2-CB22-4446-814C-153A99A033D7}" type="sibTrans" cxnId="{EC1C4191-4C95-435B-9533-17EEFD16F6D9}">
      <dgm:prSet/>
      <dgm:spPr/>
      <dgm:t>
        <a:bodyPr/>
        <a:lstStyle/>
        <a:p>
          <a:endParaRPr lang="en-US"/>
        </a:p>
      </dgm:t>
    </dgm:pt>
    <dgm:pt modelId="{B01AF572-1FDA-40EF-9419-F42E5DC5DC37}" type="pres">
      <dgm:prSet presAssocID="{3989414C-4297-4B99-92B7-D4C6ED9FAD43}" presName="Name0" presStyleCnt="0">
        <dgm:presLayoutVars>
          <dgm:chMax val="7"/>
          <dgm:dir/>
          <dgm:animLvl val="lvl"/>
          <dgm:resizeHandles val="exact"/>
        </dgm:presLayoutVars>
      </dgm:prSet>
      <dgm:spPr/>
    </dgm:pt>
    <dgm:pt modelId="{29F7E8EC-40D2-45B1-AB21-71C560258263}" type="pres">
      <dgm:prSet presAssocID="{5508CC5E-B02F-464B-918D-8DC585D3EFA9}" presName="circle1" presStyleLbl="node1" presStyleIdx="0" presStyleCnt="2">
        <dgm:style>
          <a:lnRef idx="1">
            <a:schemeClr val="accent3"/>
          </a:lnRef>
          <a:fillRef idx="2">
            <a:schemeClr val="accent3"/>
          </a:fillRef>
          <a:effectRef idx="1">
            <a:schemeClr val="accent3"/>
          </a:effectRef>
          <a:fontRef idx="minor">
            <a:schemeClr val="dk1"/>
          </a:fontRef>
        </dgm:style>
      </dgm:prSet>
      <dgm:spPr/>
    </dgm:pt>
    <dgm:pt modelId="{E9768499-5F78-4AF3-BFDB-8FDA0FF58E38}" type="pres">
      <dgm:prSet presAssocID="{5508CC5E-B02F-464B-918D-8DC585D3EFA9}" presName="space" presStyleCnt="0"/>
      <dgm:spPr/>
    </dgm:pt>
    <dgm:pt modelId="{AC3A1DFC-9353-458B-9126-1FECE0D40270}" type="pres">
      <dgm:prSet presAssocID="{5508CC5E-B02F-464B-918D-8DC585D3EFA9}" presName="rect1" presStyleLbl="alignAcc1" presStyleIdx="0" presStyleCnt="2"/>
      <dgm:spPr/>
    </dgm:pt>
    <dgm:pt modelId="{6E7679C5-F820-42F6-9A9F-397280B261EE}" type="pres">
      <dgm:prSet presAssocID="{0E55105C-7CE3-45A2-9ADA-5E9E00CF3AD6}" presName="vertSpace2" presStyleLbl="node1" presStyleIdx="0" presStyleCnt="2"/>
      <dgm:spPr/>
    </dgm:pt>
    <dgm:pt modelId="{1E6D2976-DFDB-4B69-ADE5-EF56ACF52F63}" type="pres">
      <dgm:prSet presAssocID="{0E55105C-7CE3-45A2-9ADA-5E9E00CF3AD6}" presName="circle2" presStyleLbl="node1" presStyleIdx="1" presStyleCnt="2">
        <dgm:style>
          <a:lnRef idx="1">
            <a:schemeClr val="dk1"/>
          </a:lnRef>
          <a:fillRef idx="2">
            <a:schemeClr val="dk1"/>
          </a:fillRef>
          <a:effectRef idx="1">
            <a:schemeClr val="dk1"/>
          </a:effectRef>
          <a:fontRef idx="minor">
            <a:schemeClr val="dk1"/>
          </a:fontRef>
        </dgm:style>
      </dgm:prSet>
      <dgm:spPr/>
    </dgm:pt>
    <dgm:pt modelId="{7DAC6409-1909-4153-8FAA-ABBBD2304B15}" type="pres">
      <dgm:prSet presAssocID="{0E55105C-7CE3-45A2-9ADA-5E9E00CF3AD6}" presName="rect2" presStyleLbl="alignAcc1" presStyleIdx="1" presStyleCnt="2"/>
      <dgm:spPr/>
    </dgm:pt>
    <dgm:pt modelId="{6806CB7A-06CF-4A40-9542-B3D3CA69F7ED}" type="pres">
      <dgm:prSet presAssocID="{5508CC5E-B02F-464B-918D-8DC585D3EFA9}" presName="rect1ParTx" presStyleLbl="alignAcc1" presStyleIdx="1" presStyleCnt="2">
        <dgm:presLayoutVars>
          <dgm:chMax val="1"/>
          <dgm:bulletEnabled val="1"/>
        </dgm:presLayoutVars>
      </dgm:prSet>
      <dgm:spPr/>
    </dgm:pt>
    <dgm:pt modelId="{F8CA4619-C8F9-4FB1-BFEC-9B43C838168E}" type="pres">
      <dgm:prSet presAssocID="{5508CC5E-B02F-464B-918D-8DC585D3EFA9}" presName="rect1ChTx" presStyleLbl="alignAcc1" presStyleIdx="1" presStyleCnt="2">
        <dgm:presLayoutVars>
          <dgm:bulletEnabled val="1"/>
        </dgm:presLayoutVars>
      </dgm:prSet>
      <dgm:spPr/>
    </dgm:pt>
    <dgm:pt modelId="{C9173D3C-7513-4336-A0F9-A17DFFF0D4CE}" type="pres">
      <dgm:prSet presAssocID="{0E55105C-7CE3-45A2-9ADA-5E9E00CF3AD6}" presName="rect2ParTx" presStyleLbl="alignAcc1" presStyleIdx="1" presStyleCnt="2">
        <dgm:presLayoutVars>
          <dgm:chMax val="1"/>
          <dgm:bulletEnabled val="1"/>
        </dgm:presLayoutVars>
      </dgm:prSet>
      <dgm:spPr/>
    </dgm:pt>
    <dgm:pt modelId="{1E23A428-E33E-4AC7-9673-ABF16AEB48F9}" type="pres">
      <dgm:prSet presAssocID="{0E55105C-7CE3-45A2-9ADA-5E9E00CF3AD6}" presName="rect2ChTx" presStyleLbl="alignAcc1" presStyleIdx="1" presStyleCnt="2">
        <dgm:presLayoutVars>
          <dgm:bulletEnabled val="1"/>
        </dgm:presLayoutVars>
      </dgm:prSet>
      <dgm:spPr/>
    </dgm:pt>
  </dgm:ptLst>
  <dgm:cxnLst>
    <dgm:cxn modelId="{DC463021-0970-4DC1-865A-75A43B7D6B29}" type="presOf" srcId="{0E55105C-7CE3-45A2-9ADA-5E9E00CF3AD6}" destId="{C9173D3C-7513-4336-A0F9-A17DFFF0D4CE}" srcOrd="1" destOrd="0" presId="urn:microsoft.com/office/officeart/2005/8/layout/target3"/>
    <dgm:cxn modelId="{8AA74160-7EE1-4032-84E7-E5C7068C8508}" type="presOf" srcId="{3989414C-4297-4B99-92B7-D4C6ED9FAD43}" destId="{B01AF572-1FDA-40EF-9419-F42E5DC5DC37}" srcOrd="0" destOrd="0" presId="urn:microsoft.com/office/officeart/2005/8/layout/target3"/>
    <dgm:cxn modelId="{93C6996C-DC19-44D4-9B6A-08A82AEE8F33}" srcId="{3989414C-4297-4B99-92B7-D4C6ED9FAD43}" destId="{5508CC5E-B02F-464B-918D-8DC585D3EFA9}" srcOrd="0" destOrd="0" parTransId="{DB1A0D68-C6DA-48BB-A2F9-5E8A42FA380E}" sibTransId="{547605B3-775C-4794-943B-A4D3D9876DE4}"/>
    <dgm:cxn modelId="{5326984F-EC1D-4583-BF48-0E91660DECA2}" type="presOf" srcId="{5508CC5E-B02F-464B-918D-8DC585D3EFA9}" destId="{AC3A1DFC-9353-458B-9126-1FECE0D40270}" srcOrd="0" destOrd="0" presId="urn:microsoft.com/office/officeart/2005/8/layout/target3"/>
    <dgm:cxn modelId="{E5115C91-8F4D-43B2-8BC8-084FFD9E4429}" type="presOf" srcId="{5508CC5E-B02F-464B-918D-8DC585D3EFA9}" destId="{6806CB7A-06CF-4A40-9542-B3D3CA69F7ED}" srcOrd="1" destOrd="0" presId="urn:microsoft.com/office/officeart/2005/8/layout/target3"/>
    <dgm:cxn modelId="{EC1C4191-4C95-435B-9533-17EEFD16F6D9}" srcId="{0E55105C-7CE3-45A2-9ADA-5E9E00CF3AD6}" destId="{7303FD2D-BD2F-4723-A46A-53DB41DD9270}" srcOrd="0" destOrd="0" parTransId="{FAED7880-D666-423C-8AF5-5E482E45FB94}" sibTransId="{EEE059B2-CB22-4446-814C-153A99A033D7}"/>
    <dgm:cxn modelId="{402EE5DD-D58D-44F9-A035-BF9D42F33482}" srcId="{3989414C-4297-4B99-92B7-D4C6ED9FAD43}" destId="{0E55105C-7CE3-45A2-9ADA-5E9E00CF3AD6}" srcOrd="1" destOrd="0" parTransId="{1854C697-125D-4724-822A-64BD6E0748EE}" sibTransId="{9AB999EF-2560-4B40-8FD0-909E91D6FB81}"/>
    <dgm:cxn modelId="{B1B314DF-80C3-470E-968E-CDC2E7340F80}" type="presOf" srcId="{0E55105C-7CE3-45A2-9ADA-5E9E00CF3AD6}" destId="{7DAC6409-1909-4153-8FAA-ABBBD2304B15}" srcOrd="0" destOrd="0" presId="urn:microsoft.com/office/officeart/2005/8/layout/target3"/>
    <dgm:cxn modelId="{11A405E7-AFE9-4987-8976-1BE70CAA1347}" type="presOf" srcId="{7303FD2D-BD2F-4723-A46A-53DB41DD9270}" destId="{1E23A428-E33E-4AC7-9673-ABF16AEB48F9}" srcOrd="0" destOrd="0" presId="urn:microsoft.com/office/officeart/2005/8/layout/target3"/>
    <dgm:cxn modelId="{601096E9-4311-499D-B0B6-7EC4CC17DA64}" srcId="{5508CC5E-B02F-464B-918D-8DC585D3EFA9}" destId="{BC86019B-B774-4557-A3B5-75230566F01F}" srcOrd="0" destOrd="0" parTransId="{716DB64D-31FC-4367-BE2B-48E30F74A057}" sibTransId="{568FAA10-B4E5-4EA3-B338-ACCF54A582B9}"/>
    <dgm:cxn modelId="{DC06D0F4-6EAA-425F-9A2C-16B146086CE9}" type="presOf" srcId="{BC86019B-B774-4557-A3B5-75230566F01F}" destId="{F8CA4619-C8F9-4FB1-BFEC-9B43C838168E}" srcOrd="0" destOrd="0" presId="urn:microsoft.com/office/officeart/2005/8/layout/target3"/>
    <dgm:cxn modelId="{0585774F-0889-4C7F-812D-F4C7CCEE49C7}" type="presParOf" srcId="{B01AF572-1FDA-40EF-9419-F42E5DC5DC37}" destId="{29F7E8EC-40D2-45B1-AB21-71C560258263}" srcOrd="0" destOrd="0" presId="urn:microsoft.com/office/officeart/2005/8/layout/target3"/>
    <dgm:cxn modelId="{A3F53F29-295C-4339-9140-3783BEA31289}" type="presParOf" srcId="{B01AF572-1FDA-40EF-9419-F42E5DC5DC37}" destId="{E9768499-5F78-4AF3-BFDB-8FDA0FF58E38}" srcOrd="1" destOrd="0" presId="urn:microsoft.com/office/officeart/2005/8/layout/target3"/>
    <dgm:cxn modelId="{22155AC9-71CC-4E9B-872D-B61B01918741}" type="presParOf" srcId="{B01AF572-1FDA-40EF-9419-F42E5DC5DC37}" destId="{AC3A1DFC-9353-458B-9126-1FECE0D40270}" srcOrd="2" destOrd="0" presId="urn:microsoft.com/office/officeart/2005/8/layout/target3"/>
    <dgm:cxn modelId="{EA1DE06C-CA70-4EE9-855B-8160B55500C1}" type="presParOf" srcId="{B01AF572-1FDA-40EF-9419-F42E5DC5DC37}" destId="{6E7679C5-F820-42F6-9A9F-397280B261EE}" srcOrd="3" destOrd="0" presId="urn:microsoft.com/office/officeart/2005/8/layout/target3"/>
    <dgm:cxn modelId="{39288E4C-743D-46CB-AABF-D1AD9C1A2A5F}" type="presParOf" srcId="{B01AF572-1FDA-40EF-9419-F42E5DC5DC37}" destId="{1E6D2976-DFDB-4B69-ADE5-EF56ACF52F63}" srcOrd="4" destOrd="0" presId="urn:microsoft.com/office/officeart/2005/8/layout/target3"/>
    <dgm:cxn modelId="{0E6FEBA9-595A-4F04-AACC-182CB826D627}" type="presParOf" srcId="{B01AF572-1FDA-40EF-9419-F42E5DC5DC37}" destId="{7DAC6409-1909-4153-8FAA-ABBBD2304B15}" srcOrd="5" destOrd="0" presId="urn:microsoft.com/office/officeart/2005/8/layout/target3"/>
    <dgm:cxn modelId="{DC6215D8-83FB-4179-A7ED-7C98E10A0AF9}" type="presParOf" srcId="{B01AF572-1FDA-40EF-9419-F42E5DC5DC37}" destId="{6806CB7A-06CF-4A40-9542-B3D3CA69F7ED}" srcOrd="6" destOrd="0" presId="urn:microsoft.com/office/officeart/2005/8/layout/target3"/>
    <dgm:cxn modelId="{188646E8-1FDE-4E4B-A39E-3258F9D8D0C0}" type="presParOf" srcId="{B01AF572-1FDA-40EF-9419-F42E5DC5DC37}" destId="{F8CA4619-C8F9-4FB1-BFEC-9B43C838168E}" srcOrd="7" destOrd="0" presId="urn:microsoft.com/office/officeart/2005/8/layout/target3"/>
    <dgm:cxn modelId="{6C892267-372B-4290-9847-B50601E738CB}" type="presParOf" srcId="{B01AF572-1FDA-40EF-9419-F42E5DC5DC37}" destId="{C9173D3C-7513-4336-A0F9-A17DFFF0D4CE}" srcOrd="8" destOrd="0" presId="urn:microsoft.com/office/officeart/2005/8/layout/target3"/>
    <dgm:cxn modelId="{3F85B407-5275-485A-9AE0-DD43E5774149}" type="presParOf" srcId="{B01AF572-1FDA-40EF-9419-F42E5DC5DC37}" destId="{1E23A428-E33E-4AC7-9673-ABF16AEB48F9}"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9B5497-5107-4591-A031-8F7D9ECA117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5EEA681-F600-4C8F-8B8D-164C1448DFC2}">
      <dgm:prSet custT="1">
        <dgm:style>
          <a:lnRef idx="1">
            <a:schemeClr val="accent6"/>
          </a:lnRef>
          <a:fillRef idx="2">
            <a:schemeClr val="accent6"/>
          </a:fillRef>
          <a:effectRef idx="1">
            <a:schemeClr val="accent6"/>
          </a:effectRef>
          <a:fontRef idx="minor">
            <a:schemeClr val="dk1"/>
          </a:fontRef>
        </dgm:style>
      </dgm:prSet>
      <dgm:spPr/>
      <dgm:t>
        <a:bodyPr/>
        <a:lstStyle/>
        <a:p>
          <a:pPr>
            <a:tabLst>
              <a:tab pos="1600200" algn="l"/>
            </a:tabLst>
          </a:pPr>
          <a:r>
            <a:rPr lang="en-US" sz="2000" dirty="0"/>
            <a:t>Code contains </a:t>
          </a:r>
          <a:r>
            <a:rPr lang="en-US" sz="2000" b="1" dirty="0"/>
            <a:t>Section</a:t>
          </a:r>
          <a:r>
            <a:rPr lang="en-US" sz="2000" dirty="0"/>
            <a:t> – which addresses specific topic</a:t>
          </a:r>
        </a:p>
      </dgm:t>
    </dgm:pt>
    <dgm:pt modelId="{7C7B2AD6-CEA6-4B39-BCBD-9FDA13817EAB}" type="parTrans" cxnId="{B10D6984-33AB-4DD8-8B4A-9CA604EAFE8C}">
      <dgm:prSet/>
      <dgm:spPr/>
      <dgm:t>
        <a:bodyPr/>
        <a:lstStyle/>
        <a:p>
          <a:endParaRPr lang="en-US"/>
        </a:p>
      </dgm:t>
    </dgm:pt>
    <dgm:pt modelId="{0885D7E3-B8AA-4E3D-A5AB-15E257F07219}" type="sibTrans" cxnId="{B10D6984-33AB-4DD8-8B4A-9CA604EAFE8C}">
      <dgm:prSet/>
      <dgm:spPr/>
      <dgm:t>
        <a:bodyPr/>
        <a:lstStyle/>
        <a:p>
          <a:endParaRPr lang="en-US"/>
        </a:p>
      </dgm:t>
    </dgm:pt>
    <dgm:pt modelId="{C14E2BC0-8E23-4288-AE1C-64D0D85BA7BB}">
      <dgm:prSet custT="1">
        <dgm:style>
          <a:lnRef idx="1">
            <a:schemeClr val="accent5"/>
          </a:lnRef>
          <a:fillRef idx="2">
            <a:schemeClr val="accent5"/>
          </a:fillRef>
          <a:effectRef idx="1">
            <a:schemeClr val="accent5"/>
          </a:effectRef>
          <a:fontRef idx="minor">
            <a:schemeClr val="dk1"/>
          </a:fontRef>
        </dgm:style>
      </dgm:prSet>
      <dgm:spPr/>
      <dgm:t>
        <a:bodyPr/>
        <a:lstStyle/>
        <a:p>
          <a:r>
            <a:rPr lang="en-US" sz="2000" dirty="0"/>
            <a:t>Some Section contains </a:t>
          </a:r>
          <a:r>
            <a:rPr lang="en-US" sz="2000" b="1" dirty="0"/>
            <a:t>subsections</a:t>
          </a:r>
          <a:r>
            <a:rPr lang="en-US" sz="2000" dirty="0"/>
            <a:t> – which deals with specific aspects of those topics</a:t>
          </a:r>
        </a:p>
      </dgm:t>
    </dgm:pt>
    <dgm:pt modelId="{A80389E5-D721-495F-9A6A-8450C90E960E}" type="parTrans" cxnId="{BB0D9AB9-4BAC-4609-AB40-C9E1CE75BB38}">
      <dgm:prSet/>
      <dgm:spPr/>
      <dgm:t>
        <a:bodyPr/>
        <a:lstStyle/>
        <a:p>
          <a:endParaRPr lang="en-US"/>
        </a:p>
      </dgm:t>
    </dgm:pt>
    <dgm:pt modelId="{ECF94F76-036A-4B75-93E1-AD2C2D18F4CD}" type="sibTrans" cxnId="{BB0D9AB9-4BAC-4609-AB40-C9E1CE75BB38}">
      <dgm:prSet/>
      <dgm:spPr/>
      <dgm:t>
        <a:bodyPr/>
        <a:lstStyle/>
        <a:p>
          <a:endParaRPr lang="en-US"/>
        </a:p>
      </dgm:t>
    </dgm:pt>
    <dgm:pt modelId="{8D50AF2A-6DE5-461A-A730-02C283AA26B0}">
      <dgm:prSet custT="1">
        <dgm:style>
          <a:lnRef idx="1">
            <a:schemeClr val="accent4"/>
          </a:lnRef>
          <a:fillRef idx="2">
            <a:schemeClr val="accent4"/>
          </a:fillRef>
          <a:effectRef idx="1">
            <a:schemeClr val="accent4"/>
          </a:effectRef>
          <a:fontRef idx="minor">
            <a:schemeClr val="dk1"/>
          </a:fontRef>
        </dgm:style>
      </dgm:prSet>
      <dgm:spPr/>
      <dgm:t>
        <a:bodyPr/>
        <a:lstStyle/>
        <a:p>
          <a:r>
            <a:rPr lang="en-US" sz="2000" b="1"/>
            <a:t>Structure of each code</a:t>
          </a:r>
          <a:r>
            <a:rPr lang="en-US" sz="2000"/>
            <a:t> / section:</a:t>
          </a:r>
        </a:p>
      </dgm:t>
    </dgm:pt>
    <dgm:pt modelId="{FD240461-9CE2-461A-9D7D-AD5E3245EE72}" type="parTrans" cxnId="{470943C3-64B9-4629-A27B-80F8CF8E7572}">
      <dgm:prSet/>
      <dgm:spPr/>
      <dgm:t>
        <a:bodyPr/>
        <a:lstStyle/>
        <a:p>
          <a:endParaRPr lang="en-US"/>
        </a:p>
      </dgm:t>
    </dgm:pt>
    <dgm:pt modelId="{9E9337ED-2232-4D1B-8F4E-72FE5523D42B}" type="sibTrans" cxnId="{470943C3-64B9-4629-A27B-80F8CF8E7572}">
      <dgm:prSet/>
      <dgm:spPr/>
      <dgm:t>
        <a:bodyPr/>
        <a:lstStyle/>
        <a:p>
          <a:endParaRPr lang="en-US"/>
        </a:p>
      </dgm:t>
    </dgm:pt>
    <dgm:pt modelId="{83149892-94F8-4E5C-A767-9FECAACDF8B6}">
      <dgm:prSet custT="1">
        <dgm:style>
          <a:lnRef idx="1">
            <a:schemeClr val="accent4"/>
          </a:lnRef>
          <a:fillRef idx="2">
            <a:schemeClr val="accent4"/>
          </a:fillRef>
          <a:effectRef idx="1">
            <a:schemeClr val="accent4"/>
          </a:effectRef>
          <a:fontRef idx="minor">
            <a:schemeClr val="dk1"/>
          </a:fontRef>
        </dgm:style>
      </dgm:prSet>
      <dgm:spPr/>
      <dgm:t>
        <a:bodyPr/>
        <a:lstStyle/>
        <a:p>
          <a:r>
            <a:rPr lang="en-US" sz="1600" dirty="0"/>
            <a:t>Introduction</a:t>
          </a:r>
        </a:p>
      </dgm:t>
    </dgm:pt>
    <dgm:pt modelId="{3A1A9325-A55F-4487-A259-D50628828A0A}" type="parTrans" cxnId="{183667ED-BC44-4CC0-A8C8-F770FD726F46}">
      <dgm:prSet/>
      <dgm:spPr/>
      <dgm:t>
        <a:bodyPr/>
        <a:lstStyle/>
        <a:p>
          <a:endParaRPr lang="en-US"/>
        </a:p>
      </dgm:t>
    </dgm:pt>
    <dgm:pt modelId="{A7A900BB-A91B-49EC-8B4C-699961BBF275}" type="sibTrans" cxnId="{183667ED-BC44-4CC0-A8C8-F770FD726F46}">
      <dgm:prSet/>
      <dgm:spPr/>
      <dgm:t>
        <a:bodyPr/>
        <a:lstStyle/>
        <a:p>
          <a:endParaRPr lang="en-US"/>
        </a:p>
      </dgm:t>
    </dgm:pt>
    <dgm:pt modelId="{87ABD012-86F8-4138-AE32-98E7D302F619}">
      <dgm:prSet custT="1">
        <dgm:style>
          <a:lnRef idx="1">
            <a:schemeClr val="accent4"/>
          </a:lnRef>
          <a:fillRef idx="2">
            <a:schemeClr val="accent4"/>
          </a:fillRef>
          <a:effectRef idx="1">
            <a:schemeClr val="accent4"/>
          </a:effectRef>
          <a:fontRef idx="minor">
            <a:schemeClr val="dk1"/>
          </a:fontRef>
        </dgm:style>
      </dgm:prSet>
      <dgm:spPr/>
      <dgm:t>
        <a:bodyPr/>
        <a:lstStyle/>
        <a:p>
          <a:r>
            <a:rPr lang="en-US" sz="1600"/>
            <a:t>Requirements</a:t>
          </a:r>
        </a:p>
      </dgm:t>
    </dgm:pt>
    <dgm:pt modelId="{5C3B7C46-F538-4885-948F-4476D0B8AB83}" type="parTrans" cxnId="{EDE4B6FF-7F06-42AA-B698-E778D445D71F}">
      <dgm:prSet/>
      <dgm:spPr/>
      <dgm:t>
        <a:bodyPr/>
        <a:lstStyle/>
        <a:p>
          <a:endParaRPr lang="en-US"/>
        </a:p>
      </dgm:t>
    </dgm:pt>
    <dgm:pt modelId="{E59D6BF8-8CD4-4C8C-B624-629E2130C82C}" type="sibTrans" cxnId="{EDE4B6FF-7F06-42AA-B698-E778D445D71F}">
      <dgm:prSet/>
      <dgm:spPr/>
      <dgm:t>
        <a:bodyPr/>
        <a:lstStyle/>
        <a:p>
          <a:endParaRPr lang="en-US"/>
        </a:p>
      </dgm:t>
    </dgm:pt>
    <dgm:pt modelId="{0B5B4759-1AEA-4BD3-84C6-D51AADD1464F}">
      <dgm:prSet custT="1">
        <dgm:style>
          <a:lnRef idx="1">
            <a:schemeClr val="accent4"/>
          </a:lnRef>
          <a:fillRef idx="2">
            <a:schemeClr val="accent4"/>
          </a:fillRef>
          <a:effectRef idx="1">
            <a:schemeClr val="accent4"/>
          </a:effectRef>
          <a:fontRef idx="minor">
            <a:schemeClr val="dk1"/>
          </a:fontRef>
        </dgm:style>
      </dgm:prSet>
      <dgm:spPr/>
      <dgm:t>
        <a:bodyPr/>
        <a:lstStyle/>
        <a:p>
          <a:r>
            <a:rPr lang="en-US" sz="1600"/>
            <a:t>Application materials</a:t>
          </a:r>
        </a:p>
      </dgm:t>
    </dgm:pt>
    <dgm:pt modelId="{D2257617-303B-4F88-AB33-3CA6644EBAA3}" type="parTrans" cxnId="{D115DE45-3ECC-47FF-BB54-81509B8D1C40}">
      <dgm:prSet/>
      <dgm:spPr/>
      <dgm:t>
        <a:bodyPr/>
        <a:lstStyle/>
        <a:p>
          <a:endParaRPr lang="en-US"/>
        </a:p>
      </dgm:t>
    </dgm:pt>
    <dgm:pt modelId="{94C4EEE1-821F-466F-A9C9-561C4EF7D8E9}" type="sibTrans" cxnId="{D115DE45-3ECC-47FF-BB54-81509B8D1C40}">
      <dgm:prSet/>
      <dgm:spPr/>
      <dgm:t>
        <a:bodyPr/>
        <a:lstStyle/>
        <a:p>
          <a:endParaRPr lang="en-US"/>
        </a:p>
      </dgm:t>
    </dgm:pt>
    <dgm:pt modelId="{3E0C9561-7893-44E9-B190-B703C78B6667}">
      <dgm:prSet custT="1">
        <dgm:style>
          <a:lnRef idx="1">
            <a:schemeClr val="accent3"/>
          </a:lnRef>
          <a:fillRef idx="2">
            <a:schemeClr val="accent3"/>
          </a:fillRef>
          <a:effectRef idx="1">
            <a:schemeClr val="accent3"/>
          </a:effectRef>
          <a:fontRef idx="minor">
            <a:schemeClr val="dk1"/>
          </a:fontRef>
        </dgm:style>
      </dgm:prSet>
      <dgm:spPr/>
      <dgm:t>
        <a:bodyPr/>
        <a:lstStyle/>
        <a:p>
          <a:r>
            <a:rPr lang="en-US" sz="2000" dirty="0"/>
            <a:t>Requirements are designated with letter “</a:t>
          </a:r>
          <a:r>
            <a:rPr lang="en-US" sz="2000" b="1" dirty="0"/>
            <a:t>R</a:t>
          </a:r>
          <a:r>
            <a:rPr lang="en-US" sz="2000" dirty="0"/>
            <a:t>”</a:t>
          </a:r>
        </a:p>
      </dgm:t>
    </dgm:pt>
    <dgm:pt modelId="{F209BCD4-3A3E-4236-A3FA-01422F08A7A4}" type="parTrans" cxnId="{92A6D335-558D-44AE-9101-A5F745F27402}">
      <dgm:prSet/>
      <dgm:spPr/>
      <dgm:t>
        <a:bodyPr/>
        <a:lstStyle/>
        <a:p>
          <a:endParaRPr lang="en-US"/>
        </a:p>
      </dgm:t>
    </dgm:pt>
    <dgm:pt modelId="{D725322E-6C63-455F-BB5A-D9B8C4B4027C}" type="sibTrans" cxnId="{92A6D335-558D-44AE-9101-A5F745F27402}">
      <dgm:prSet/>
      <dgm:spPr/>
      <dgm:t>
        <a:bodyPr/>
        <a:lstStyle/>
        <a:p>
          <a:endParaRPr lang="en-US"/>
        </a:p>
      </dgm:t>
    </dgm:pt>
    <dgm:pt modelId="{3CCBDDF9-6A84-4B56-8593-D202DE992ABD}">
      <dgm:prSet custT="1">
        <dgm:style>
          <a:lnRef idx="1">
            <a:schemeClr val="accent2"/>
          </a:lnRef>
          <a:fillRef idx="2">
            <a:schemeClr val="accent2"/>
          </a:fillRef>
          <a:effectRef idx="1">
            <a:schemeClr val="accent2"/>
          </a:effectRef>
          <a:fontRef idx="minor">
            <a:schemeClr val="dk1"/>
          </a:fontRef>
        </dgm:style>
      </dgm:prSet>
      <dgm:spPr/>
      <dgm:t>
        <a:bodyPr/>
        <a:lstStyle/>
        <a:p>
          <a:r>
            <a:rPr lang="en-US" sz="2000"/>
            <a:t>Application materials designated with letter “</a:t>
          </a:r>
          <a:r>
            <a:rPr lang="en-US" sz="2000" b="1"/>
            <a:t>A</a:t>
          </a:r>
          <a:r>
            <a:rPr lang="en-US" sz="2000"/>
            <a:t>”</a:t>
          </a:r>
        </a:p>
      </dgm:t>
    </dgm:pt>
    <dgm:pt modelId="{BF77DF68-3DDF-4A81-BA02-D80226A2B652}" type="parTrans" cxnId="{87087E43-37A6-4BDB-A8CE-63C4536BFA37}">
      <dgm:prSet/>
      <dgm:spPr/>
      <dgm:t>
        <a:bodyPr/>
        <a:lstStyle/>
        <a:p>
          <a:endParaRPr lang="en-US"/>
        </a:p>
      </dgm:t>
    </dgm:pt>
    <dgm:pt modelId="{D0239E69-3979-4A82-9787-DCFB1CCFC9B7}" type="sibTrans" cxnId="{87087E43-37A6-4BDB-A8CE-63C4536BFA37}">
      <dgm:prSet/>
      <dgm:spPr/>
      <dgm:t>
        <a:bodyPr/>
        <a:lstStyle/>
        <a:p>
          <a:endParaRPr lang="en-US"/>
        </a:p>
      </dgm:t>
    </dgm:pt>
    <dgm:pt modelId="{29D17462-CBF5-4272-A2DD-81D650AB885B}">
      <dgm:prSet custT="1">
        <dgm:style>
          <a:lnRef idx="1">
            <a:schemeClr val="accent1"/>
          </a:lnRef>
          <a:fillRef idx="2">
            <a:schemeClr val="accent1"/>
          </a:fillRef>
          <a:effectRef idx="1">
            <a:schemeClr val="accent1"/>
          </a:effectRef>
          <a:fontRef idx="minor">
            <a:schemeClr val="dk1"/>
          </a:fontRef>
        </dgm:style>
      </dgm:prSet>
      <dgm:spPr/>
      <dgm:t>
        <a:bodyPr/>
        <a:lstStyle/>
        <a:p>
          <a:r>
            <a:rPr lang="en-US" sz="2000" dirty="0"/>
            <a:t>“</a:t>
          </a:r>
          <a:r>
            <a:rPr lang="en-US" sz="2000" b="1" dirty="0"/>
            <a:t>Shall</a:t>
          </a:r>
          <a:r>
            <a:rPr lang="en-US" sz="2000" dirty="0"/>
            <a:t>” in the code is an obligation on a accountant</a:t>
          </a:r>
        </a:p>
      </dgm:t>
    </dgm:pt>
    <dgm:pt modelId="{55BD42FD-BE3A-47E6-A393-FF8426EF1742}" type="parTrans" cxnId="{B179E8D1-3B1E-473F-AFBF-68EBCE606A3F}">
      <dgm:prSet/>
      <dgm:spPr/>
      <dgm:t>
        <a:bodyPr/>
        <a:lstStyle/>
        <a:p>
          <a:endParaRPr lang="en-US"/>
        </a:p>
      </dgm:t>
    </dgm:pt>
    <dgm:pt modelId="{F345F385-2462-4F1E-A1E5-09F30E060A6C}" type="sibTrans" cxnId="{B179E8D1-3B1E-473F-AFBF-68EBCE606A3F}">
      <dgm:prSet/>
      <dgm:spPr/>
      <dgm:t>
        <a:bodyPr/>
        <a:lstStyle/>
        <a:p>
          <a:endParaRPr lang="en-US"/>
        </a:p>
      </dgm:t>
    </dgm:pt>
    <dgm:pt modelId="{29FC2518-82D4-4881-B237-A1F99B4B88B7}">
      <dgm:prSet custT="1">
        <dgm:style>
          <a:lnRef idx="1">
            <a:schemeClr val="accent6"/>
          </a:lnRef>
          <a:fillRef idx="2">
            <a:schemeClr val="accent6"/>
          </a:fillRef>
          <a:effectRef idx="1">
            <a:schemeClr val="accent6"/>
          </a:effectRef>
          <a:fontRef idx="minor">
            <a:schemeClr val="dk1"/>
          </a:fontRef>
        </dgm:style>
      </dgm:prSet>
      <dgm:spPr/>
      <dgm:t>
        <a:bodyPr/>
        <a:lstStyle/>
        <a:p>
          <a:r>
            <a:rPr lang="en-US" sz="2000" dirty="0"/>
            <a:t>“</a:t>
          </a:r>
          <a:r>
            <a:rPr lang="en-US" sz="2000" b="1" dirty="0"/>
            <a:t>May</a:t>
          </a:r>
          <a:r>
            <a:rPr lang="en-US" sz="2000" dirty="0"/>
            <a:t>” in the code is a specific exception or conditional wording </a:t>
          </a:r>
        </a:p>
      </dgm:t>
    </dgm:pt>
    <dgm:pt modelId="{CDA746B3-3ED0-484C-B4D8-279BB22A3641}" type="parTrans" cxnId="{83459D15-03D7-4978-98BB-30C78FDCA277}">
      <dgm:prSet/>
      <dgm:spPr/>
      <dgm:t>
        <a:bodyPr/>
        <a:lstStyle/>
        <a:p>
          <a:endParaRPr lang="en-US"/>
        </a:p>
      </dgm:t>
    </dgm:pt>
    <dgm:pt modelId="{CED92036-836A-4E5C-AC5A-05B584CB682D}" type="sibTrans" cxnId="{83459D15-03D7-4978-98BB-30C78FDCA277}">
      <dgm:prSet/>
      <dgm:spPr/>
      <dgm:t>
        <a:bodyPr/>
        <a:lstStyle/>
        <a:p>
          <a:endParaRPr lang="en-US"/>
        </a:p>
      </dgm:t>
    </dgm:pt>
    <dgm:pt modelId="{59D3F3DC-ABDA-444A-9C01-196FE4638866}">
      <dgm:prSet custT="1">
        <dgm:style>
          <a:lnRef idx="1">
            <a:schemeClr val="accent4"/>
          </a:lnRef>
          <a:fillRef idx="2">
            <a:schemeClr val="accent4"/>
          </a:fillRef>
          <a:effectRef idx="1">
            <a:schemeClr val="accent4"/>
          </a:effectRef>
          <a:fontRef idx="minor">
            <a:schemeClr val="dk1"/>
          </a:fontRef>
        </dgm:style>
      </dgm:prSet>
      <dgm:spPr/>
      <dgm:t>
        <a:bodyPr/>
        <a:lstStyle/>
        <a:p>
          <a:r>
            <a:rPr lang="en-US" sz="2000" dirty="0"/>
            <a:t>“</a:t>
          </a:r>
          <a:r>
            <a:rPr lang="en-US" sz="2000" b="1" dirty="0"/>
            <a:t>Might</a:t>
          </a:r>
          <a:r>
            <a:rPr lang="en-US" sz="2000" dirty="0"/>
            <a:t>” in the code is a it denotes the possibility of matter arising, an event occurring or a course of action to be taken.</a:t>
          </a:r>
        </a:p>
      </dgm:t>
    </dgm:pt>
    <dgm:pt modelId="{7CB85896-ED77-4953-8B7D-3A26820DA01C}" type="parTrans" cxnId="{E25F6C72-F480-4E44-A911-3919188CE53B}">
      <dgm:prSet/>
      <dgm:spPr/>
      <dgm:t>
        <a:bodyPr/>
        <a:lstStyle/>
        <a:p>
          <a:endParaRPr lang="en-US"/>
        </a:p>
      </dgm:t>
    </dgm:pt>
    <dgm:pt modelId="{DDC67108-0252-40F6-8A76-D91D85F664C7}" type="sibTrans" cxnId="{E25F6C72-F480-4E44-A911-3919188CE53B}">
      <dgm:prSet/>
      <dgm:spPr/>
      <dgm:t>
        <a:bodyPr/>
        <a:lstStyle/>
        <a:p>
          <a:endParaRPr lang="en-US"/>
        </a:p>
      </dgm:t>
    </dgm:pt>
    <dgm:pt modelId="{8D93CCA7-BCE1-49A6-8859-3CB5F5429B4F}" type="pres">
      <dgm:prSet presAssocID="{E79B5497-5107-4591-A031-8F7D9ECA117F}" presName="diagram" presStyleCnt="0">
        <dgm:presLayoutVars>
          <dgm:dir/>
          <dgm:resizeHandles val="exact"/>
        </dgm:presLayoutVars>
      </dgm:prSet>
      <dgm:spPr/>
    </dgm:pt>
    <dgm:pt modelId="{4273E415-F2FA-40C4-A7F5-1ACC7863629B}" type="pres">
      <dgm:prSet presAssocID="{F5EEA681-F600-4C8F-8B8D-164C1448DFC2}" presName="node" presStyleLbl="node1" presStyleIdx="0" presStyleCnt="8">
        <dgm:presLayoutVars>
          <dgm:bulletEnabled val="1"/>
        </dgm:presLayoutVars>
      </dgm:prSet>
      <dgm:spPr/>
    </dgm:pt>
    <dgm:pt modelId="{1D315013-C73F-459D-B55D-93F29B47F126}" type="pres">
      <dgm:prSet presAssocID="{0885D7E3-B8AA-4E3D-A5AB-15E257F07219}" presName="sibTrans" presStyleCnt="0"/>
      <dgm:spPr/>
    </dgm:pt>
    <dgm:pt modelId="{768B2252-30F4-462E-BD3D-510F2B5E6488}" type="pres">
      <dgm:prSet presAssocID="{C14E2BC0-8E23-4288-AE1C-64D0D85BA7BB}" presName="node" presStyleLbl="node1" presStyleIdx="1" presStyleCnt="8">
        <dgm:presLayoutVars>
          <dgm:bulletEnabled val="1"/>
        </dgm:presLayoutVars>
      </dgm:prSet>
      <dgm:spPr/>
    </dgm:pt>
    <dgm:pt modelId="{CF755A69-A97E-4CA8-9BCD-5783EC29FEA6}" type="pres">
      <dgm:prSet presAssocID="{ECF94F76-036A-4B75-93E1-AD2C2D18F4CD}" presName="sibTrans" presStyleCnt="0"/>
      <dgm:spPr/>
    </dgm:pt>
    <dgm:pt modelId="{15985B7F-EDEC-4D96-B178-00C862348683}" type="pres">
      <dgm:prSet presAssocID="{8D50AF2A-6DE5-461A-A730-02C283AA26B0}" presName="node" presStyleLbl="node1" presStyleIdx="2" presStyleCnt="8">
        <dgm:presLayoutVars>
          <dgm:bulletEnabled val="1"/>
        </dgm:presLayoutVars>
      </dgm:prSet>
      <dgm:spPr/>
    </dgm:pt>
    <dgm:pt modelId="{E84F9836-535C-47CF-B463-D774068095AF}" type="pres">
      <dgm:prSet presAssocID="{9E9337ED-2232-4D1B-8F4E-72FE5523D42B}" presName="sibTrans" presStyleCnt="0"/>
      <dgm:spPr/>
    </dgm:pt>
    <dgm:pt modelId="{99928E37-7203-4923-812B-729FE73F0AA0}" type="pres">
      <dgm:prSet presAssocID="{3E0C9561-7893-44E9-B190-B703C78B6667}" presName="node" presStyleLbl="node1" presStyleIdx="3" presStyleCnt="8">
        <dgm:presLayoutVars>
          <dgm:bulletEnabled val="1"/>
        </dgm:presLayoutVars>
      </dgm:prSet>
      <dgm:spPr/>
    </dgm:pt>
    <dgm:pt modelId="{A474BFA4-F4C2-4C29-8A88-39F8A97142E4}" type="pres">
      <dgm:prSet presAssocID="{D725322E-6C63-455F-BB5A-D9B8C4B4027C}" presName="sibTrans" presStyleCnt="0"/>
      <dgm:spPr/>
    </dgm:pt>
    <dgm:pt modelId="{C1AA3C8B-342A-4498-A721-3BD1EF966955}" type="pres">
      <dgm:prSet presAssocID="{3CCBDDF9-6A84-4B56-8593-D202DE992ABD}" presName="node" presStyleLbl="node1" presStyleIdx="4" presStyleCnt="8">
        <dgm:presLayoutVars>
          <dgm:bulletEnabled val="1"/>
        </dgm:presLayoutVars>
      </dgm:prSet>
      <dgm:spPr/>
    </dgm:pt>
    <dgm:pt modelId="{F132A740-7711-400D-8A19-39540F8C3739}" type="pres">
      <dgm:prSet presAssocID="{D0239E69-3979-4A82-9787-DCFB1CCFC9B7}" presName="sibTrans" presStyleCnt="0"/>
      <dgm:spPr/>
    </dgm:pt>
    <dgm:pt modelId="{2CED2838-C117-4D1E-867C-07738EC12D9B}" type="pres">
      <dgm:prSet presAssocID="{29D17462-CBF5-4272-A2DD-81D650AB885B}" presName="node" presStyleLbl="node1" presStyleIdx="5" presStyleCnt="8">
        <dgm:presLayoutVars>
          <dgm:bulletEnabled val="1"/>
        </dgm:presLayoutVars>
      </dgm:prSet>
      <dgm:spPr/>
    </dgm:pt>
    <dgm:pt modelId="{43D281A4-E098-4165-BFBE-C1DE8D96C1A8}" type="pres">
      <dgm:prSet presAssocID="{F345F385-2462-4F1E-A1E5-09F30E060A6C}" presName="sibTrans" presStyleCnt="0"/>
      <dgm:spPr/>
    </dgm:pt>
    <dgm:pt modelId="{E6BE1571-A357-418D-AEE9-EE9041EE0E53}" type="pres">
      <dgm:prSet presAssocID="{29FC2518-82D4-4881-B237-A1F99B4B88B7}" presName="node" presStyleLbl="node1" presStyleIdx="6" presStyleCnt="8">
        <dgm:presLayoutVars>
          <dgm:bulletEnabled val="1"/>
        </dgm:presLayoutVars>
      </dgm:prSet>
      <dgm:spPr/>
    </dgm:pt>
    <dgm:pt modelId="{ED74F4D0-E1DD-44CD-B2F7-7E88EF1046EB}" type="pres">
      <dgm:prSet presAssocID="{CED92036-836A-4E5C-AC5A-05B584CB682D}" presName="sibTrans" presStyleCnt="0"/>
      <dgm:spPr/>
    </dgm:pt>
    <dgm:pt modelId="{1EA2ADEB-3ED0-469E-8793-1B9ACA41AABE}" type="pres">
      <dgm:prSet presAssocID="{59D3F3DC-ABDA-444A-9C01-196FE4638866}" presName="node" presStyleLbl="node1" presStyleIdx="7" presStyleCnt="8">
        <dgm:presLayoutVars>
          <dgm:bulletEnabled val="1"/>
        </dgm:presLayoutVars>
      </dgm:prSet>
      <dgm:spPr/>
    </dgm:pt>
  </dgm:ptLst>
  <dgm:cxnLst>
    <dgm:cxn modelId="{E2C92E00-C8C4-4543-89AF-612924C91067}" type="presOf" srcId="{8D50AF2A-6DE5-461A-A730-02C283AA26B0}" destId="{15985B7F-EDEC-4D96-B178-00C862348683}" srcOrd="0" destOrd="0" presId="urn:microsoft.com/office/officeart/2005/8/layout/default"/>
    <dgm:cxn modelId="{41ECDA05-70B6-4F6F-A613-B56214D5FE7B}" type="presOf" srcId="{83149892-94F8-4E5C-A767-9FECAACDF8B6}" destId="{15985B7F-EDEC-4D96-B178-00C862348683}" srcOrd="0" destOrd="1" presId="urn:microsoft.com/office/officeart/2005/8/layout/default"/>
    <dgm:cxn modelId="{9AED3E10-7FD4-4B3E-BB0D-867936D2F22B}" type="presOf" srcId="{87ABD012-86F8-4138-AE32-98E7D302F619}" destId="{15985B7F-EDEC-4D96-B178-00C862348683}" srcOrd="0" destOrd="2" presId="urn:microsoft.com/office/officeart/2005/8/layout/default"/>
    <dgm:cxn modelId="{83459D15-03D7-4978-98BB-30C78FDCA277}" srcId="{E79B5497-5107-4591-A031-8F7D9ECA117F}" destId="{29FC2518-82D4-4881-B237-A1F99B4B88B7}" srcOrd="6" destOrd="0" parTransId="{CDA746B3-3ED0-484C-B4D8-279BB22A3641}" sibTransId="{CED92036-836A-4E5C-AC5A-05B584CB682D}"/>
    <dgm:cxn modelId="{5F920524-1DFD-4977-9D09-70599F789BBF}" type="presOf" srcId="{F5EEA681-F600-4C8F-8B8D-164C1448DFC2}" destId="{4273E415-F2FA-40C4-A7F5-1ACC7863629B}" srcOrd="0" destOrd="0" presId="urn:microsoft.com/office/officeart/2005/8/layout/default"/>
    <dgm:cxn modelId="{E387D52E-48EC-4EEB-BF60-8C8A071C066A}" type="presOf" srcId="{29FC2518-82D4-4881-B237-A1F99B4B88B7}" destId="{E6BE1571-A357-418D-AEE9-EE9041EE0E53}" srcOrd="0" destOrd="0" presId="urn:microsoft.com/office/officeart/2005/8/layout/default"/>
    <dgm:cxn modelId="{92A6D335-558D-44AE-9101-A5F745F27402}" srcId="{E79B5497-5107-4591-A031-8F7D9ECA117F}" destId="{3E0C9561-7893-44E9-B190-B703C78B6667}" srcOrd="3" destOrd="0" parTransId="{F209BCD4-3A3E-4236-A3FA-01422F08A7A4}" sibTransId="{D725322E-6C63-455F-BB5A-D9B8C4B4027C}"/>
    <dgm:cxn modelId="{87087E43-37A6-4BDB-A8CE-63C4536BFA37}" srcId="{E79B5497-5107-4591-A031-8F7D9ECA117F}" destId="{3CCBDDF9-6A84-4B56-8593-D202DE992ABD}" srcOrd="4" destOrd="0" parTransId="{BF77DF68-3DDF-4A81-BA02-D80226A2B652}" sibTransId="{D0239E69-3979-4A82-9787-DCFB1CCFC9B7}"/>
    <dgm:cxn modelId="{D115DE45-3ECC-47FF-BB54-81509B8D1C40}" srcId="{8D50AF2A-6DE5-461A-A730-02C283AA26B0}" destId="{0B5B4759-1AEA-4BD3-84C6-D51AADD1464F}" srcOrd="2" destOrd="0" parTransId="{D2257617-303B-4F88-AB33-3CA6644EBAA3}" sibTransId="{94C4EEE1-821F-466F-A9C9-561C4EF7D8E9}"/>
    <dgm:cxn modelId="{5FD1DE68-873C-4DB7-A3EF-F14411256A5E}" type="presOf" srcId="{C14E2BC0-8E23-4288-AE1C-64D0D85BA7BB}" destId="{768B2252-30F4-462E-BD3D-510F2B5E6488}" srcOrd="0" destOrd="0" presId="urn:microsoft.com/office/officeart/2005/8/layout/default"/>
    <dgm:cxn modelId="{E25F6C72-F480-4E44-A911-3919188CE53B}" srcId="{E79B5497-5107-4591-A031-8F7D9ECA117F}" destId="{59D3F3DC-ABDA-444A-9C01-196FE4638866}" srcOrd="7" destOrd="0" parTransId="{7CB85896-ED77-4953-8B7D-3A26820DA01C}" sibTransId="{DDC67108-0252-40F6-8A76-D91D85F664C7}"/>
    <dgm:cxn modelId="{B10D6984-33AB-4DD8-8B4A-9CA604EAFE8C}" srcId="{E79B5497-5107-4591-A031-8F7D9ECA117F}" destId="{F5EEA681-F600-4C8F-8B8D-164C1448DFC2}" srcOrd="0" destOrd="0" parTransId="{7C7B2AD6-CEA6-4B39-BCBD-9FDA13817EAB}" sibTransId="{0885D7E3-B8AA-4E3D-A5AB-15E257F07219}"/>
    <dgm:cxn modelId="{2270EA85-583A-4EB5-A972-C15B32B0C5FB}" type="presOf" srcId="{0B5B4759-1AEA-4BD3-84C6-D51AADD1464F}" destId="{15985B7F-EDEC-4D96-B178-00C862348683}" srcOrd="0" destOrd="3" presId="urn:microsoft.com/office/officeart/2005/8/layout/default"/>
    <dgm:cxn modelId="{E5CFD596-CCC0-423F-B575-71241B35CA1C}" type="presOf" srcId="{3E0C9561-7893-44E9-B190-B703C78B6667}" destId="{99928E37-7203-4923-812B-729FE73F0AA0}" srcOrd="0" destOrd="0" presId="urn:microsoft.com/office/officeart/2005/8/layout/default"/>
    <dgm:cxn modelId="{58093F98-A717-403F-901D-E1186273E795}" type="presOf" srcId="{E79B5497-5107-4591-A031-8F7D9ECA117F}" destId="{8D93CCA7-BCE1-49A6-8859-3CB5F5429B4F}" srcOrd="0" destOrd="0" presId="urn:microsoft.com/office/officeart/2005/8/layout/default"/>
    <dgm:cxn modelId="{C6CD2BAD-CB9D-4443-AE90-98CBC287610A}" type="presOf" srcId="{59D3F3DC-ABDA-444A-9C01-196FE4638866}" destId="{1EA2ADEB-3ED0-469E-8793-1B9ACA41AABE}" srcOrd="0" destOrd="0" presId="urn:microsoft.com/office/officeart/2005/8/layout/default"/>
    <dgm:cxn modelId="{163719AE-C24E-49B1-A4AD-26E2356F7270}" type="presOf" srcId="{29D17462-CBF5-4272-A2DD-81D650AB885B}" destId="{2CED2838-C117-4D1E-867C-07738EC12D9B}" srcOrd="0" destOrd="0" presId="urn:microsoft.com/office/officeart/2005/8/layout/default"/>
    <dgm:cxn modelId="{BB0D9AB9-4BAC-4609-AB40-C9E1CE75BB38}" srcId="{E79B5497-5107-4591-A031-8F7D9ECA117F}" destId="{C14E2BC0-8E23-4288-AE1C-64D0D85BA7BB}" srcOrd="1" destOrd="0" parTransId="{A80389E5-D721-495F-9A6A-8450C90E960E}" sibTransId="{ECF94F76-036A-4B75-93E1-AD2C2D18F4CD}"/>
    <dgm:cxn modelId="{470943C3-64B9-4629-A27B-80F8CF8E7572}" srcId="{E79B5497-5107-4591-A031-8F7D9ECA117F}" destId="{8D50AF2A-6DE5-461A-A730-02C283AA26B0}" srcOrd="2" destOrd="0" parTransId="{FD240461-9CE2-461A-9D7D-AD5E3245EE72}" sibTransId="{9E9337ED-2232-4D1B-8F4E-72FE5523D42B}"/>
    <dgm:cxn modelId="{B179E8D1-3B1E-473F-AFBF-68EBCE606A3F}" srcId="{E79B5497-5107-4591-A031-8F7D9ECA117F}" destId="{29D17462-CBF5-4272-A2DD-81D650AB885B}" srcOrd="5" destOrd="0" parTransId="{55BD42FD-BE3A-47E6-A393-FF8426EF1742}" sibTransId="{F345F385-2462-4F1E-A1E5-09F30E060A6C}"/>
    <dgm:cxn modelId="{BC7ADCDC-C9BA-4B58-B891-14FE0C989FF7}" type="presOf" srcId="{3CCBDDF9-6A84-4B56-8593-D202DE992ABD}" destId="{C1AA3C8B-342A-4498-A721-3BD1EF966955}" srcOrd="0" destOrd="0" presId="urn:microsoft.com/office/officeart/2005/8/layout/default"/>
    <dgm:cxn modelId="{183667ED-BC44-4CC0-A8C8-F770FD726F46}" srcId="{8D50AF2A-6DE5-461A-A730-02C283AA26B0}" destId="{83149892-94F8-4E5C-A767-9FECAACDF8B6}" srcOrd="0" destOrd="0" parTransId="{3A1A9325-A55F-4487-A259-D50628828A0A}" sibTransId="{A7A900BB-A91B-49EC-8B4C-699961BBF275}"/>
    <dgm:cxn modelId="{EDE4B6FF-7F06-42AA-B698-E778D445D71F}" srcId="{8D50AF2A-6DE5-461A-A730-02C283AA26B0}" destId="{87ABD012-86F8-4138-AE32-98E7D302F619}" srcOrd="1" destOrd="0" parTransId="{5C3B7C46-F538-4885-948F-4476D0B8AB83}" sibTransId="{E59D6BF8-8CD4-4C8C-B624-629E2130C82C}"/>
    <dgm:cxn modelId="{113ECCD2-ED40-4192-ADE3-F922DE84627D}" type="presParOf" srcId="{8D93CCA7-BCE1-49A6-8859-3CB5F5429B4F}" destId="{4273E415-F2FA-40C4-A7F5-1ACC7863629B}" srcOrd="0" destOrd="0" presId="urn:microsoft.com/office/officeart/2005/8/layout/default"/>
    <dgm:cxn modelId="{4BDF3970-2B37-4AD3-BEA5-A21618C53F6E}" type="presParOf" srcId="{8D93CCA7-BCE1-49A6-8859-3CB5F5429B4F}" destId="{1D315013-C73F-459D-B55D-93F29B47F126}" srcOrd="1" destOrd="0" presId="urn:microsoft.com/office/officeart/2005/8/layout/default"/>
    <dgm:cxn modelId="{0AC7B839-CF27-4E23-9BC9-6E84E928B228}" type="presParOf" srcId="{8D93CCA7-BCE1-49A6-8859-3CB5F5429B4F}" destId="{768B2252-30F4-462E-BD3D-510F2B5E6488}" srcOrd="2" destOrd="0" presId="urn:microsoft.com/office/officeart/2005/8/layout/default"/>
    <dgm:cxn modelId="{65F94ADC-93FA-4ABC-823A-B33649846344}" type="presParOf" srcId="{8D93CCA7-BCE1-49A6-8859-3CB5F5429B4F}" destId="{CF755A69-A97E-4CA8-9BCD-5783EC29FEA6}" srcOrd="3" destOrd="0" presId="urn:microsoft.com/office/officeart/2005/8/layout/default"/>
    <dgm:cxn modelId="{54FB4CB9-7A06-4C64-BDF4-6BC95B2A86EC}" type="presParOf" srcId="{8D93CCA7-BCE1-49A6-8859-3CB5F5429B4F}" destId="{15985B7F-EDEC-4D96-B178-00C862348683}" srcOrd="4" destOrd="0" presId="urn:microsoft.com/office/officeart/2005/8/layout/default"/>
    <dgm:cxn modelId="{1585CAAA-5282-4C46-9033-C278AFF70EE5}" type="presParOf" srcId="{8D93CCA7-BCE1-49A6-8859-3CB5F5429B4F}" destId="{E84F9836-535C-47CF-B463-D774068095AF}" srcOrd="5" destOrd="0" presId="urn:microsoft.com/office/officeart/2005/8/layout/default"/>
    <dgm:cxn modelId="{5B050D85-F76B-4340-9013-331AD5DCA849}" type="presParOf" srcId="{8D93CCA7-BCE1-49A6-8859-3CB5F5429B4F}" destId="{99928E37-7203-4923-812B-729FE73F0AA0}" srcOrd="6" destOrd="0" presId="urn:microsoft.com/office/officeart/2005/8/layout/default"/>
    <dgm:cxn modelId="{38A821CF-F0E6-4B58-95C0-7AFD3081AA03}" type="presParOf" srcId="{8D93CCA7-BCE1-49A6-8859-3CB5F5429B4F}" destId="{A474BFA4-F4C2-4C29-8A88-39F8A97142E4}" srcOrd="7" destOrd="0" presId="urn:microsoft.com/office/officeart/2005/8/layout/default"/>
    <dgm:cxn modelId="{37699FF4-7C39-40C8-BBDB-7267EDFABBF6}" type="presParOf" srcId="{8D93CCA7-BCE1-49A6-8859-3CB5F5429B4F}" destId="{C1AA3C8B-342A-4498-A721-3BD1EF966955}" srcOrd="8" destOrd="0" presId="urn:microsoft.com/office/officeart/2005/8/layout/default"/>
    <dgm:cxn modelId="{3419450D-0CCF-4696-AFAB-F361F88D9A76}" type="presParOf" srcId="{8D93CCA7-BCE1-49A6-8859-3CB5F5429B4F}" destId="{F132A740-7711-400D-8A19-39540F8C3739}" srcOrd="9" destOrd="0" presId="urn:microsoft.com/office/officeart/2005/8/layout/default"/>
    <dgm:cxn modelId="{663C2455-C84D-46D2-BB3F-4FFE405A3C1F}" type="presParOf" srcId="{8D93CCA7-BCE1-49A6-8859-3CB5F5429B4F}" destId="{2CED2838-C117-4D1E-867C-07738EC12D9B}" srcOrd="10" destOrd="0" presId="urn:microsoft.com/office/officeart/2005/8/layout/default"/>
    <dgm:cxn modelId="{34AF095D-E8BB-44C2-970A-DE9F7481454D}" type="presParOf" srcId="{8D93CCA7-BCE1-49A6-8859-3CB5F5429B4F}" destId="{43D281A4-E098-4165-BFBE-C1DE8D96C1A8}" srcOrd="11" destOrd="0" presId="urn:microsoft.com/office/officeart/2005/8/layout/default"/>
    <dgm:cxn modelId="{0F83227D-FD3E-4414-8695-12852B74BA63}" type="presParOf" srcId="{8D93CCA7-BCE1-49A6-8859-3CB5F5429B4F}" destId="{E6BE1571-A357-418D-AEE9-EE9041EE0E53}" srcOrd="12" destOrd="0" presId="urn:microsoft.com/office/officeart/2005/8/layout/default"/>
    <dgm:cxn modelId="{21C46E87-88AE-422A-95A3-54F5723C116F}" type="presParOf" srcId="{8D93CCA7-BCE1-49A6-8859-3CB5F5429B4F}" destId="{ED74F4D0-E1DD-44CD-B2F7-7E88EF1046EB}" srcOrd="13" destOrd="0" presId="urn:microsoft.com/office/officeart/2005/8/layout/default"/>
    <dgm:cxn modelId="{6688899D-0B2D-469E-BD74-979FDBC73913}" type="presParOf" srcId="{8D93CCA7-BCE1-49A6-8859-3CB5F5429B4F}" destId="{1EA2ADEB-3ED0-469E-8793-1B9ACA41AABE}"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E22AAFD-2602-4287-B46F-D89265812ED5}" type="doc">
      <dgm:prSet loTypeId="urn:microsoft.com/office/officeart/2005/8/layout/pyramid2" loCatId="pyramid" qsTypeId="urn:microsoft.com/office/officeart/2005/8/quickstyle/simple1" qsCatId="simple" csTypeId="urn:microsoft.com/office/officeart/2005/8/colors/colorful4" csCatId="colorful"/>
      <dgm:spPr/>
      <dgm:t>
        <a:bodyPr/>
        <a:lstStyle/>
        <a:p>
          <a:endParaRPr lang="en-US"/>
        </a:p>
      </dgm:t>
    </dgm:pt>
    <dgm:pt modelId="{71923BCC-0178-4741-B5B0-F6F4624A5C74}">
      <dgm:prSet/>
      <dgm:spPr/>
      <dgm:t>
        <a:bodyPr/>
        <a:lstStyle/>
        <a:p>
          <a:r>
            <a:rPr lang="en-US" b="1"/>
            <a:t>Part – 1</a:t>
          </a:r>
          <a:br>
            <a:rPr lang="en-US" b="1"/>
          </a:br>
          <a:r>
            <a:rPr lang="en-US" b="1"/>
            <a:t>Complying with the code, fundamental principles and conceptual framework</a:t>
          </a:r>
          <a:endParaRPr lang="en-US"/>
        </a:p>
      </dgm:t>
    </dgm:pt>
    <dgm:pt modelId="{B0AED1C7-C1CA-467E-B693-106F9381374A}" type="parTrans" cxnId="{1ADB0622-3D16-448F-9CCC-872F8B390DB9}">
      <dgm:prSet/>
      <dgm:spPr/>
      <dgm:t>
        <a:bodyPr/>
        <a:lstStyle/>
        <a:p>
          <a:endParaRPr lang="en-US"/>
        </a:p>
      </dgm:t>
    </dgm:pt>
    <dgm:pt modelId="{A0A373F4-63AD-4581-977B-FAC60742B7EA}" type="sibTrans" cxnId="{1ADB0622-3D16-448F-9CCC-872F8B390DB9}">
      <dgm:prSet/>
      <dgm:spPr/>
      <dgm:t>
        <a:bodyPr/>
        <a:lstStyle/>
        <a:p>
          <a:endParaRPr lang="en-US"/>
        </a:p>
      </dgm:t>
    </dgm:pt>
    <dgm:pt modelId="{25703601-7E8F-4758-91D3-C442D9C97F14}" type="pres">
      <dgm:prSet presAssocID="{AE22AAFD-2602-4287-B46F-D89265812ED5}" presName="compositeShape" presStyleCnt="0">
        <dgm:presLayoutVars>
          <dgm:dir/>
          <dgm:resizeHandles/>
        </dgm:presLayoutVars>
      </dgm:prSet>
      <dgm:spPr/>
    </dgm:pt>
    <dgm:pt modelId="{9563AFCC-51F0-4C5A-88ED-9BAA1D3EE8AD}" type="pres">
      <dgm:prSet presAssocID="{AE22AAFD-2602-4287-B46F-D89265812ED5}" presName="pyramid" presStyleLbl="node1" presStyleIdx="0" presStyleCnt="1"/>
      <dgm:spPr/>
    </dgm:pt>
    <dgm:pt modelId="{B44A8989-9B68-4717-BC96-17D82E38B92D}" type="pres">
      <dgm:prSet presAssocID="{AE22AAFD-2602-4287-B46F-D89265812ED5}" presName="theList" presStyleCnt="0"/>
      <dgm:spPr/>
    </dgm:pt>
    <dgm:pt modelId="{A028F6B8-48BA-4663-9CEA-89BF46F488F8}" type="pres">
      <dgm:prSet presAssocID="{71923BCC-0178-4741-B5B0-F6F4624A5C74}" presName="aNode" presStyleLbl="fgAcc1" presStyleIdx="0" presStyleCnt="1">
        <dgm:presLayoutVars>
          <dgm:bulletEnabled val="1"/>
        </dgm:presLayoutVars>
      </dgm:prSet>
      <dgm:spPr/>
    </dgm:pt>
    <dgm:pt modelId="{B38AE89D-C0DA-4D3F-AF3F-48768F3505DE}" type="pres">
      <dgm:prSet presAssocID="{71923BCC-0178-4741-B5B0-F6F4624A5C74}" presName="aSpace" presStyleCnt="0"/>
      <dgm:spPr/>
    </dgm:pt>
  </dgm:ptLst>
  <dgm:cxnLst>
    <dgm:cxn modelId="{1ADB0622-3D16-448F-9CCC-872F8B390DB9}" srcId="{AE22AAFD-2602-4287-B46F-D89265812ED5}" destId="{71923BCC-0178-4741-B5B0-F6F4624A5C74}" srcOrd="0" destOrd="0" parTransId="{B0AED1C7-C1CA-467E-B693-106F9381374A}" sibTransId="{A0A373F4-63AD-4581-977B-FAC60742B7EA}"/>
    <dgm:cxn modelId="{0E22D444-E3F5-48E5-BD99-CEF308706DFB}" type="presOf" srcId="{71923BCC-0178-4741-B5B0-F6F4624A5C74}" destId="{A028F6B8-48BA-4663-9CEA-89BF46F488F8}" srcOrd="0" destOrd="0" presId="urn:microsoft.com/office/officeart/2005/8/layout/pyramid2"/>
    <dgm:cxn modelId="{7F48A696-377B-4701-AD3B-D5F3CB99087A}" type="presOf" srcId="{AE22AAFD-2602-4287-B46F-D89265812ED5}" destId="{25703601-7E8F-4758-91D3-C442D9C97F14}" srcOrd="0" destOrd="0" presId="urn:microsoft.com/office/officeart/2005/8/layout/pyramid2"/>
    <dgm:cxn modelId="{3760D3EB-A259-4A47-A4DA-D8436E82FFBA}" type="presParOf" srcId="{25703601-7E8F-4758-91D3-C442D9C97F14}" destId="{9563AFCC-51F0-4C5A-88ED-9BAA1D3EE8AD}" srcOrd="0" destOrd="0" presId="urn:microsoft.com/office/officeart/2005/8/layout/pyramid2"/>
    <dgm:cxn modelId="{08DAE2D7-E5C3-4D69-BC72-52ABD213B89F}" type="presParOf" srcId="{25703601-7E8F-4758-91D3-C442D9C97F14}" destId="{B44A8989-9B68-4717-BC96-17D82E38B92D}" srcOrd="1" destOrd="0" presId="urn:microsoft.com/office/officeart/2005/8/layout/pyramid2"/>
    <dgm:cxn modelId="{A38B7125-AF3E-4B51-9B0F-2C9804BD2FA8}" type="presParOf" srcId="{B44A8989-9B68-4717-BC96-17D82E38B92D}" destId="{A028F6B8-48BA-4663-9CEA-89BF46F488F8}" srcOrd="0" destOrd="0" presId="urn:microsoft.com/office/officeart/2005/8/layout/pyramid2"/>
    <dgm:cxn modelId="{5A29046D-C3F8-4083-B937-AD82CAD4F8B9}" type="presParOf" srcId="{B44A8989-9B68-4717-BC96-17D82E38B92D}" destId="{B38AE89D-C0DA-4D3F-AF3F-48768F3505DE}"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B82CA6-A9B4-41C9-8DFA-650DDCB3AAAB}"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en-US"/>
        </a:p>
      </dgm:t>
    </dgm:pt>
    <dgm:pt modelId="{C55EA017-440B-445D-AA70-AF1E2893B7E8}">
      <dgm:prSet/>
      <dgm:spPr/>
      <dgm:t>
        <a:bodyPr/>
        <a:lstStyle/>
        <a:p>
          <a:r>
            <a:rPr lang="en-US"/>
            <a:t>Five fundamental principles</a:t>
          </a:r>
        </a:p>
      </dgm:t>
    </dgm:pt>
    <dgm:pt modelId="{B898F11B-96C1-4A7D-862A-D04262BDEE1C}" type="parTrans" cxnId="{89B278D7-37EA-4E9B-84D0-8E9DD426DB51}">
      <dgm:prSet/>
      <dgm:spPr/>
      <dgm:t>
        <a:bodyPr/>
        <a:lstStyle/>
        <a:p>
          <a:endParaRPr lang="en-US"/>
        </a:p>
      </dgm:t>
    </dgm:pt>
    <dgm:pt modelId="{BC2ED8DD-FB15-4E95-8903-73CF4CF96E69}" type="sibTrans" cxnId="{89B278D7-37EA-4E9B-84D0-8E9DD426DB51}">
      <dgm:prSet/>
      <dgm:spPr/>
      <dgm:t>
        <a:bodyPr/>
        <a:lstStyle/>
        <a:p>
          <a:endParaRPr lang="en-US"/>
        </a:p>
      </dgm:t>
    </dgm:pt>
    <dgm:pt modelId="{E2CCEA7B-4AE7-4821-BA25-F9924C4B06FB}">
      <dgm:prSet/>
      <dgm:spPr/>
      <dgm:t>
        <a:bodyPr/>
        <a:lstStyle/>
        <a:p>
          <a:r>
            <a:rPr lang="en-US"/>
            <a:t>Integrity</a:t>
          </a:r>
        </a:p>
      </dgm:t>
    </dgm:pt>
    <dgm:pt modelId="{5E7F2FC8-A4A6-436C-B54E-A865D60DAAE9}" type="parTrans" cxnId="{E3ADDFEC-A995-4B36-983B-58E74E7873FC}">
      <dgm:prSet/>
      <dgm:spPr/>
      <dgm:t>
        <a:bodyPr/>
        <a:lstStyle/>
        <a:p>
          <a:endParaRPr lang="en-US"/>
        </a:p>
      </dgm:t>
    </dgm:pt>
    <dgm:pt modelId="{017CE785-D9B2-45D5-B2D9-62D3D68943CC}" type="sibTrans" cxnId="{E3ADDFEC-A995-4B36-983B-58E74E7873FC}">
      <dgm:prSet/>
      <dgm:spPr/>
      <dgm:t>
        <a:bodyPr/>
        <a:lstStyle/>
        <a:p>
          <a:endParaRPr lang="en-US"/>
        </a:p>
      </dgm:t>
    </dgm:pt>
    <dgm:pt modelId="{582A1614-F163-4E06-9263-CBAAF72C5A09}">
      <dgm:prSet/>
      <dgm:spPr/>
      <dgm:t>
        <a:bodyPr/>
        <a:lstStyle/>
        <a:p>
          <a:r>
            <a:rPr lang="en-US"/>
            <a:t>Objectivity</a:t>
          </a:r>
        </a:p>
      </dgm:t>
    </dgm:pt>
    <dgm:pt modelId="{D0F6AB8A-229F-4A24-A078-2ED1E3B25A14}" type="parTrans" cxnId="{53A12B24-3145-43FB-9321-8BF2D4DE3905}">
      <dgm:prSet/>
      <dgm:spPr/>
      <dgm:t>
        <a:bodyPr/>
        <a:lstStyle/>
        <a:p>
          <a:endParaRPr lang="en-US"/>
        </a:p>
      </dgm:t>
    </dgm:pt>
    <dgm:pt modelId="{1B7C3C83-54F9-4190-9A87-0676D4C6A50D}" type="sibTrans" cxnId="{53A12B24-3145-43FB-9321-8BF2D4DE3905}">
      <dgm:prSet/>
      <dgm:spPr/>
      <dgm:t>
        <a:bodyPr/>
        <a:lstStyle/>
        <a:p>
          <a:endParaRPr lang="en-US"/>
        </a:p>
      </dgm:t>
    </dgm:pt>
    <dgm:pt modelId="{78E2F1FC-AC2B-4FF8-A333-CDD4AEAE71E5}">
      <dgm:prSet/>
      <dgm:spPr/>
      <dgm:t>
        <a:bodyPr/>
        <a:lstStyle/>
        <a:p>
          <a:r>
            <a:rPr lang="en-US"/>
            <a:t>Professional Competence and due care</a:t>
          </a:r>
        </a:p>
      </dgm:t>
    </dgm:pt>
    <dgm:pt modelId="{7F72E5ED-DE12-46C3-9EE3-588E7F52098E}" type="parTrans" cxnId="{E4712B34-DC83-4872-98C1-3496D3527FDA}">
      <dgm:prSet/>
      <dgm:spPr/>
      <dgm:t>
        <a:bodyPr/>
        <a:lstStyle/>
        <a:p>
          <a:endParaRPr lang="en-US"/>
        </a:p>
      </dgm:t>
    </dgm:pt>
    <dgm:pt modelId="{533279A3-14A4-4D00-9424-97128D7B92ED}" type="sibTrans" cxnId="{E4712B34-DC83-4872-98C1-3496D3527FDA}">
      <dgm:prSet/>
      <dgm:spPr/>
      <dgm:t>
        <a:bodyPr/>
        <a:lstStyle/>
        <a:p>
          <a:endParaRPr lang="en-US"/>
        </a:p>
      </dgm:t>
    </dgm:pt>
    <dgm:pt modelId="{EABDE3E9-848C-4E88-8354-7F2B5430435E}">
      <dgm:prSet/>
      <dgm:spPr/>
      <dgm:t>
        <a:bodyPr/>
        <a:lstStyle/>
        <a:p>
          <a:r>
            <a:rPr lang="en-US"/>
            <a:t>Confidentiality</a:t>
          </a:r>
        </a:p>
      </dgm:t>
    </dgm:pt>
    <dgm:pt modelId="{FA89B6B6-7653-42BB-915E-F1EF0BE18296}" type="parTrans" cxnId="{D0D7D53C-CD98-4324-9FCA-9117B198ABF8}">
      <dgm:prSet/>
      <dgm:spPr/>
      <dgm:t>
        <a:bodyPr/>
        <a:lstStyle/>
        <a:p>
          <a:endParaRPr lang="en-US"/>
        </a:p>
      </dgm:t>
    </dgm:pt>
    <dgm:pt modelId="{1B55172B-DC47-40B7-951C-E40BAEE7D9E3}" type="sibTrans" cxnId="{D0D7D53C-CD98-4324-9FCA-9117B198ABF8}">
      <dgm:prSet/>
      <dgm:spPr/>
      <dgm:t>
        <a:bodyPr/>
        <a:lstStyle/>
        <a:p>
          <a:endParaRPr lang="en-US"/>
        </a:p>
      </dgm:t>
    </dgm:pt>
    <dgm:pt modelId="{11E75D10-6B55-4902-B50A-E700202F04A0}">
      <dgm:prSet/>
      <dgm:spPr/>
      <dgm:t>
        <a:bodyPr/>
        <a:lstStyle/>
        <a:p>
          <a:r>
            <a:rPr lang="en-US"/>
            <a:t>Professional Behaviour</a:t>
          </a:r>
        </a:p>
      </dgm:t>
    </dgm:pt>
    <dgm:pt modelId="{AE7B0E05-C0FD-4828-B75A-D29BEF8E28B4}" type="parTrans" cxnId="{3E70D192-82D6-4C9D-ABF6-D3F54AFD3460}">
      <dgm:prSet/>
      <dgm:spPr/>
      <dgm:t>
        <a:bodyPr/>
        <a:lstStyle/>
        <a:p>
          <a:endParaRPr lang="en-US"/>
        </a:p>
      </dgm:t>
    </dgm:pt>
    <dgm:pt modelId="{7D1EAD32-E0B6-4C51-BC06-622ADB9A5CBF}" type="sibTrans" cxnId="{3E70D192-82D6-4C9D-ABF6-D3F54AFD3460}">
      <dgm:prSet/>
      <dgm:spPr/>
      <dgm:t>
        <a:bodyPr/>
        <a:lstStyle/>
        <a:p>
          <a:endParaRPr lang="en-US"/>
        </a:p>
      </dgm:t>
    </dgm:pt>
    <dgm:pt modelId="{16EC70CF-1471-4C05-BC99-E93C7C19D7F7}" type="pres">
      <dgm:prSet presAssocID="{CCB82CA6-A9B4-41C9-8DFA-650DDCB3AAAB}" presName="vert0" presStyleCnt="0">
        <dgm:presLayoutVars>
          <dgm:dir/>
          <dgm:animOne val="branch"/>
          <dgm:animLvl val="lvl"/>
        </dgm:presLayoutVars>
      </dgm:prSet>
      <dgm:spPr/>
    </dgm:pt>
    <dgm:pt modelId="{22741233-DF38-4FC0-9761-1AD0FCB90222}" type="pres">
      <dgm:prSet presAssocID="{C55EA017-440B-445D-AA70-AF1E2893B7E8}" presName="thickLine" presStyleLbl="alignNode1" presStyleIdx="0" presStyleCnt="1"/>
      <dgm:spPr/>
    </dgm:pt>
    <dgm:pt modelId="{E5A09372-5B32-47F8-B78E-6947C65FE9CC}" type="pres">
      <dgm:prSet presAssocID="{C55EA017-440B-445D-AA70-AF1E2893B7E8}" presName="horz1" presStyleCnt="0"/>
      <dgm:spPr/>
    </dgm:pt>
    <dgm:pt modelId="{15BCB7CC-C0F2-44C9-BCFB-5696A3F6DF4A}" type="pres">
      <dgm:prSet presAssocID="{C55EA017-440B-445D-AA70-AF1E2893B7E8}" presName="tx1" presStyleLbl="revTx" presStyleIdx="0" presStyleCnt="6"/>
      <dgm:spPr/>
    </dgm:pt>
    <dgm:pt modelId="{7024D196-42D6-4801-8FB7-5623D42D3D8A}" type="pres">
      <dgm:prSet presAssocID="{C55EA017-440B-445D-AA70-AF1E2893B7E8}" presName="vert1" presStyleCnt="0"/>
      <dgm:spPr/>
    </dgm:pt>
    <dgm:pt modelId="{533E0F4A-3790-466E-8A2F-465706273165}" type="pres">
      <dgm:prSet presAssocID="{E2CCEA7B-4AE7-4821-BA25-F9924C4B06FB}" presName="vertSpace2a" presStyleCnt="0"/>
      <dgm:spPr/>
    </dgm:pt>
    <dgm:pt modelId="{E4A85171-147A-459D-8E3A-6DA9AC1A0A89}" type="pres">
      <dgm:prSet presAssocID="{E2CCEA7B-4AE7-4821-BA25-F9924C4B06FB}" presName="horz2" presStyleCnt="0"/>
      <dgm:spPr/>
    </dgm:pt>
    <dgm:pt modelId="{6B191C74-4254-418C-B087-702D37D3CDB9}" type="pres">
      <dgm:prSet presAssocID="{E2CCEA7B-4AE7-4821-BA25-F9924C4B06FB}" presName="horzSpace2" presStyleCnt="0"/>
      <dgm:spPr/>
    </dgm:pt>
    <dgm:pt modelId="{C9A0FA27-7D18-482E-9AC2-32E79BD23E46}" type="pres">
      <dgm:prSet presAssocID="{E2CCEA7B-4AE7-4821-BA25-F9924C4B06FB}" presName="tx2" presStyleLbl="revTx" presStyleIdx="1" presStyleCnt="6"/>
      <dgm:spPr/>
    </dgm:pt>
    <dgm:pt modelId="{B6DED257-428B-497B-98AF-5F19029777C8}" type="pres">
      <dgm:prSet presAssocID="{E2CCEA7B-4AE7-4821-BA25-F9924C4B06FB}" presName="vert2" presStyleCnt="0"/>
      <dgm:spPr/>
    </dgm:pt>
    <dgm:pt modelId="{DE403B78-790D-48A5-90BF-92A4028FF02F}" type="pres">
      <dgm:prSet presAssocID="{E2CCEA7B-4AE7-4821-BA25-F9924C4B06FB}" presName="thinLine2b" presStyleLbl="callout" presStyleIdx="0" presStyleCnt="5"/>
      <dgm:spPr/>
    </dgm:pt>
    <dgm:pt modelId="{65E4E85D-6A4F-4ED2-8C45-E8845603222C}" type="pres">
      <dgm:prSet presAssocID="{E2CCEA7B-4AE7-4821-BA25-F9924C4B06FB}" presName="vertSpace2b" presStyleCnt="0"/>
      <dgm:spPr/>
    </dgm:pt>
    <dgm:pt modelId="{FF9E528B-FE45-4C83-BD8B-F270E63C0B02}" type="pres">
      <dgm:prSet presAssocID="{582A1614-F163-4E06-9263-CBAAF72C5A09}" presName="horz2" presStyleCnt="0"/>
      <dgm:spPr/>
    </dgm:pt>
    <dgm:pt modelId="{712975F2-5F2E-4594-A02C-967B10AC1FD9}" type="pres">
      <dgm:prSet presAssocID="{582A1614-F163-4E06-9263-CBAAF72C5A09}" presName="horzSpace2" presStyleCnt="0"/>
      <dgm:spPr/>
    </dgm:pt>
    <dgm:pt modelId="{1EFB8126-E152-450F-B54A-85A313A78856}" type="pres">
      <dgm:prSet presAssocID="{582A1614-F163-4E06-9263-CBAAF72C5A09}" presName="tx2" presStyleLbl="revTx" presStyleIdx="2" presStyleCnt="6"/>
      <dgm:spPr/>
    </dgm:pt>
    <dgm:pt modelId="{4D4F0EAF-D257-4D00-9D66-5A292053A549}" type="pres">
      <dgm:prSet presAssocID="{582A1614-F163-4E06-9263-CBAAF72C5A09}" presName="vert2" presStyleCnt="0"/>
      <dgm:spPr/>
    </dgm:pt>
    <dgm:pt modelId="{BEA08A33-074A-43BC-A20D-6E13D5F05718}" type="pres">
      <dgm:prSet presAssocID="{582A1614-F163-4E06-9263-CBAAF72C5A09}" presName="thinLine2b" presStyleLbl="callout" presStyleIdx="1" presStyleCnt="5"/>
      <dgm:spPr/>
    </dgm:pt>
    <dgm:pt modelId="{91E4EE37-072E-4D93-8888-E89C158C3E8E}" type="pres">
      <dgm:prSet presAssocID="{582A1614-F163-4E06-9263-CBAAF72C5A09}" presName="vertSpace2b" presStyleCnt="0"/>
      <dgm:spPr/>
    </dgm:pt>
    <dgm:pt modelId="{8BF6BF1F-E904-460E-A46E-BE91AE03CF8A}" type="pres">
      <dgm:prSet presAssocID="{78E2F1FC-AC2B-4FF8-A333-CDD4AEAE71E5}" presName="horz2" presStyleCnt="0"/>
      <dgm:spPr/>
    </dgm:pt>
    <dgm:pt modelId="{CE137D22-BBC8-45AC-988C-FCC854CAB8BD}" type="pres">
      <dgm:prSet presAssocID="{78E2F1FC-AC2B-4FF8-A333-CDD4AEAE71E5}" presName="horzSpace2" presStyleCnt="0"/>
      <dgm:spPr/>
    </dgm:pt>
    <dgm:pt modelId="{C23AC1DC-74B9-4585-8B5B-D4C3BC49DA1C}" type="pres">
      <dgm:prSet presAssocID="{78E2F1FC-AC2B-4FF8-A333-CDD4AEAE71E5}" presName="tx2" presStyleLbl="revTx" presStyleIdx="3" presStyleCnt="6"/>
      <dgm:spPr/>
    </dgm:pt>
    <dgm:pt modelId="{BA5DEAC2-97C3-4F56-8FC9-981A671E50B0}" type="pres">
      <dgm:prSet presAssocID="{78E2F1FC-AC2B-4FF8-A333-CDD4AEAE71E5}" presName="vert2" presStyleCnt="0"/>
      <dgm:spPr/>
    </dgm:pt>
    <dgm:pt modelId="{2F70C298-B9F5-4B07-BAF9-5BF547606ABE}" type="pres">
      <dgm:prSet presAssocID="{78E2F1FC-AC2B-4FF8-A333-CDD4AEAE71E5}" presName="thinLine2b" presStyleLbl="callout" presStyleIdx="2" presStyleCnt="5"/>
      <dgm:spPr/>
    </dgm:pt>
    <dgm:pt modelId="{336918B1-E28F-4DB9-87C9-7CEF1DAB49BA}" type="pres">
      <dgm:prSet presAssocID="{78E2F1FC-AC2B-4FF8-A333-CDD4AEAE71E5}" presName="vertSpace2b" presStyleCnt="0"/>
      <dgm:spPr/>
    </dgm:pt>
    <dgm:pt modelId="{578BF5FA-25DB-44D5-AC15-CB078DF8B948}" type="pres">
      <dgm:prSet presAssocID="{EABDE3E9-848C-4E88-8354-7F2B5430435E}" presName="horz2" presStyleCnt="0"/>
      <dgm:spPr/>
    </dgm:pt>
    <dgm:pt modelId="{9884BF1D-6E82-45B9-AB8F-65F643979C0F}" type="pres">
      <dgm:prSet presAssocID="{EABDE3E9-848C-4E88-8354-7F2B5430435E}" presName="horzSpace2" presStyleCnt="0"/>
      <dgm:spPr/>
    </dgm:pt>
    <dgm:pt modelId="{3C411544-0E82-4703-B669-84AD7485D44B}" type="pres">
      <dgm:prSet presAssocID="{EABDE3E9-848C-4E88-8354-7F2B5430435E}" presName="tx2" presStyleLbl="revTx" presStyleIdx="4" presStyleCnt="6"/>
      <dgm:spPr/>
    </dgm:pt>
    <dgm:pt modelId="{566FD904-A1B5-4E3B-B81B-06BA5528D1F1}" type="pres">
      <dgm:prSet presAssocID="{EABDE3E9-848C-4E88-8354-7F2B5430435E}" presName="vert2" presStyleCnt="0"/>
      <dgm:spPr/>
    </dgm:pt>
    <dgm:pt modelId="{681DEDB9-6268-442D-BFFF-240E74EB1A7F}" type="pres">
      <dgm:prSet presAssocID="{EABDE3E9-848C-4E88-8354-7F2B5430435E}" presName="thinLine2b" presStyleLbl="callout" presStyleIdx="3" presStyleCnt="5"/>
      <dgm:spPr/>
    </dgm:pt>
    <dgm:pt modelId="{E18302B6-096E-47F2-9E8E-0FBFB00C347B}" type="pres">
      <dgm:prSet presAssocID="{EABDE3E9-848C-4E88-8354-7F2B5430435E}" presName="vertSpace2b" presStyleCnt="0"/>
      <dgm:spPr/>
    </dgm:pt>
    <dgm:pt modelId="{15F63514-0AD2-4698-B6B7-C96179790009}" type="pres">
      <dgm:prSet presAssocID="{11E75D10-6B55-4902-B50A-E700202F04A0}" presName="horz2" presStyleCnt="0"/>
      <dgm:spPr/>
    </dgm:pt>
    <dgm:pt modelId="{5FB4CBB3-BF68-4464-9A08-0FFEB67C4FAE}" type="pres">
      <dgm:prSet presAssocID="{11E75D10-6B55-4902-B50A-E700202F04A0}" presName="horzSpace2" presStyleCnt="0"/>
      <dgm:spPr/>
    </dgm:pt>
    <dgm:pt modelId="{CC7F9B15-9899-4661-BF30-9F7676F8EF68}" type="pres">
      <dgm:prSet presAssocID="{11E75D10-6B55-4902-B50A-E700202F04A0}" presName="tx2" presStyleLbl="revTx" presStyleIdx="5" presStyleCnt="6"/>
      <dgm:spPr/>
    </dgm:pt>
    <dgm:pt modelId="{D80EDB1C-8228-4EF3-98E6-B42A26681155}" type="pres">
      <dgm:prSet presAssocID="{11E75D10-6B55-4902-B50A-E700202F04A0}" presName="vert2" presStyleCnt="0"/>
      <dgm:spPr/>
    </dgm:pt>
    <dgm:pt modelId="{DB42C480-AC3F-490F-9C15-9E379F5A505F}" type="pres">
      <dgm:prSet presAssocID="{11E75D10-6B55-4902-B50A-E700202F04A0}" presName="thinLine2b" presStyleLbl="callout" presStyleIdx="4" presStyleCnt="5"/>
      <dgm:spPr/>
    </dgm:pt>
    <dgm:pt modelId="{498CA866-71EA-40D4-8313-58677AE357DF}" type="pres">
      <dgm:prSet presAssocID="{11E75D10-6B55-4902-B50A-E700202F04A0}" presName="vertSpace2b" presStyleCnt="0"/>
      <dgm:spPr/>
    </dgm:pt>
  </dgm:ptLst>
  <dgm:cxnLst>
    <dgm:cxn modelId="{53A12B24-3145-43FB-9321-8BF2D4DE3905}" srcId="{C55EA017-440B-445D-AA70-AF1E2893B7E8}" destId="{582A1614-F163-4E06-9263-CBAAF72C5A09}" srcOrd="1" destOrd="0" parTransId="{D0F6AB8A-229F-4A24-A078-2ED1E3B25A14}" sibTransId="{1B7C3C83-54F9-4190-9A87-0676D4C6A50D}"/>
    <dgm:cxn modelId="{E4712B34-DC83-4872-98C1-3496D3527FDA}" srcId="{C55EA017-440B-445D-AA70-AF1E2893B7E8}" destId="{78E2F1FC-AC2B-4FF8-A333-CDD4AEAE71E5}" srcOrd="2" destOrd="0" parTransId="{7F72E5ED-DE12-46C3-9EE3-588E7F52098E}" sibTransId="{533279A3-14A4-4D00-9424-97128D7B92ED}"/>
    <dgm:cxn modelId="{D166C534-7EFA-436E-8BCD-C53B5003A262}" type="presOf" srcId="{EABDE3E9-848C-4E88-8354-7F2B5430435E}" destId="{3C411544-0E82-4703-B669-84AD7485D44B}" srcOrd="0" destOrd="0" presId="urn:microsoft.com/office/officeart/2008/layout/LinedList"/>
    <dgm:cxn modelId="{D0D7D53C-CD98-4324-9FCA-9117B198ABF8}" srcId="{C55EA017-440B-445D-AA70-AF1E2893B7E8}" destId="{EABDE3E9-848C-4E88-8354-7F2B5430435E}" srcOrd="3" destOrd="0" parTransId="{FA89B6B6-7653-42BB-915E-F1EF0BE18296}" sibTransId="{1B55172B-DC47-40B7-951C-E40BAEE7D9E3}"/>
    <dgm:cxn modelId="{591E7F4F-D302-4736-8F12-CFC774D9C924}" type="presOf" srcId="{11E75D10-6B55-4902-B50A-E700202F04A0}" destId="{CC7F9B15-9899-4661-BF30-9F7676F8EF68}" srcOrd="0" destOrd="0" presId="urn:microsoft.com/office/officeart/2008/layout/LinedList"/>
    <dgm:cxn modelId="{2886B490-544F-4560-902B-5B3EB4853841}" type="presOf" srcId="{C55EA017-440B-445D-AA70-AF1E2893B7E8}" destId="{15BCB7CC-C0F2-44C9-BCFB-5696A3F6DF4A}" srcOrd="0" destOrd="0" presId="urn:microsoft.com/office/officeart/2008/layout/LinedList"/>
    <dgm:cxn modelId="{3E70D192-82D6-4C9D-ABF6-D3F54AFD3460}" srcId="{C55EA017-440B-445D-AA70-AF1E2893B7E8}" destId="{11E75D10-6B55-4902-B50A-E700202F04A0}" srcOrd="4" destOrd="0" parTransId="{AE7B0E05-C0FD-4828-B75A-D29BEF8E28B4}" sibTransId="{7D1EAD32-E0B6-4C51-BC06-622ADB9A5CBF}"/>
    <dgm:cxn modelId="{E449A49B-DA64-42F3-836B-7900A430CDB7}" type="presOf" srcId="{582A1614-F163-4E06-9263-CBAAF72C5A09}" destId="{1EFB8126-E152-450F-B54A-85A313A78856}" srcOrd="0" destOrd="0" presId="urn:microsoft.com/office/officeart/2008/layout/LinedList"/>
    <dgm:cxn modelId="{80328AC2-D999-4DF1-8F5C-0F712E7E6222}" type="presOf" srcId="{E2CCEA7B-4AE7-4821-BA25-F9924C4B06FB}" destId="{C9A0FA27-7D18-482E-9AC2-32E79BD23E46}" srcOrd="0" destOrd="0" presId="urn:microsoft.com/office/officeart/2008/layout/LinedList"/>
    <dgm:cxn modelId="{89B278D7-37EA-4E9B-84D0-8E9DD426DB51}" srcId="{CCB82CA6-A9B4-41C9-8DFA-650DDCB3AAAB}" destId="{C55EA017-440B-445D-AA70-AF1E2893B7E8}" srcOrd="0" destOrd="0" parTransId="{B898F11B-96C1-4A7D-862A-D04262BDEE1C}" sibTransId="{BC2ED8DD-FB15-4E95-8903-73CF4CF96E69}"/>
    <dgm:cxn modelId="{F4D449E4-28A8-4755-BDD5-7686CBA13477}" type="presOf" srcId="{78E2F1FC-AC2B-4FF8-A333-CDD4AEAE71E5}" destId="{C23AC1DC-74B9-4585-8B5B-D4C3BC49DA1C}" srcOrd="0" destOrd="0" presId="urn:microsoft.com/office/officeart/2008/layout/LinedList"/>
    <dgm:cxn modelId="{E3ADDFEC-A995-4B36-983B-58E74E7873FC}" srcId="{C55EA017-440B-445D-AA70-AF1E2893B7E8}" destId="{E2CCEA7B-4AE7-4821-BA25-F9924C4B06FB}" srcOrd="0" destOrd="0" parTransId="{5E7F2FC8-A4A6-436C-B54E-A865D60DAAE9}" sibTransId="{017CE785-D9B2-45D5-B2D9-62D3D68943CC}"/>
    <dgm:cxn modelId="{4CA0A4FA-2C81-472C-88D8-5256C7E6E4B2}" type="presOf" srcId="{CCB82CA6-A9B4-41C9-8DFA-650DDCB3AAAB}" destId="{16EC70CF-1471-4C05-BC99-E93C7C19D7F7}" srcOrd="0" destOrd="0" presId="urn:microsoft.com/office/officeart/2008/layout/LinedList"/>
    <dgm:cxn modelId="{93870A03-58B0-4C59-AC0A-E6C6FB0DCBF1}" type="presParOf" srcId="{16EC70CF-1471-4C05-BC99-E93C7C19D7F7}" destId="{22741233-DF38-4FC0-9761-1AD0FCB90222}" srcOrd="0" destOrd="0" presId="urn:microsoft.com/office/officeart/2008/layout/LinedList"/>
    <dgm:cxn modelId="{F0046C20-93E7-4EDC-940B-1AB22653D8CA}" type="presParOf" srcId="{16EC70CF-1471-4C05-BC99-E93C7C19D7F7}" destId="{E5A09372-5B32-47F8-B78E-6947C65FE9CC}" srcOrd="1" destOrd="0" presId="urn:microsoft.com/office/officeart/2008/layout/LinedList"/>
    <dgm:cxn modelId="{3F4C6E40-F706-422E-8CE2-65389A20ADB9}" type="presParOf" srcId="{E5A09372-5B32-47F8-B78E-6947C65FE9CC}" destId="{15BCB7CC-C0F2-44C9-BCFB-5696A3F6DF4A}" srcOrd="0" destOrd="0" presId="urn:microsoft.com/office/officeart/2008/layout/LinedList"/>
    <dgm:cxn modelId="{28715F48-B535-4B2E-933B-3D67B59A3A0D}" type="presParOf" srcId="{E5A09372-5B32-47F8-B78E-6947C65FE9CC}" destId="{7024D196-42D6-4801-8FB7-5623D42D3D8A}" srcOrd="1" destOrd="0" presId="urn:microsoft.com/office/officeart/2008/layout/LinedList"/>
    <dgm:cxn modelId="{AFAE76E0-757A-4F2F-BCC3-BD138E540933}" type="presParOf" srcId="{7024D196-42D6-4801-8FB7-5623D42D3D8A}" destId="{533E0F4A-3790-466E-8A2F-465706273165}" srcOrd="0" destOrd="0" presId="urn:microsoft.com/office/officeart/2008/layout/LinedList"/>
    <dgm:cxn modelId="{C0997C94-C8AC-4BEF-88DB-5AD929AD9CA8}" type="presParOf" srcId="{7024D196-42D6-4801-8FB7-5623D42D3D8A}" destId="{E4A85171-147A-459D-8E3A-6DA9AC1A0A89}" srcOrd="1" destOrd="0" presId="urn:microsoft.com/office/officeart/2008/layout/LinedList"/>
    <dgm:cxn modelId="{2396459B-1820-448B-A943-EBE1592F2BD9}" type="presParOf" srcId="{E4A85171-147A-459D-8E3A-6DA9AC1A0A89}" destId="{6B191C74-4254-418C-B087-702D37D3CDB9}" srcOrd="0" destOrd="0" presId="urn:microsoft.com/office/officeart/2008/layout/LinedList"/>
    <dgm:cxn modelId="{6B2A9099-8F57-4DF7-A2ED-4B50BB9DC805}" type="presParOf" srcId="{E4A85171-147A-459D-8E3A-6DA9AC1A0A89}" destId="{C9A0FA27-7D18-482E-9AC2-32E79BD23E46}" srcOrd="1" destOrd="0" presId="urn:microsoft.com/office/officeart/2008/layout/LinedList"/>
    <dgm:cxn modelId="{65C314B2-BC20-4914-ABDE-DC3F8C9CB530}" type="presParOf" srcId="{E4A85171-147A-459D-8E3A-6DA9AC1A0A89}" destId="{B6DED257-428B-497B-98AF-5F19029777C8}" srcOrd="2" destOrd="0" presId="urn:microsoft.com/office/officeart/2008/layout/LinedList"/>
    <dgm:cxn modelId="{C5110B18-D5C8-466A-887E-BB1F38AC964F}" type="presParOf" srcId="{7024D196-42D6-4801-8FB7-5623D42D3D8A}" destId="{DE403B78-790D-48A5-90BF-92A4028FF02F}" srcOrd="2" destOrd="0" presId="urn:microsoft.com/office/officeart/2008/layout/LinedList"/>
    <dgm:cxn modelId="{0966A82C-7213-4F64-8F85-3DBF5363DC14}" type="presParOf" srcId="{7024D196-42D6-4801-8FB7-5623D42D3D8A}" destId="{65E4E85D-6A4F-4ED2-8C45-E8845603222C}" srcOrd="3" destOrd="0" presId="urn:microsoft.com/office/officeart/2008/layout/LinedList"/>
    <dgm:cxn modelId="{172B87AB-5115-49C8-8D7E-F7D6BCCBFE54}" type="presParOf" srcId="{7024D196-42D6-4801-8FB7-5623D42D3D8A}" destId="{FF9E528B-FE45-4C83-BD8B-F270E63C0B02}" srcOrd="4" destOrd="0" presId="urn:microsoft.com/office/officeart/2008/layout/LinedList"/>
    <dgm:cxn modelId="{B7C88262-001A-4722-83E1-C389A8655E68}" type="presParOf" srcId="{FF9E528B-FE45-4C83-BD8B-F270E63C0B02}" destId="{712975F2-5F2E-4594-A02C-967B10AC1FD9}" srcOrd="0" destOrd="0" presId="urn:microsoft.com/office/officeart/2008/layout/LinedList"/>
    <dgm:cxn modelId="{29DB4785-FF4F-4FEC-AFDB-782A723FD64E}" type="presParOf" srcId="{FF9E528B-FE45-4C83-BD8B-F270E63C0B02}" destId="{1EFB8126-E152-450F-B54A-85A313A78856}" srcOrd="1" destOrd="0" presId="urn:microsoft.com/office/officeart/2008/layout/LinedList"/>
    <dgm:cxn modelId="{356313B4-07B1-413C-8A29-BA860322A059}" type="presParOf" srcId="{FF9E528B-FE45-4C83-BD8B-F270E63C0B02}" destId="{4D4F0EAF-D257-4D00-9D66-5A292053A549}" srcOrd="2" destOrd="0" presId="urn:microsoft.com/office/officeart/2008/layout/LinedList"/>
    <dgm:cxn modelId="{072D18C8-E14B-487F-BF7D-7A84AF28110A}" type="presParOf" srcId="{7024D196-42D6-4801-8FB7-5623D42D3D8A}" destId="{BEA08A33-074A-43BC-A20D-6E13D5F05718}" srcOrd="5" destOrd="0" presId="urn:microsoft.com/office/officeart/2008/layout/LinedList"/>
    <dgm:cxn modelId="{796774DD-8FE2-4ECE-AE26-4FA87B51AC8A}" type="presParOf" srcId="{7024D196-42D6-4801-8FB7-5623D42D3D8A}" destId="{91E4EE37-072E-4D93-8888-E89C158C3E8E}" srcOrd="6" destOrd="0" presId="urn:microsoft.com/office/officeart/2008/layout/LinedList"/>
    <dgm:cxn modelId="{D73A2B45-BE5E-485B-BC80-7C4858B987ED}" type="presParOf" srcId="{7024D196-42D6-4801-8FB7-5623D42D3D8A}" destId="{8BF6BF1F-E904-460E-A46E-BE91AE03CF8A}" srcOrd="7" destOrd="0" presId="urn:microsoft.com/office/officeart/2008/layout/LinedList"/>
    <dgm:cxn modelId="{B2B5DBD7-58E1-4358-A532-996F78CE2EA0}" type="presParOf" srcId="{8BF6BF1F-E904-460E-A46E-BE91AE03CF8A}" destId="{CE137D22-BBC8-45AC-988C-FCC854CAB8BD}" srcOrd="0" destOrd="0" presId="urn:microsoft.com/office/officeart/2008/layout/LinedList"/>
    <dgm:cxn modelId="{E04BCC28-050A-4B07-8347-A1E8CDAE6A27}" type="presParOf" srcId="{8BF6BF1F-E904-460E-A46E-BE91AE03CF8A}" destId="{C23AC1DC-74B9-4585-8B5B-D4C3BC49DA1C}" srcOrd="1" destOrd="0" presId="urn:microsoft.com/office/officeart/2008/layout/LinedList"/>
    <dgm:cxn modelId="{6EFA42B2-AA30-4F41-86B5-418C590595E5}" type="presParOf" srcId="{8BF6BF1F-E904-460E-A46E-BE91AE03CF8A}" destId="{BA5DEAC2-97C3-4F56-8FC9-981A671E50B0}" srcOrd="2" destOrd="0" presId="urn:microsoft.com/office/officeart/2008/layout/LinedList"/>
    <dgm:cxn modelId="{64AB13FC-C4E7-421F-977C-3D7F07467A81}" type="presParOf" srcId="{7024D196-42D6-4801-8FB7-5623D42D3D8A}" destId="{2F70C298-B9F5-4B07-BAF9-5BF547606ABE}" srcOrd="8" destOrd="0" presId="urn:microsoft.com/office/officeart/2008/layout/LinedList"/>
    <dgm:cxn modelId="{1EC4ACA4-6C87-429A-A809-80C75679A27B}" type="presParOf" srcId="{7024D196-42D6-4801-8FB7-5623D42D3D8A}" destId="{336918B1-E28F-4DB9-87C9-7CEF1DAB49BA}" srcOrd="9" destOrd="0" presId="urn:microsoft.com/office/officeart/2008/layout/LinedList"/>
    <dgm:cxn modelId="{E3F888E9-B79D-4FB2-BB32-4AF8476AB3D1}" type="presParOf" srcId="{7024D196-42D6-4801-8FB7-5623D42D3D8A}" destId="{578BF5FA-25DB-44D5-AC15-CB078DF8B948}" srcOrd="10" destOrd="0" presId="urn:microsoft.com/office/officeart/2008/layout/LinedList"/>
    <dgm:cxn modelId="{FBD8BE8B-34D9-485F-9082-B44BA30FCD2E}" type="presParOf" srcId="{578BF5FA-25DB-44D5-AC15-CB078DF8B948}" destId="{9884BF1D-6E82-45B9-AB8F-65F643979C0F}" srcOrd="0" destOrd="0" presId="urn:microsoft.com/office/officeart/2008/layout/LinedList"/>
    <dgm:cxn modelId="{28748554-7C16-44C0-9BEC-BFD918CF5859}" type="presParOf" srcId="{578BF5FA-25DB-44D5-AC15-CB078DF8B948}" destId="{3C411544-0E82-4703-B669-84AD7485D44B}" srcOrd="1" destOrd="0" presId="urn:microsoft.com/office/officeart/2008/layout/LinedList"/>
    <dgm:cxn modelId="{6FF2E270-E68F-47C4-A5ED-270533192A48}" type="presParOf" srcId="{578BF5FA-25DB-44D5-AC15-CB078DF8B948}" destId="{566FD904-A1B5-4E3B-B81B-06BA5528D1F1}" srcOrd="2" destOrd="0" presId="urn:microsoft.com/office/officeart/2008/layout/LinedList"/>
    <dgm:cxn modelId="{BE9D2B24-ACB8-4376-8F4D-80D639A7A95A}" type="presParOf" srcId="{7024D196-42D6-4801-8FB7-5623D42D3D8A}" destId="{681DEDB9-6268-442D-BFFF-240E74EB1A7F}" srcOrd="11" destOrd="0" presId="urn:microsoft.com/office/officeart/2008/layout/LinedList"/>
    <dgm:cxn modelId="{8ADEE1D0-8A38-48ED-99E6-2F3631484054}" type="presParOf" srcId="{7024D196-42D6-4801-8FB7-5623D42D3D8A}" destId="{E18302B6-096E-47F2-9E8E-0FBFB00C347B}" srcOrd="12" destOrd="0" presId="urn:microsoft.com/office/officeart/2008/layout/LinedList"/>
    <dgm:cxn modelId="{DF9AC387-AADE-4D6C-96B6-E838F6F213C6}" type="presParOf" srcId="{7024D196-42D6-4801-8FB7-5623D42D3D8A}" destId="{15F63514-0AD2-4698-B6B7-C96179790009}" srcOrd="13" destOrd="0" presId="urn:microsoft.com/office/officeart/2008/layout/LinedList"/>
    <dgm:cxn modelId="{9B5E43E5-128E-4CE0-8CC9-A229B8BAAE9E}" type="presParOf" srcId="{15F63514-0AD2-4698-B6B7-C96179790009}" destId="{5FB4CBB3-BF68-4464-9A08-0FFEB67C4FAE}" srcOrd="0" destOrd="0" presId="urn:microsoft.com/office/officeart/2008/layout/LinedList"/>
    <dgm:cxn modelId="{D5CEFA58-11DC-4AB5-A74E-10967BF2D992}" type="presParOf" srcId="{15F63514-0AD2-4698-B6B7-C96179790009}" destId="{CC7F9B15-9899-4661-BF30-9F7676F8EF68}" srcOrd="1" destOrd="0" presId="urn:microsoft.com/office/officeart/2008/layout/LinedList"/>
    <dgm:cxn modelId="{13D2A45C-CA34-40D8-B5FB-22A1E21A2D4A}" type="presParOf" srcId="{15F63514-0AD2-4698-B6B7-C96179790009}" destId="{D80EDB1C-8228-4EF3-98E6-B42A26681155}" srcOrd="2" destOrd="0" presId="urn:microsoft.com/office/officeart/2008/layout/LinedList"/>
    <dgm:cxn modelId="{097DB802-D6A7-49EC-BBB8-AD85B9A54970}" type="presParOf" srcId="{7024D196-42D6-4801-8FB7-5623D42D3D8A}" destId="{DB42C480-AC3F-490F-9C15-9E379F5A505F}" srcOrd="14" destOrd="0" presId="urn:microsoft.com/office/officeart/2008/layout/LinedList"/>
    <dgm:cxn modelId="{29219752-92B9-48B3-89BB-1AFC74EF0AD6}" type="presParOf" srcId="{7024D196-42D6-4801-8FB7-5623D42D3D8A}" destId="{498CA866-71EA-40D4-8313-58677AE357DF}"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B59EC6-AA8A-4D3A-A7D2-37FFB4C3C6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25A4AEF-F6D4-4F2F-8AD8-8C8BB4C06E2F}">
      <dgm:prSet>
        <dgm:style>
          <a:lnRef idx="1">
            <a:schemeClr val="accent3"/>
          </a:lnRef>
          <a:fillRef idx="2">
            <a:schemeClr val="accent3"/>
          </a:fillRef>
          <a:effectRef idx="1">
            <a:schemeClr val="accent3"/>
          </a:effectRef>
          <a:fontRef idx="minor">
            <a:schemeClr val="dk1"/>
          </a:fontRef>
        </dgm:style>
      </dgm:prSet>
      <dgm:spPr/>
      <dgm:t>
        <a:bodyPr/>
        <a:lstStyle/>
        <a:p>
          <a:pPr algn="just"/>
          <a:r>
            <a:rPr lang="en-US" dirty="0"/>
            <a:t>To be straightforward and honest in all professional and business relationships.</a:t>
          </a:r>
        </a:p>
      </dgm:t>
    </dgm:pt>
    <dgm:pt modelId="{47455112-B7FF-4365-A00F-32F81B87FFF4}" type="parTrans" cxnId="{BD2F0FCD-99AC-49F1-B46C-69F27A120C43}">
      <dgm:prSet/>
      <dgm:spPr/>
      <dgm:t>
        <a:bodyPr/>
        <a:lstStyle/>
        <a:p>
          <a:endParaRPr lang="en-US"/>
        </a:p>
      </dgm:t>
    </dgm:pt>
    <dgm:pt modelId="{20281BB8-42B5-4726-B14A-25C77F14C921}" type="sibTrans" cxnId="{BD2F0FCD-99AC-49F1-B46C-69F27A120C43}">
      <dgm:prSet/>
      <dgm:spPr/>
      <dgm:t>
        <a:bodyPr/>
        <a:lstStyle/>
        <a:p>
          <a:endParaRPr lang="en-US"/>
        </a:p>
      </dgm:t>
    </dgm:pt>
    <dgm:pt modelId="{F950AA52-6283-4ADE-9EB9-798D488FF8C7}" type="pres">
      <dgm:prSet presAssocID="{E5B59EC6-AA8A-4D3A-A7D2-37FFB4C3C6A9}" presName="linear" presStyleCnt="0">
        <dgm:presLayoutVars>
          <dgm:animLvl val="lvl"/>
          <dgm:resizeHandles val="exact"/>
        </dgm:presLayoutVars>
      </dgm:prSet>
      <dgm:spPr/>
    </dgm:pt>
    <dgm:pt modelId="{0ADD57AB-85C9-417F-84EB-A6266A38A910}" type="pres">
      <dgm:prSet presAssocID="{F25A4AEF-F6D4-4F2F-8AD8-8C8BB4C06E2F}" presName="parentText" presStyleLbl="node1" presStyleIdx="0" presStyleCnt="1">
        <dgm:presLayoutVars>
          <dgm:chMax val="0"/>
          <dgm:bulletEnabled val="1"/>
        </dgm:presLayoutVars>
      </dgm:prSet>
      <dgm:spPr/>
    </dgm:pt>
  </dgm:ptLst>
  <dgm:cxnLst>
    <dgm:cxn modelId="{8C62CE27-1179-4327-A119-E666B12BA960}" type="presOf" srcId="{E5B59EC6-AA8A-4D3A-A7D2-37FFB4C3C6A9}" destId="{F950AA52-6283-4ADE-9EB9-798D488FF8C7}" srcOrd="0" destOrd="0" presId="urn:microsoft.com/office/officeart/2005/8/layout/vList2"/>
    <dgm:cxn modelId="{1FDB1D36-E5F7-45B4-9527-795668083050}" type="presOf" srcId="{F25A4AEF-F6D4-4F2F-8AD8-8C8BB4C06E2F}" destId="{0ADD57AB-85C9-417F-84EB-A6266A38A910}" srcOrd="0" destOrd="0" presId="urn:microsoft.com/office/officeart/2005/8/layout/vList2"/>
    <dgm:cxn modelId="{BD2F0FCD-99AC-49F1-B46C-69F27A120C43}" srcId="{E5B59EC6-AA8A-4D3A-A7D2-37FFB4C3C6A9}" destId="{F25A4AEF-F6D4-4F2F-8AD8-8C8BB4C06E2F}" srcOrd="0" destOrd="0" parTransId="{47455112-B7FF-4365-A00F-32F81B87FFF4}" sibTransId="{20281BB8-42B5-4726-B14A-25C77F14C921}"/>
    <dgm:cxn modelId="{06C2E7B5-4AD4-43A3-AA29-BB2A27CEDBC7}" type="presParOf" srcId="{F950AA52-6283-4ADE-9EB9-798D488FF8C7}" destId="{0ADD57AB-85C9-417F-84EB-A6266A38A91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B493ED4-7001-4028-8E6B-3727F1EF27F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562E1C49-20AF-4034-AF1E-55C7612DF003}">
      <dgm:prSet>
        <dgm:style>
          <a:lnRef idx="1">
            <a:schemeClr val="accent5"/>
          </a:lnRef>
          <a:fillRef idx="2">
            <a:schemeClr val="accent5"/>
          </a:fillRef>
          <a:effectRef idx="1">
            <a:schemeClr val="accent5"/>
          </a:effectRef>
          <a:fontRef idx="minor">
            <a:schemeClr val="dk1"/>
          </a:fontRef>
        </dgm:style>
      </dgm:prSet>
      <dgm:spPr/>
      <dgm:t>
        <a:bodyPr/>
        <a:lstStyle/>
        <a:p>
          <a:r>
            <a:rPr lang="en-US" dirty="0"/>
            <a:t>To exercise professional or business judgment without being compromised by</a:t>
          </a:r>
        </a:p>
      </dgm:t>
    </dgm:pt>
    <dgm:pt modelId="{26A5C78D-AFC7-41A5-9859-E3F7BFCAF6B9}" type="parTrans" cxnId="{C5900F87-37B3-4910-9C82-3BC394D936EE}">
      <dgm:prSet/>
      <dgm:spPr/>
      <dgm:t>
        <a:bodyPr/>
        <a:lstStyle/>
        <a:p>
          <a:endParaRPr lang="en-US"/>
        </a:p>
      </dgm:t>
    </dgm:pt>
    <dgm:pt modelId="{AF6204FB-C65E-48E5-A8E9-48CEE9DB39FA}" type="sibTrans" cxnId="{C5900F87-37B3-4910-9C82-3BC394D936EE}">
      <dgm:prSet/>
      <dgm:spPr/>
      <dgm:t>
        <a:bodyPr/>
        <a:lstStyle/>
        <a:p>
          <a:endParaRPr lang="en-US"/>
        </a:p>
      </dgm:t>
    </dgm:pt>
    <dgm:pt modelId="{242B21F9-B4E0-40CD-B9F2-0F4F84AC4045}">
      <dgm:prSet/>
      <dgm:spPr/>
      <dgm:t>
        <a:bodyPr/>
        <a:lstStyle/>
        <a:p>
          <a:r>
            <a:rPr lang="en-US"/>
            <a:t>Bias;</a:t>
          </a:r>
        </a:p>
      </dgm:t>
    </dgm:pt>
    <dgm:pt modelId="{D653E386-ABBD-46F2-AE87-3A89A08335A2}" type="parTrans" cxnId="{DAA61583-CD08-4986-8E50-A00A0CD0DD92}">
      <dgm:prSet/>
      <dgm:spPr/>
      <dgm:t>
        <a:bodyPr/>
        <a:lstStyle/>
        <a:p>
          <a:endParaRPr lang="en-US"/>
        </a:p>
      </dgm:t>
    </dgm:pt>
    <dgm:pt modelId="{D4D89B59-B933-4CB3-9ADF-F51DD3DC5391}" type="sibTrans" cxnId="{DAA61583-CD08-4986-8E50-A00A0CD0DD92}">
      <dgm:prSet/>
      <dgm:spPr/>
      <dgm:t>
        <a:bodyPr/>
        <a:lstStyle/>
        <a:p>
          <a:endParaRPr lang="en-US"/>
        </a:p>
      </dgm:t>
    </dgm:pt>
    <dgm:pt modelId="{EB35F244-E8B9-4AA7-9516-30AC0795C856}">
      <dgm:prSet/>
      <dgm:spPr/>
      <dgm:t>
        <a:bodyPr/>
        <a:lstStyle/>
        <a:p>
          <a:r>
            <a:rPr lang="en-US"/>
            <a:t>Conflict of interest; or</a:t>
          </a:r>
        </a:p>
      </dgm:t>
    </dgm:pt>
    <dgm:pt modelId="{715A6B17-E842-4FB8-8222-B1BFB7A49217}" type="parTrans" cxnId="{F24D148F-567F-47ED-95D5-9F33C148823B}">
      <dgm:prSet/>
      <dgm:spPr/>
      <dgm:t>
        <a:bodyPr/>
        <a:lstStyle/>
        <a:p>
          <a:endParaRPr lang="en-US"/>
        </a:p>
      </dgm:t>
    </dgm:pt>
    <dgm:pt modelId="{E0E73479-9500-406F-B3C9-E29B9A0E525A}" type="sibTrans" cxnId="{F24D148F-567F-47ED-95D5-9F33C148823B}">
      <dgm:prSet/>
      <dgm:spPr/>
      <dgm:t>
        <a:bodyPr/>
        <a:lstStyle/>
        <a:p>
          <a:endParaRPr lang="en-US"/>
        </a:p>
      </dgm:t>
    </dgm:pt>
    <dgm:pt modelId="{742CA55E-CC18-482B-BBBE-B9A2AA1C8284}">
      <dgm:prSet/>
      <dgm:spPr/>
      <dgm:t>
        <a:bodyPr/>
        <a:lstStyle/>
        <a:p>
          <a:r>
            <a:rPr lang="en-US"/>
            <a:t>Undue influence of, or undue reliance on, individuals, organizations, technology or other factors.</a:t>
          </a:r>
        </a:p>
      </dgm:t>
    </dgm:pt>
    <dgm:pt modelId="{B36F0978-B34B-45C6-AE43-81BACD5ECA1E}" type="parTrans" cxnId="{891875E7-0B86-4343-855B-7A355B6B176F}">
      <dgm:prSet/>
      <dgm:spPr/>
      <dgm:t>
        <a:bodyPr/>
        <a:lstStyle/>
        <a:p>
          <a:endParaRPr lang="en-US"/>
        </a:p>
      </dgm:t>
    </dgm:pt>
    <dgm:pt modelId="{D0C1EBA4-5E06-4A73-A0D1-0E97C0000FF6}" type="sibTrans" cxnId="{891875E7-0B86-4343-855B-7A355B6B176F}">
      <dgm:prSet/>
      <dgm:spPr/>
      <dgm:t>
        <a:bodyPr/>
        <a:lstStyle/>
        <a:p>
          <a:endParaRPr lang="en-US"/>
        </a:p>
      </dgm:t>
    </dgm:pt>
    <dgm:pt modelId="{BFCE7E52-FFE5-4A11-B70F-7F3474F7FD53}" type="pres">
      <dgm:prSet presAssocID="{8B493ED4-7001-4028-8E6B-3727F1EF27FE}" presName="Name0" presStyleCnt="0">
        <dgm:presLayoutVars>
          <dgm:dir/>
          <dgm:animLvl val="lvl"/>
          <dgm:resizeHandles val="exact"/>
        </dgm:presLayoutVars>
      </dgm:prSet>
      <dgm:spPr/>
    </dgm:pt>
    <dgm:pt modelId="{B418E0A1-16CD-49FA-A720-CD1B56A3F909}" type="pres">
      <dgm:prSet presAssocID="{562E1C49-20AF-4034-AF1E-55C7612DF003}" presName="linNode" presStyleCnt="0"/>
      <dgm:spPr/>
    </dgm:pt>
    <dgm:pt modelId="{24FA8A0D-93BA-4EBD-A1EF-9AB629EBF598}" type="pres">
      <dgm:prSet presAssocID="{562E1C49-20AF-4034-AF1E-55C7612DF003}" presName="parentText" presStyleLbl="node1" presStyleIdx="0" presStyleCnt="1">
        <dgm:presLayoutVars>
          <dgm:chMax val="1"/>
          <dgm:bulletEnabled val="1"/>
        </dgm:presLayoutVars>
      </dgm:prSet>
      <dgm:spPr/>
    </dgm:pt>
    <dgm:pt modelId="{7F498242-E0D9-43CC-B1EA-FD99490F4772}" type="pres">
      <dgm:prSet presAssocID="{562E1C49-20AF-4034-AF1E-55C7612DF003}" presName="descendantText" presStyleLbl="alignAccFollowNode1" presStyleIdx="0" presStyleCnt="1">
        <dgm:presLayoutVars>
          <dgm:bulletEnabled val="1"/>
        </dgm:presLayoutVars>
      </dgm:prSet>
      <dgm:spPr/>
    </dgm:pt>
  </dgm:ptLst>
  <dgm:cxnLst>
    <dgm:cxn modelId="{EC9E0E38-66FC-4BE8-BF83-75D42197FE9D}" type="presOf" srcId="{EB35F244-E8B9-4AA7-9516-30AC0795C856}" destId="{7F498242-E0D9-43CC-B1EA-FD99490F4772}" srcOrd="0" destOrd="1" presId="urn:microsoft.com/office/officeart/2005/8/layout/vList5"/>
    <dgm:cxn modelId="{B2C78345-3119-49EA-A84A-040A4A95C6E2}" type="presOf" srcId="{8B493ED4-7001-4028-8E6B-3727F1EF27FE}" destId="{BFCE7E52-FFE5-4A11-B70F-7F3474F7FD53}" srcOrd="0" destOrd="0" presId="urn:microsoft.com/office/officeart/2005/8/layout/vList5"/>
    <dgm:cxn modelId="{DAA61583-CD08-4986-8E50-A00A0CD0DD92}" srcId="{562E1C49-20AF-4034-AF1E-55C7612DF003}" destId="{242B21F9-B4E0-40CD-B9F2-0F4F84AC4045}" srcOrd="0" destOrd="0" parTransId="{D653E386-ABBD-46F2-AE87-3A89A08335A2}" sibTransId="{D4D89B59-B933-4CB3-9ADF-F51DD3DC5391}"/>
    <dgm:cxn modelId="{C5900F87-37B3-4910-9C82-3BC394D936EE}" srcId="{8B493ED4-7001-4028-8E6B-3727F1EF27FE}" destId="{562E1C49-20AF-4034-AF1E-55C7612DF003}" srcOrd="0" destOrd="0" parTransId="{26A5C78D-AFC7-41A5-9859-E3F7BFCAF6B9}" sibTransId="{AF6204FB-C65E-48E5-A8E9-48CEE9DB39FA}"/>
    <dgm:cxn modelId="{F24D148F-567F-47ED-95D5-9F33C148823B}" srcId="{562E1C49-20AF-4034-AF1E-55C7612DF003}" destId="{EB35F244-E8B9-4AA7-9516-30AC0795C856}" srcOrd="1" destOrd="0" parTransId="{715A6B17-E842-4FB8-8222-B1BFB7A49217}" sibTransId="{E0E73479-9500-406F-B3C9-E29B9A0E525A}"/>
    <dgm:cxn modelId="{9B861D97-B429-43E1-B835-F2287FC0E595}" type="presOf" srcId="{562E1C49-20AF-4034-AF1E-55C7612DF003}" destId="{24FA8A0D-93BA-4EBD-A1EF-9AB629EBF598}" srcOrd="0" destOrd="0" presId="urn:microsoft.com/office/officeart/2005/8/layout/vList5"/>
    <dgm:cxn modelId="{330380C2-9A49-4FD3-BE15-35A6BC5062FC}" type="presOf" srcId="{242B21F9-B4E0-40CD-B9F2-0F4F84AC4045}" destId="{7F498242-E0D9-43CC-B1EA-FD99490F4772}" srcOrd="0" destOrd="0" presId="urn:microsoft.com/office/officeart/2005/8/layout/vList5"/>
    <dgm:cxn modelId="{512A9FC4-9B5A-4B81-9EAE-0287037CB589}" type="presOf" srcId="{742CA55E-CC18-482B-BBBE-B9A2AA1C8284}" destId="{7F498242-E0D9-43CC-B1EA-FD99490F4772}" srcOrd="0" destOrd="2" presId="urn:microsoft.com/office/officeart/2005/8/layout/vList5"/>
    <dgm:cxn modelId="{891875E7-0B86-4343-855B-7A355B6B176F}" srcId="{562E1C49-20AF-4034-AF1E-55C7612DF003}" destId="{742CA55E-CC18-482B-BBBE-B9A2AA1C8284}" srcOrd="2" destOrd="0" parTransId="{B36F0978-B34B-45C6-AE43-81BACD5ECA1E}" sibTransId="{D0C1EBA4-5E06-4A73-A0D1-0E97C0000FF6}"/>
    <dgm:cxn modelId="{784A07D8-19B0-403F-858E-B907FE11A9A4}" type="presParOf" srcId="{BFCE7E52-FFE5-4A11-B70F-7F3474F7FD53}" destId="{B418E0A1-16CD-49FA-A720-CD1B56A3F909}" srcOrd="0" destOrd="0" presId="urn:microsoft.com/office/officeart/2005/8/layout/vList5"/>
    <dgm:cxn modelId="{73D3A83A-E7E6-4C72-9207-F8853C106F58}" type="presParOf" srcId="{B418E0A1-16CD-49FA-A720-CD1B56A3F909}" destId="{24FA8A0D-93BA-4EBD-A1EF-9AB629EBF598}" srcOrd="0" destOrd="0" presId="urn:microsoft.com/office/officeart/2005/8/layout/vList5"/>
    <dgm:cxn modelId="{26703A28-4995-4477-B5C4-C86C1E3F9901}" type="presParOf" srcId="{B418E0A1-16CD-49FA-A720-CD1B56A3F909}" destId="{7F498242-E0D9-43CC-B1EA-FD99490F477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9C52A2-C6E7-435C-97EC-8E9EF7535B6A}"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074442EB-21B4-47E7-A832-71DA07912115}">
      <dgm:prSet/>
      <dgm:spPr/>
      <dgm:t>
        <a:bodyPr/>
        <a:lstStyle/>
        <a:p>
          <a:r>
            <a:rPr lang="en-US" dirty="0"/>
            <a:t>to respect the confidentiality of information acquired as a result of professional and business relationships.</a:t>
          </a:r>
        </a:p>
      </dgm:t>
    </dgm:pt>
    <dgm:pt modelId="{EDE5609D-B96D-403C-9FB7-120C56D075C7}" type="parTrans" cxnId="{BCAFABF7-E311-4394-B9C7-4496F3B8959A}">
      <dgm:prSet/>
      <dgm:spPr/>
      <dgm:t>
        <a:bodyPr/>
        <a:lstStyle/>
        <a:p>
          <a:endParaRPr lang="en-US"/>
        </a:p>
      </dgm:t>
    </dgm:pt>
    <dgm:pt modelId="{4337D68F-1943-4C78-839B-1EC4E3D258B5}" type="sibTrans" cxnId="{BCAFABF7-E311-4394-B9C7-4496F3B8959A}">
      <dgm:prSet/>
      <dgm:spPr/>
      <dgm:t>
        <a:bodyPr/>
        <a:lstStyle/>
        <a:p>
          <a:endParaRPr lang="en-US"/>
        </a:p>
      </dgm:t>
    </dgm:pt>
    <dgm:pt modelId="{19C55867-D8DB-40F2-A1A2-CE96E5DDEC7E}" type="pres">
      <dgm:prSet presAssocID="{2E9C52A2-C6E7-435C-97EC-8E9EF7535B6A}" presName="Name0" presStyleCnt="0">
        <dgm:presLayoutVars>
          <dgm:chMax val="7"/>
          <dgm:dir/>
          <dgm:animLvl val="lvl"/>
          <dgm:resizeHandles val="exact"/>
        </dgm:presLayoutVars>
      </dgm:prSet>
      <dgm:spPr/>
    </dgm:pt>
    <dgm:pt modelId="{F8BBA6FB-D28C-47C0-998A-12E657F724F1}" type="pres">
      <dgm:prSet presAssocID="{074442EB-21B4-47E7-A832-71DA07912115}" presName="circle1" presStyleLbl="node1" presStyleIdx="0" presStyleCnt="1"/>
      <dgm:spPr/>
    </dgm:pt>
    <dgm:pt modelId="{C416708D-0A5F-4884-BC59-D5A6619D7781}" type="pres">
      <dgm:prSet presAssocID="{074442EB-21B4-47E7-A832-71DA07912115}" presName="space" presStyleCnt="0"/>
      <dgm:spPr/>
    </dgm:pt>
    <dgm:pt modelId="{DA74E611-B7B2-4F41-ADC5-89B126661F44}" type="pres">
      <dgm:prSet presAssocID="{074442EB-21B4-47E7-A832-71DA07912115}" presName="rect1" presStyleLbl="alignAcc1" presStyleIdx="0" presStyleCnt="1" custLinFactNeighborX="-106"/>
      <dgm:spPr/>
    </dgm:pt>
    <dgm:pt modelId="{29105C56-35B6-470A-83DC-74964353F09D}" type="pres">
      <dgm:prSet presAssocID="{074442EB-21B4-47E7-A832-71DA07912115}" presName="rect1ParTxNoCh" presStyleLbl="alignAcc1" presStyleIdx="0" presStyleCnt="1">
        <dgm:presLayoutVars>
          <dgm:chMax val="1"/>
          <dgm:bulletEnabled val="1"/>
        </dgm:presLayoutVars>
      </dgm:prSet>
      <dgm:spPr/>
    </dgm:pt>
  </dgm:ptLst>
  <dgm:cxnLst>
    <dgm:cxn modelId="{D7A1DE45-FA3F-4C64-9343-5C966C4665E9}" type="presOf" srcId="{2E9C52A2-C6E7-435C-97EC-8E9EF7535B6A}" destId="{19C55867-D8DB-40F2-A1A2-CE96E5DDEC7E}" srcOrd="0" destOrd="0" presId="urn:microsoft.com/office/officeart/2005/8/layout/target3"/>
    <dgm:cxn modelId="{7399E247-1ABE-4991-B306-DCE8FEB6B903}" type="presOf" srcId="{074442EB-21B4-47E7-A832-71DA07912115}" destId="{DA74E611-B7B2-4F41-ADC5-89B126661F44}" srcOrd="0" destOrd="0" presId="urn:microsoft.com/office/officeart/2005/8/layout/target3"/>
    <dgm:cxn modelId="{6C79EC71-A5E5-4BA5-B6D5-8467B61CA7AB}" type="presOf" srcId="{074442EB-21B4-47E7-A832-71DA07912115}" destId="{29105C56-35B6-470A-83DC-74964353F09D}" srcOrd="1" destOrd="0" presId="urn:microsoft.com/office/officeart/2005/8/layout/target3"/>
    <dgm:cxn modelId="{BCAFABF7-E311-4394-B9C7-4496F3B8959A}" srcId="{2E9C52A2-C6E7-435C-97EC-8E9EF7535B6A}" destId="{074442EB-21B4-47E7-A832-71DA07912115}" srcOrd="0" destOrd="0" parTransId="{EDE5609D-B96D-403C-9FB7-120C56D075C7}" sibTransId="{4337D68F-1943-4C78-839B-1EC4E3D258B5}"/>
    <dgm:cxn modelId="{FDE2F138-3026-4979-80AF-4EF3F61DDB0D}" type="presParOf" srcId="{19C55867-D8DB-40F2-A1A2-CE96E5DDEC7E}" destId="{F8BBA6FB-D28C-47C0-998A-12E657F724F1}" srcOrd="0" destOrd="0" presId="urn:microsoft.com/office/officeart/2005/8/layout/target3"/>
    <dgm:cxn modelId="{7BC6E57D-9B80-43C5-931A-386D1FA39907}" type="presParOf" srcId="{19C55867-D8DB-40F2-A1A2-CE96E5DDEC7E}" destId="{C416708D-0A5F-4884-BC59-D5A6619D7781}" srcOrd="1" destOrd="0" presId="urn:microsoft.com/office/officeart/2005/8/layout/target3"/>
    <dgm:cxn modelId="{DC44BC92-E10B-4483-9AD6-7BFC59727B20}" type="presParOf" srcId="{19C55867-D8DB-40F2-A1A2-CE96E5DDEC7E}" destId="{DA74E611-B7B2-4F41-ADC5-89B126661F44}" srcOrd="2" destOrd="0" presId="urn:microsoft.com/office/officeart/2005/8/layout/target3"/>
    <dgm:cxn modelId="{2B018800-9533-437D-832A-6DB8E0A90DA9}" type="presParOf" srcId="{19C55867-D8DB-40F2-A1A2-CE96E5DDEC7E}" destId="{29105C56-35B6-470A-83DC-74964353F09D}"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B82CA6-A9B4-41C9-8DFA-650DDCB3AAAB}" type="doc">
      <dgm:prSet loTypeId="urn:microsoft.com/office/officeart/2008/layout/LinedList" loCatId="hierarchy" qsTypeId="urn:microsoft.com/office/officeart/2005/8/quickstyle/simple1" qsCatId="simple" csTypeId="urn:microsoft.com/office/officeart/2005/8/colors/accent1_2" csCatId="accent1"/>
      <dgm:spPr/>
      <dgm:t>
        <a:bodyPr/>
        <a:lstStyle/>
        <a:p>
          <a:endParaRPr lang="en-US"/>
        </a:p>
      </dgm:t>
    </dgm:pt>
    <dgm:pt modelId="{C55EA017-440B-445D-AA70-AF1E2893B7E8}">
      <dgm:prSet/>
      <dgm:spPr/>
      <dgm:t>
        <a:bodyPr/>
        <a:lstStyle/>
        <a:p>
          <a:r>
            <a:rPr lang="en-US"/>
            <a:t>Five fundamental principles</a:t>
          </a:r>
        </a:p>
      </dgm:t>
    </dgm:pt>
    <dgm:pt modelId="{B898F11B-96C1-4A7D-862A-D04262BDEE1C}" type="parTrans" cxnId="{89B278D7-37EA-4E9B-84D0-8E9DD426DB51}">
      <dgm:prSet/>
      <dgm:spPr/>
      <dgm:t>
        <a:bodyPr/>
        <a:lstStyle/>
        <a:p>
          <a:endParaRPr lang="en-US"/>
        </a:p>
      </dgm:t>
    </dgm:pt>
    <dgm:pt modelId="{BC2ED8DD-FB15-4E95-8903-73CF4CF96E69}" type="sibTrans" cxnId="{89B278D7-37EA-4E9B-84D0-8E9DD426DB51}">
      <dgm:prSet/>
      <dgm:spPr/>
      <dgm:t>
        <a:bodyPr/>
        <a:lstStyle/>
        <a:p>
          <a:endParaRPr lang="en-US"/>
        </a:p>
      </dgm:t>
    </dgm:pt>
    <dgm:pt modelId="{E2CCEA7B-4AE7-4821-BA25-F9924C4B06FB}">
      <dgm:prSet/>
      <dgm:spPr/>
      <dgm:t>
        <a:bodyPr/>
        <a:lstStyle/>
        <a:p>
          <a:r>
            <a:rPr lang="en-US"/>
            <a:t>Integrity</a:t>
          </a:r>
        </a:p>
      </dgm:t>
    </dgm:pt>
    <dgm:pt modelId="{5E7F2FC8-A4A6-436C-B54E-A865D60DAAE9}" type="parTrans" cxnId="{E3ADDFEC-A995-4B36-983B-58E74E7873FC}">
      <dgm:prSet/>
      <dgm:spPr/>
      <dgm:t>
        <a:bodyPr/>
        <a:lstStyle/>
        <a:p>
          <a:endParaRPr lang="en-US"/>
        </a:p>
      </dgm:t>
    </dgm:pt>
    <dgm:pt modelId="{017CE785-D9B2-45D5-B2D9-62D3D68943CC}" type="sibTrans" cxnId="{E3ADDFEC-A995-4B36-983B-58E74E7873FC}">
      <dgm:prSet/>
      <dgm:spPr/>
      <dgm:t>
        <a:bodyPr/>
        <a:lstStyle/>
        <a:p>
          <a:endParaRPr lang="en-US"/>
        </a:p>
      </dgm:t>
    </dgm:pt>
    <dgm:pt modelId="{582A1614-F163-4E06-9263-CBAAF72C5A09}">
      <dgm:prSet/>
      <dgm:spPr/>
      <dgm:t>
        <a:bodyPr/>
        <a:lstStyle/>
        <a:p>
          <a:r>
            <a:rPr lang="en-US"/>
            <a:t>Objectivity</a:t>
          </a:r>
        </a:p>
      </dgm:t>
    </dgm:pt>
    <dgm:pt modelId="{D0F6AB8A-229F-4A24-A078-2ED1E3B25A14}" type="parTrans" cxnId="{53A12B24-3145-43FB-9321-8BF2D4DE3905}">
      <dgm:prSet/>
      <dgm:spPr/>
      <dgm:t>
        <a:bodyPr/>
        <a:lstStyle/>
        <a:p>
          <a:endParaRPr lang="en-US"/>
        </a:p>
      </dgm:t>
    </dgm:pt>
    <dgm:pt modelId="{1B7C3C83-54F9-4190-9A87-0676D4C6A50D}" type="sibTrans" cxnId="{53A12B24-3145-43FB-9321-8BF2D4DE3905}">
      <dgm:prSet/>
      <dgm:spPr/>
      <dgm:t>
        <a:bodyPr/>
        <a:lstStyle/>
        <a:p>
          <a:endParaRPr lang="en-US"/>
        </a:p>
      </dgm:t>
    </dgm:pt>
    <dgm:pt modelId="{78E2F1FC-AC2B-4FF8-A333-CDD4AEAE71E5}">
      <dgm:prSet/>
      <dgm:spPr/>
      <dgm:t>
        <a:bodyPr/>
        <a:lstStyle/>
        <a:p>
          <a:r>
            <a:rPr lang="en-US"/>
            <a:t>Professional Competence and due care</a:t>
          </a:r>
        </a:p>
      </dgm:t>
    </dgm:pt>
    <dgm:pt modelId="{7F72E5ED-DE12-46C3-9EE3-588E7F52098E}" type="parTrans" cxnId="{E4712B34-DC83-4872-98C1-3496D3527FDA}">
      <dgm:prSet/>
      <dgm:spPr/>
      <dgm:t>
        <a:bodyPr/>
        <a:lstStyle/>
        <a:p>
          <a:endParaRPr lang="en-US"/>
        </a:p>
      </dgm:t>
    </dgm:pt>
    <dgm:pt modelId="{533279A3-14A4-4D00-9424-97128D7B92ED}" type="sibTrans" cxnId="{E4712B34-DC83-4872-98C1-3496D3527FDA}">
      <dgm:prSet/>
      <dgm:spPr/>
      <dgm:t>
        <a:bodyPr/>
        <a:lstStyle/>
        <a:p>
          <a:endParaRPr lang="en-US"/>
        </a:p>
      </dgm:t>
    </dgm:pt>
    <dgm:pt modelId="{EABDE3E9-848C-4E88-8354-7F2B5430435E}">
      <dgm:prSet/>
      <dgm:spPr/>
      <dgm:t>
        <a:bodyPr/>
        <a:lstStyle/>
        <a:p>
          <a:r>
            <a:rPr lang="en-US"/>
            <a:t>Confidentiality</a:t>
          </a:r>
        </a:p>
      </dgm:t>
    </dgm:pt>
    <dgm:pt modelId="{FA89B6B6-7653-42BB-915E-F1EF0BE18296}" type="parTrans" cxnId="{D0D7D53C-CD98-4324-9FCA-9117B198ABF8}">
      <dgm:prSet/>
      <dgm:spPr/>
      <dgm:t>
        <a:bodyPr/>
        <a:lstStyle/>
        <a:p>
          <a:endParaRPr lang="en-US"/>
        </a:p>
      </dgm:t>
    </dgm:pt>
    <dgm:pt modelId="{1B55172B-DC47-40B7-951C-E40BAEE7D9E3}" type="sibTrans" cxnId="{D0D7D53C-CD98-4324-9FCA-9117B198ABF8}">
      <dgm:prSet/>
      <dgm:spPr/>
      <dgm:t>
        <a:bodyPr/>
        <a:lstStyle/>
        <a:p>
          <a:endParaRPr lang="en-US"/>
        </a:p>
      </dgm:t>
    </dgm:pt>
    <dgm:pt modelId="{11E75D10-6B55-4902-B50A-E700202F04A0}">
      <dgm:prSet/>
      <dgm:spPr/>
      <dgm:t>
        <a:bodyPr/>
        <a:lstStyle/>
        <a:p>
          <a:r>
            <a:rPr lang="en-US"/>
            <a:t>Professional Behaviour</a:t>
          </a:r>
        </a:p>
      </dgm:t>
    </dgm:pt>
    <dgm:pt modelId="{AE7B0E05-C0FD-4828-B75A-D29BEF8E28B4}" type="parTrans" cxnId="{3E70D192-82D6-4C9D-ABF6-D3F54AFD3460}">
      <dgm:prSet/>
      <dgm:spPr/>
      <dgm:t>
        <a:bodyPr/>
        <a:lstStyle/>
        <a:p>
          <a:endParaRPr lang="en-US"/>
        </a:p>
      </dgm:t>
    </dgm:pt>
    <dgm:pt modelId="{7D1EAD32-E0B6-4C51-BC06-622ADB9A5CBF}" type="sibTrans" cxnId="{3E70D192-82D6-4C9D-ABF6-D3F54AFD3460}">
      <dgm:prSet/>
      <dgm:spPr/>
      <dgm:t>
        <a:bodyPr/>
        <a:lstStyle/>
        <a:p>
          <a:endParaRPr lang="en-US"/>
        </a:p>
      </dgm:t>
    </dgm:pt>
    <dgm:pt modelId="{16EC70CF-1471-4C05-BC99-E93C7C19D7F7}" type="pres">
      <dgm:prSet presAssocID="{CCB82CA6-A9B4-41C9-8DFA-650DDCB3AAAB}" presName="vert0" presStyleCnt="0">
        <dgm:presLayoutVars>
          <dgm:dir/>
          <dgm:animOne val="branch"/>
          <dgm:animLvl val="lvl"/>
        </dgm:presLayoutVars>
      </dgm:prSet>
      <dgm:spPr/>
    </dgm:pt>
    <dgm:pt modelId="{22741233-DF38-4FC0-9761-1AD0FCB90222}" type="pres">
      <dgm:prSet presAssocID="{C55EA017-440B-445D-AA70-AF1E2893B7E8}" presName="thickLine" presStyleLbl="alignNode1" presStyleIdx="0" presStyleCnt="1"/>
      <dgm:spPr/>
    </dgm:pt>
    <dgm:pt modelId="{E5A09372-5B32-47F8-B78E-6947C65FE9CC}" type="pres">
      <dgm:prSet presAssocID="{C55EA017-440B-445D-AA70-AF1E2893B7E8}" presName="horz1" presStyleCnt="0"/>
      <dgm:spPr/>
    </dgm:pt>
    <dgm:pt modelId="{15BCB7CC-C0F2-44C9-BCFB-5696A3F6DF4A}" type="pres">
      <dgm:prSet presAssocID="{C55EA017-440B-445D-AA70-AF1E2893B7E8}" presName="tx1" presStyleLbl="revTx" presStyleIdx="0" presStyleCnt="6"/>
      <dgm:spPr/>
    </dgm:pt>
    <dgm:pt modelId="{7024D196-42D6-4801-8FB7-5623D42D3D8A}" type="pres">
      <dgm:prSet presAssocID="{C55EA017-440B-445D-AA70-AF1E2893B7E8}" presName="vert1" presStyleCnt="0"/>
      <dgm:spPr/>
    </dgm:pt>
    <dgm:pt modelId="{533E0F4A-3790-466E-8A2F-465706273165}" type="pres">
      <dgm:prSet presAssocID="{E2CCEA7B-4AE7-4821-BA25-F9924C4B06FB}" presName="vertSpace2a" presStyleCnt="0"/>
      <dgm:spPr/>
    </dgm:pt>
    <dgm:pt modelId="{E4A85171-147A-459D-8E3A-6DA9AC1A0A89}" type="pres">
      <dgm:prSet presAssocID="{E2CCEA7B-4AE7-4821-BA25-F9924C4B06FB}" presName="horz2" presStyleCnt="0"/>
      <dgm:spPr/>
    </dgm:pt>
    <dgm:pt modelId="{6B191C74-4254-418C-B087-702D37D3CDB9}" type="pres">
      <dgm:prSet presAssocID="{E2CCEA7B-4AE7-4821-BA25-F9924C4B06FB}" presName="horzSpace2" presStyleCnt="0"/>
      <dgm:spPr/>
    </dgm:pt>
    <dgm:pt modelId="{C9A0FA27-7D18-482E-9AC2-32E79BD23E46}" type="pres">
      <dgm:prSet presAssocID="{E2CCEA7B-4AE7-4821-BA25-F9924C4B06FB}" presName="tx2" presStyleLbl="revTx" presStyleIdx="1" presStyleCnt="6"/>
      <dgm:spPr/>
    </dgm:pt>
    <dgm:pt modelId="{B6DED257-428B-497B-98AF-5F19029777C8}" type="pres">
      <dgm:prSet presAssocID="{E2CCEA7B-4AE7-4821-BA25-F9924C4B06FB}" presName="vert2" presStyleCnt="0"/>
      <dgm:spPr/>
    </dgm:pt>
    <dgm:pt modelId="{DE403B78-790D-48A5-90BF-92A4028FF02F}" type="pres">
      <dgm:prSet presAssocID="{E2CCEA7B-4AE7-4821-BA25-F9924C4B06FB}" presName="thinLine2b" presStyleLbl="callout" presStyleIdx="0" presStyleCnt="5"/>
      <dgm:spPr/>
    </dgm:pt>
    <dgm:pt modelId="{65E4E85D-6A4F-4ED2-8C45-E8845603222C}" type="pres">
      <dgm:prSet presAssocID="{E2CCEA7B-4AE7-4821-BA25-F9924C4B06FB}" presName="vertSpace2b" presStyleCnt="0"/>
      <dgm:spPr/>
    </dgm:pt>
    <dgm:pt modelId="{FF9E528B-FE45-4C83-BD8B-F270E63C0B02}" type="pres">
      <dgm:prSet presAssocID="{582A1614-F163-4E06-9263-CBAAF72C5A09}" presName="horz2" presStyleCnt="0"/>
      <dgm:spPr/>
    </dgm:pt>
    <dgm:pt modelId="{712975F2-5F2E-4594-A02C-967B10AC1FD9}" type="pres">
      <dgm:prSet presAssocID="{582A1614-F163-4E06-9263-CBAAF72C5A09}" presName="horzSpace2" presStyleCnt="0"/>
      <dgm:spPr/>
    </dgm:pt>
    <dgm:pt modelId="{1EFB8126-E152-450F-B54A-85A313A78856}" type="pres">
      <dgm:prSet presAssocID="{582A1614-F163-4E06-9263-CBAAF72C5A09}" presName="tx2" presStyleLbl="revTx" presStyleIdx="2" presStyleCnt="6"/>
      <dgm:spPr/>
    </dgm:pt>
    <dgm:pt modelId="{4D4F0EAF-D257-4D00-9D66-5A292053A549}" type="pres">
      <dgm:prSet presAssocID="{582A1614-F163-4E06-9263-CBAAF72C5A09}" presName="vert2" presStyleCnt="0"/>
      <dgm:spPr/>
    </dgm:pt>
    <dgm:pt modelId="{BEA08A33-074A-43BC-A20D-6E13D5F05718}" type="pres">
      <dgm:prSet presAssocID="{582A1614-F163-4E06-9263-CBAAF72C5A09}" presName="thinLine2b" presStyleLbl="callout" presStyleIdx="1" presStyleCnt="5"/>
      <dgm:spPr/>
    </dgm:pt>
    <dgm:pt modelId="{91E4EE37-072E-4D93-8888-E89C158C3E8E}" type="pres">
      <dgm:prSet presAssocID="{582A1614-F163-4E06-9263-CBAAF72C5A09}" presName="vertSpace2b" presStyleCnt="0"/>
      <dgm:spPr/>
    </dgm:pt>
    <dgm:pt modelId="{8BF6BF1F-E904-460E-A46E-BE91AE03CF8A}" type="pres">
      <dgm:prSet presAssocID="{78E2F1FC-AC2B-4FF8-A333-CDD4AEAE71E5}" presName="horz2" presStyleCnt="0"/>
      <dgm:spPr/>
    </dgm:pt>
    <dgm:pt modelId="{CE137D22-BBC8-45AC-988C-FCC854CAB8BD}" type="pres">
      <dgm:prSet presAssocID="{78E2F1FC-AC2B-4FF8-A333-CDD4AEAE71E5}" presName="horzSpace2" presStyleCnt="0"/>
      <dgm:spPr/>
    </dgm:pt>
    <dgm:pt modelId="{C23AC1DC-74B9-4585-8B5B-D4C3BC49DA1C}" type="pres">
      <dgm:prSet presAssocID="{78E2F1FC-AC2B-4FF8-A333-CDD4AEAE71E5}" presName="tx2" presStyleLbl="revTx" presStyleIdx="3" presStyleCnt="6"/>
      <dgm:spPr/>
    </dgm:pt>
    <dgm:pt modelId="{BA5DEAC2-97C3-4F56-8FC9-981A671E50B0}" type="pres">
      <dgm:prSet presAssocID="{78E2F1FC-AC2B-4FF8-A333-CDD4AEAE71E5}" presName="vert2" presStyleCnt="0"/>
      <dgm:spPr/>
    </dgm:pt>
    <dgm:pt modelId="{2F70C298-B9F5-4B07-BAF9-5BF547606ABE}" type="pres">
      <dgm:prSet presAssocID="{78E2F1FC-AC2B-4FF8-A333-CDD4AEAE71E5}" presName="thinLine2b" presStyleLbl="callout" presStyleIdx="2" presStyleCnt="5"/>
      <dgm:spPr/>
    </dgm:pt>
    <dgm:pt modelId="{336918B1-E28F-4DB9-87C9-7CEF1DAB49BA}" type="pres">
      <dgm:prSet presAssocID="{78E2F1FC-AC2B-4FF8-A333-CDD4AEAE71E5}" presName="vertSpace2b" presStyleCnt="0"/>
      <dgm:spPr/>
    </dgm:pt>
    <dgm:pt modelId="{578BF5FA-25DB-44D5-AC15-CB078DF8B948}" type="pres">
      <dgm:prSet presAssocID="{EABDE3E9-848C-4E88-8354-7F2B5430435E}" presName="horz2" presStyleCnt="0"/>
      <dgm:spPr/>
    </dgm:pt>
    <dgm:pt modelId="{9884BF1D-6E82-45B9-AB8F-65F643979C0F}" type="pres">
      <dgm:prSet presAssocID="{EABDE3E9-848C-4E88-8354-7F2B5430435E}" presName="horzSpace2" presStyleCnt="0"/>
      <dgm:spPr/>
    </dgm:pt>
    <dgm:pt modelId="{3C411544-0E82-4703-B669-84AD7485D44B}" type="pres">
      <dgm:prSet presAssocID="{EABDE3E9-848C-4E88-8354-7F2B5430435E}" presName="tx2" presStyleLbl="revTx" presStyleIdx="4" presStyleCnt="6"/>
      <dgm:spPr/>
    </dgm:pt>
    <dgm:pt modelId="{566FD904-A1B5-4E3B-B81B-06BA5528D1F1}" type="pres">
      <dgm:prSet presAssocID="{EABDE3E9-848C-4E88-8354-7F2B5430435E}" presName="vert2" presStyleCnt="0"/>
      <dgm:spPr/>
    </dgm:pt>
    <dgm:pt modelId="{681DEDB9-6268-442D-BFFF-240E74EB1A7F}" type="pres">
      <dgm:prSet presAssocID="{EABDE3E9-848C-4E88-8354-7F2B5430435E}" presName="thinLine2b" presStyleLbl="callout" presStyleIdx="3" presStyleCnt="5"/>
      <dgm:spPr/>
    </dgm:pt>
    <dgm:pt modelId="{E18302B6-096E-47F2-9E8E-0FBFB00C347B}" type="pres">
      <dgm:prSet presAssocID="{EABDE3E9-848C-4E88-8354-7F2B5430435E}" presName="vertSpace2b" presStyleCnt="0"/>
      <dgm:spPr/>
    </dgm:pt>
    <dgm:pt modelId="{15F63514-0AD2-4698-B6B7-C96179790009}" type="pres">
      <dgm:prSet presAssocID="{11E75D10-6B55-4902-B50A-E700202F04A0}" presName="horz2" presStyleCnt="0"/>
      <dgm:spPr/>
    </dgm:pt>
    <dgm:pt modelId="{5FB4CBB3-BF68-4464-9A08-0FFEB67C4FAE}" type="pres">
      <dgm:prSet presAssocID="{11E75D10-6B55-4902-B50A-E700202F04A0}" presName="horzSpace2" presStyleCnt="0"/>
      <dgm:spPr/>
    </dgm:pt>
    <dgm:pt modelId="{CC7F9B15-9899-4661-BF30-9F7676F8EF68}" type="pres">
      <dgm:prSet presAssocID="{11E75D10-6B55-4902-B50A-E700202F04A0}" presName="tx2" presStyleLbl="revTx" presStyleIdx="5" presStyleCnt="6"/>
      <dgm:spPr/>
    </dgm:pt>
    <dgm:pt modelId="{D80EDB1C-8228-4EF3-98E6-B42A26681155}" type="pres">
      <dgm:prSet presAssocID="{11E75D10-6B55-4902-B50A-E700202F04A0}" presName="vert2" presStyleCnt="0"/>
      <dgm:spPr/>
    </dgm:pt>
    <dgm:pt modelId="{DB42C480-AC3F-490F-9C15-9E379F5A505F}" type="pres">
      <dgm:prSet presAssocID="{11E75D10-6B55-4902-B50A-E700202F04A0}" presName="thinLine2b" presStyleLbl="callout" presStyleIdx="4" presStyleCnt="5"/>
      <dgm:spPr/>
    </dgm:pt>
    <dgm:pt modelId="{498CA866-71EA-40D4-8313-58677AE357DF}" type="pres">
      <dgm:prSet presAssocID="{11E75D10-6B55-4902-B50A-E700202F04A0}" presName="vertSpace2b" presStyleCnt="0"/>
      <dgm:spPr/>
    </dgm:pt>
  </dgm:ptLst>
  <dgm:cxnLst>
    <dgm:cxn modelId="{53A12B24-3145-43FB-9321-8BF2D4DE3905}" srcId="{C55EA017-440B-445D-AA70-AF1E2893B7E8}" destId="{582A1614-F163-4E06-9263-CBAAF72C5A09}" srcOrd="1" destOrd="0" parTransId="{D0F6AB8A-229F-4A24-A078-2ED1E3B25A14}" sibTransId="{1B7C3C83-54F9-4190-9A87-0676D4C6A50D}"/>
    <dgm:cxn modelId="{E4712B34-DC83-4872-98C1-3496D3527FDA}" srcId="{C55EA017-440B-445D-AA70-AF1E2893B7E8}" destId="{78E2F1FC-AC2B-4FF8-A333-CDD4AEAE71E5}" srcOrd="2" destOrd="0" parTransId="{7F72E5ED-DE12-46C3-9EE3-588E7F52098E}" sibTransId="{533279A3-14A4-4D00-9424-97128D7B92ED}"/>
    <dgm:cxn modelId="{D166C534-7EFA-436E-8BCD-C53B5003A262}" type="presOf" srcId="{EABDE3E9-848C-4E88-8354-7F2B5430435E}" destId="{3C411544-0E82-4703-B669-84AD7485D44B}" srcOrd="0" destOrd="0" presId="urn:microsoft.com/office/officeart/2008/layout/LinedList"/>
    <dgm:cxn modelId="{D0D7D53C-CD98-4324-9FCA-9117B198ABF8}" srcId="{C55EA017-440B-445D-AA70-AF1E2893B7E8}" destId="{EABDE3E9-848C-4E88-8354-7F2B5430435E}" srcOrd="3" destOrd="0" parTransId="{FA89B6B6-7653-42BB-915E-F1EF0BE18296}" sibTransId="{1B55172B-DC47-40B7-951C-E40BAEE7D9E3}"/>
    <dgm:cxn modelId="{591E7F4F-D302-4736-8F12-CFC774D9C924}" type="presOf" srcId="{11E75D10-6B55-4902-B50A-E700202F04A0}" destId="{CC7F9B15-9899-4661-BF30-9F7676F8EF68}" srcOrd="0" destOrd="0" presId="urn:microsoft.com/office/officeart/2008/layout/LinedList"/>
    <dgm:cxn modelId="{2886B490-544F-4560-902B-5B3EB4853841}" type="presOf" srcId="{C55EA017-440B-445D-AA70-AF1E2893B7E8}" destId="{15BCB7CC-C0F2-44C9-BCFB-5696A3F6DF4A}" srcOrd="0" destOrd="0" presId="urn:microsoft.com/office/officeart/2008/layout/LinedList"/>
    <dgm:cxn modelId="{3E70D192-82D6-4C9D-ABF6-D3F54AFD3460}" srcId="{C55EA017-440B-445D-AA70-AF1E2893B7E8}" destId="{11E75D10-6B55-4902-B50A-E700202F04A0}" srcOrd="4" destOrd="0" parTransId="{AE7B0E05-C0FD-4828-B75A-D29BEF8E28B4}" sibTransId="{7D1EAD32-E0B6-4C51-BC06-622ADB9A5CBF}"/>
    <dgm:cxn modelId="{E449A49B-DA64-42F3-836B-7900A430CDB7}" type="presOf" srcId="{582A1614-F163-4E06-9263-CBAAF72C5A09}" destId="{1EFB8126-E152-450F-B54A-85A313A78856}" srcOrd="0" destOrd="0" presId="urn:microsoft.com/office/officeart/2008/layout/LinedList"/>
    <dgm:cxn modelId="{80328AC2-D999-4DF1-8F5C-0F712E7E6222}" type="presOf" srcId="{E2CCEA7B-4AE7-4821-BA25-F9924C4B06FB}" destId="{C9A0FA27-7D18-482E-9AC2-32E79BD23E46}" srcOrd="0" destOrd="0" presId="urn:microsoft.com/office/officeart/2008/layout/LinedList"/>
    <dgm:cxn modelId="{89B278D7-37EA-4E9B-84D0-8E9DD426DB51}" srcId="{CCB82CA6-A9B4-41C9-8DFA-650DDCB3AAAB}" destId="{C55EA017-440B-445D-AA70-AF1E2893B7E8}" srcOrd="0" destOrd="0" parTransId="{B898F11B-96C1-4A7D-862A-D04262BDEE1C}" sibTransId="{BC2ED8DD-FB15-4E95-8903-73CF4CF96E69}"/>
    <dgm:cxn modelId="{F4D449E4-28A8-4755-BDD5-7686CBA13477}" type="presOf" srcId="{78E2F1FC-AC2B-4FF8-A333-CDD4AEAE71E5}" destId="{C23AC1DC-74B9-4585-8B5B-D4C3BC49DA1C}" srcOrd="0" destOrd="0" presId="urn:microsoft.com/office/officeart/2008/layout/LinedList"/>
    <dgm:cxn modelId="{E3ADDFEC-A995-4B36-983B-58E74E7873FC}" srcId="{C55EA017-440B-445D-AA70-AF1E2893B7E8}" destId="{E2CCEA7B-4AE7-4821-BA25-F9924C4B06FB}" srcOrd="0" destOrd="0" parTransId="{5E7F2FC8-A4A6-436C-B54E-A865D60DAAE9}" sibTransId="{017CE785-D9B2-45D5-B2D9-62D3D68943CC}"/>
    <dgm:cxn modelId="{4CA0A4FA-2C81-472C-88D8-5256C7E6E4B2}" type="presOf" srcId="{CCB82CA6-A9B4-41C9-8DFA-650DDCB3AAAB}" destId="{16EC70CF-1471-4C05-BC99-E93C7C19D7F7}" srcOrd="0" destOrd="0" presId="urn:microsoft.com/office/officeart/2008/layout/LinedList"/>
    <dgm:cxn modelId="{93870A03-58B0-4C59-AC0A-E6C6FB0DCBF1}" type="presParOf" srcId="{16EC70CF-1471-4C05-BC99-E93C7C19D7F7}" destId="{22741233-DF38-4FC0-9761-1AD0FCB90222}" srcOrd="0" destOrd="0" presId="urn:microsoft.com/office/officeart/2008/layout/LinedList"/>
    <dgm:cxn modelId="{F0046C20-93E7-4EDC-940B-1AB22653D8CA}" type="presParOf" srcId="{16EC70CF-1471-4C05-BC99-E93C7C19D7F7}" destId="{E5A09372-5B32-47F8-B78E-6947C65FE9CC}" srcOrd="1" destOrd="0" presId="urn:microsoft.com/office/officeart/2008/layout/LinedList"/>
    <dgm:cxn modelId="{3F4C6E40-F706-422E-8CE2-65389A20ADB9}" type="presParOf" srcId="{E5A09372-5B32-47F8-B78E-6947C65FE9CC}" destId="{15BCB7CC-C0F2-44C9-BCFB-5696A3F6DF4A}" srcOrd="0" destOrd="0" presId="urn:microsoft.com/office/officeart/2008/layout/LinedList"/>
    <dgm:cxn modelId="{28715F48-B535-4B2E-933B-3D67B59A3A0D}" type="presParOf" srcId="{E5A09372-5B32-47F8-B78E-6947C65FE9CC}" destId="{7024D196-42D6-4801-8FB7-5623D42D3D8A}" srcOrd="1" destOrd="0" presId="urn:microsoft.com/office/officeart/2008/layout/LinedList"/>
    <dgm:cxn modelId="{AFAE76E0-757A-4F2F-BCC3-BD138E540933}" type="presParOf" srcId="{7024D196-42D6-4801-8FB7-5623D42D3D8A}" destId="{533E0F4A-3790-466E-8A2F-465706273165}" srcOrd="0" destOrd="0" presId="urn:microsoft.com/office/officeart/2008/layout/LinedList"/>
    <dgm:cxn modelId="{C0997C94-C8AC-4BEF-88DB-5AD929AD9CA8}" type="presParOf" srcId="{7024D196-42D6-4801-8FB7-5623D42D3D8A}" destId="{E4A85171-147A-459D-8E3A-6DA9AC1A0A89}" srcOrd="1" destOrd="0" presId="urn:microsoft.com/office/officeart/2008/layout/LinedList"/>
    <dgm:cxn modelId="{2396459B-1820-448B-A943-EBE1592F2BD9}" type="presParOf" srcId="{E4A85171-147A-459D-8E3A-6DA9AC1A0A89}" destId="{6B191C74-4254-418C-B087-702D37D3CDB9}" srcOrd="0" destOrd="0" presId="urn:microsoft.com/office/officeart/2008/layout/LinedList"/>
    <dgm:cxn modelId="{6B2A9099-8F57-4DF7-A2ED-4B50BB9DC805}" type="presParOf" srcId="{E4A85171-147A-459D-8E3A-6DA9AC1A0A89}" destId="{C9A0FA27-7D18-482E-9AC2-32E79BD23E46}" srcOrd="1" destOrd="0" presId="urn:microsoft.com/office/officeart/2008/layout/LinedList"/>
    <dgm:cxn modelId="{65C314B2-BC20-4914-ABDE-DC3F8C9CB530}" type="presParOf" srcId="{E4A85171-147A-459D-8E3A-6DA9AC1A0A89}" destId="{B6DED257-428B-497B-98AF-5F19029777C8}" srcOrd="2" destOrd="0" presId="urn:microsoft.com/office/officeart/2008/layout/LinedList"/>
    <dgm:cxn modelId="{C5110B18-D5C8-466A-887E-BB1F38AC964F}" type="presParOf" srcId="{7024D196-42D6-4801-8FB7-5623D42D3D8A}" destId="{DE403B78-790D-48A5-90BF-92A4028FF02F}" srcOrd="2" destOrd="0" presId="urn:microsoft.com/office/officeart/2008/layout/LinedList"/>
    <dgm:cxn modelId="{0966A82C-7213-4F64-8F85-3DBF5363DC14}" type="presParOf" srcId="{7024D196-42D6-4801-8FB7-5623D42D3D8A}" destId="{65E4E85D-6A4F-4ED2-8C45-E8845603222C}" srcOrd="3" destOrd="0" presId="urn:microsoft.com/office/officeart/2008/layout/LinedList"/>
    <dgm:cxn modelId="{172B87AB-5115-49C8-8D7E-F7D6BCCBFE54}" type="presParOf" srcId="{7024D196-42D6-4801-8FB7-5623D42D3D8A}" destId="{FF9E528B-FE45-4C83-BD8B-F270E63C0B02}" srcOrd="4" destOrd="0" presId="urn:microsoft.com/office/officeart/2008/layout/LinedList"/>
    <dgm:cxn modelId="{B7C88262-001A-4722-83E1-C389A8655E68}" type="presParOf" srcId="{FF9E528B-FE45-4C83-BD8B-F270E63C0B02}" destId="{712975F2-5F2E-4594-A02C-967B10AC1FD9}" srcOrd="0" destOrd="0" presId="urn:microsoft.com/office/officeart/2008/layout/LinedList"/>
    <dgm:cxn modelId="{29DB4785-FF4F-4FEC-AFDB-782A723FD64E}" type="presParOf" srcId="{FF9E528B-FE45-4C83-BD8B-F270E63C0B02}" destId="{1EFB8126-E152-450F-B54A-85A313A78856}" srcOrd="1" destOrd="0" presId="urn:microsoft.com/office/officeart/2008/layout/LinedList"/>
    <dgm:cxn modelId="{356313B4-07B1-413C-8A29-BA860322A059}" type="presParOf" srcId="{FF9E528B-FE45-4C83-BD8B-F270E63C0B02}" destId="{4D4F0EAF-D257-4D00-9D66-5A292053A549}" srcOrd="2" destOrd="0" presId="urn:microsoft.com/office/officeart/2008/layout/LinedList"/>
    <dgm:cxn modelId="{072D18C8-E14B-487F-BF7D-7A84AF28110A}" type="presParOf" srcId="{7024D196-42D6-4801-8FB7-5623D42D3D8A}" destId="{BEA08A33-074A-43BC-A20D-6E13D5F05718}" srcOrd="5" destOrd="0" presId="urn:microsoft.com/office/officeart/2008/layout/LinedList"/>
    <dgm:cxn modelId="{796774DD-8FE2-4ECE-AE26-4FA87B51AC8A}" type="presParOf" srcId="{7024D196-42D6-4801-8FB7-5623D42D3D8A}" destId="{91E4EE37-072E-4D93-8888-E89C158C3E8E}" srcOrd="6" destOrd="0" presId="urn:microsoft.com/office/officeart/2008/layout/LinedList"/>
    <dgm:cxn modelId="{D73A2B45-BE5E-485B-BC80-7C4858B987ED}" type="presParOf" srcId="{7024D196-42D6-4801-8FB7-5623D42D3D8A}" destId="{8BF6BF1F-E904-460E-A46E-BE91AE03CF8A}" srcOrd="7" destOrd="0" presId="urn:microsoft.com/office/officeart/2008/layout/LinedList"/>
    <dgm:cxn modelId="{B2B5DBD7-58E1-4358-A532-996F78CE2EA0}" type="presParOf" srcId="{8BF6BF1F-E904-460E-A46E-BE91AE03CF8A}" destId="{CE137D22-BBC8-45AC-988C-FCC854CAB8BD}" srcOrd="0" destOrd="0" presId="urn:microsoft.com/office/officeart/2008/layout/LinedList"/>
    <dgm:cxn modelId="{E04BCC28-050A-4B07-8347-A1E8CDAE6A27}" type="presParOf" srcId="{8BF6BF1F-E904-460E-A46E-BE91AE03CF8A}" destId="{C23AC1DC-74B9-4585-8B5B-D4C3BC49DA1C}" srcOrd="1" destOrd="0" presId="urn:microsoft.com/office/officeart/2008/layout/LinedList"/>
    <dgm:cxn modelId="{6EFA42B2-AA30-4F41-86B5-418C590595E5}" type="presParOf" srcId="{8BF6BF1F-E904-460E-A46E-BE91AE03CF8A}" destId="{BA5DEAC2-97C3-4F56-8FC9-981A671E50B0}" srcOrd="2" destOrd="0" presId="urn:microsoft.com/office/officeart/2008/layout/LinedList"/>
    <dgm:cxn modelId="{64AB13FC-C4E7-421F-977C-3D7F07467A81}" type="presParOf" srcId="{7024D196-42D6-4801-8FB7-5623D42D3D8A}" destId="{2F70C298-B9F5-4B07-BAF9-5BF547606ABE}" srcOrd="8" destOrd="0" presId="urn:microsoft.com/office/officeart/2008/layout/LinedList"/>
    <dgm:cxn modelId="{1EC4ACA4-6C87-429A-A809-80C75679A27B}" type="presParOf" srcId="{7024D196-42D6-4801-8FB7-5623D42D3D8A}" destId="{336918B1-E28F-4DB9-87C9-7CEF1DAB49BA}" srcOrd="9" destOrd="0" presId="urn:microsoft.com/office/officeart/2008/layout/LinedList"/>
    <dgm:cxn modelId="{E3F888E9-B79D-4FB2-BB32-4AF8476AB3D1}" type="presParOf" srcId="{7024D196-42D6-4801-8FB7-5623D42D3D8A}" destId="{578BF5FA-25DB-44D5-AC15-CB078DF8B948}" srcOrd="10" destOrd="0" presId="urn:microsoft.com/office/officeart/2008/layout/LinedList"/>
    <dgm:cxn modelId="{FBD8BE8B-34D9-485F-9082-B44BA30FCD2E}" type="presParOf" srcId="{578BF5FA-25DB-44D5-AC15-CB078DF8B948}" destId="{9884BF1D-6E82-45B9-AB8F-65F643979C0F}" srcOrd="0" destOrd="0" presId="urn:microsoft.com/office/officeart/2008/layout/LinedList"/>
    <dgm:cxn modelId="{28748554-7C16-44C0-9BEC-BFD918CF5859}" type="presParOf" srcId="{578BF5FA-25DB-44D5-AC15-CB078DF8B948}" destId="{3C411544-0E82-4703-B669-84AD7485D44B}" srcOrd="1" destOrd="0" presId="urn:microsoft.com/office/officeart/2008/layout/LinedList"/>
    <dgm:cxn modelId="{6FF2E270-E68F-47C4-A5ED-270533192A48}" type="presParOf" srcId="{578BF5FA-25DB-44D5-AC15-CB078DF8B948}" destId="{566FD904-A1B5-4E3B-B81B-06BA5528D1F1}" srcOrd="2" destOrd="0" presId="urn:microsoft.com/office/officeart/2008/layout/LinedList"/>
    <dgm:cxn modelId="{BE9D2B24-ACB8-4376-8F4D-80D639A7A95A}" type="presParOf" srcId="{7024D196-42D6-4801-8FB7-5623D42D3D8A}" destId="{681DEDB9-6268-442D-BFFF-240E74EB1A7F}" srcOrd="11" destOrd="0" presId="urn:microsoft.com/office/officeart/2008/layout/LinedList"/>
    <dgm:cxn modelId="{8ADEE1D0-8A38-48ED-99E6-2F3631484054}" type="presParOf" srcId="{7024D196-42D6-4801-8FB7-5623D42D3D8A}" destId="{E18302B6-096E-47F2-9E8E-0FBFB00C347B}" srcOrd="12" destOrd="0" presId="urn:microsoft.com/office/officeart/2008/layout/LinedList"/>
    <dgm:cxn modelId="{DF9AC387-AADE-4D6C-96B6-E838F6F213C6}" type="presParOf" srcId="{7024D196-42D6-4801-8FB7-5623D42D3D8A}" destId="{15F63514-0AD2-4698-B6B7-C96179790009}" srcOrd="13" destOrd="0" presId="urn:microsoft.com/office/officeart/2008/layout/LinedList"/>
    <dgm:cxn modelId="{9B5E43E5-128E-4CE0-8CC9-A229B8BAAE9E}" type="presParOf" srcId="{15F63514-0AD2-4698-B6B7-C96179790009}" destId="{5FB4CBB3-BF68-4464-9A08-0FFEB67C4FAE}" srcOrd="0" destOrd="0" presId="urn:microsoft.com/office/officeart/2008/layout/LinedList"/>
    <dgm:cxn modelId="{D5CEFA58-11DC-4AB5-A74E-10967BF2D992}" type="presParOf" srcId="{15F63514-0AD2-4698-B6B7-C96179790009}" destId="{CC7F9B15-9899-4661-BF30-9F7676F8EF68}" srcOrd="1" destOrd="0" presId="urn:microsoft.com/office/officeart/2008/layout/LinedList"/>
    <dgm:cxn modelId="{13D2A45C-CA34-40D8-B5FB-22A1E21A2D4A}" type="presParOf" srcId="{15F63514-0AD2-4698-B6B7-C96179790009}" destId="{D80EDB1C-8228-4EF3-98E6-B42A26681155}" srcOrd="2" destOrd="0" presId="urn:microsoft.com/office/officeart/2008/layout/LinedList"/>
    <dgm:cxn modelId="{097DB802-D6A7-49EC-BBB8-AD85B9A54970}" type="presParOf" srcId="{7024D196-42D6-4801-8FB7-5623D42D3D8A}" destId="{DB42C480-AC3F-490F-9C15-9E379F5A505F}" srcOrd="14" destOrd="0" presId="urn:microsoft.com/office/officeart/2008/layout/LinedList"/>
    <dgm:cxn modelId="{29219752-92B9-48B3-89BB-1AFC74EF0AD6}" type="presParOf" srcId="{7024D196-42D6-4801-8FB7-5623D42D3D8A}" destId="{498CA866-71EA-40D4-8313-58677AE357DF}"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BA1085C-BA67-446E-926D-EC36E52FFF1A}" type="doc">
      <dgm:prSet loTypeId="urn:microsoft.com/office/officeart/2005/8/layout/target3" loCatId="relationship" qsTypeId="urn:microsoft.com/office/officeart/2005/8/quickstyle/simple1" qsCatId="simple" csTypeId="urn:microsoft.com/office/officeart/2005/8/colors/colorful1" csCatId="colorful" phldr="1"/>
      <dgm:spPr/>
      <dgm:t>
        <a:bodyPr/>
        <a:lstStyle/>
        <a:p>
          <a:endParaRPr lang="en-US"/>
        </a:p>
      </dgm:t>
    </dgm:pt>
    <dgm:pt modelId="{1F7E0077-9100-4D4F-81D0-0D7CD7F31A30}">
      <dgm:prSet/>
      <dgm:spPr/>
      <dgm:t>
        <a:bodyPr/>
        <a:lstStyle/>
        <a:p>
          <a:r>
            <a:rPr lang="en-US"/>
            <a:t>The conceptual framework specifies an approach for a chartered accountant to:</a:t>
          </a:r>
        </a:p>
      </dgm:t>
    </dgm:pt>
    <dgm:pt modelId="{B27E3A24-EFEB-4907-AF8C-C277CE3479DB}" type="parTrans" cxnId="{DB072104-DEED-44AE-AA21-13330B2CE785}">
      <dgm:prSet/>
      <dgm:spPr/>
      <dgm:t>
        <a:bodyPr/>
        <a:lstStyle/>
        <a:p>
          <a:endParaRPr lang="en-US"/>
        </a:p>
      </dgm:t>
    </dgm:pt>
    <dgm:pt modelId="{03BA5901-E982-405F-B9AD-CC53ADB0A547}" type="sibTrans" cxnId="{DB072104-DEED-44AE-AA21-13330B2CE785}">
      <dgm:prSet/>
      <dgm:spPr/>
      <dgm:t>
        <a:bodyPr/>
        <a:lstStyle/>
        <a:p>
          <a:endParaRPr lang="en-US"/>
        </a:p>
      </dgm:t>
    </dgm:pt>
    <dgm:pt modelId="{597C05D4-0D10-4DB8-8558-F82A91C6FEF7}">
      <dgm:prSet/>
      <dgm:spPr/>
      <dgm:t>
        <a:bodyPr/>
        <a:lstStyle/>
        <a:p>
          <a:pPr algn="just"/>
          <a:r>
            <a:rPr lang="en-US" dirty="0"/>
            <a:t>Identify threats to compliance with the fundamental principles</a:t>
          </a:r>
        </a:p>
      </dgm:t>
    </dgm:pt>
    <dgm:pt modelId="{14D561F9-3EED-4908-A910-C7952C2CD73B}" type="parTrans" cxnId="{4F49B088-7E8F-45B8-AA46-B2152D9691DD}">
      <dgm:prSet/>
      <dgm:spPr/>
      <dgm:t>
        <a:bodyPr/>
        <a:lstStyle/>
        <a:p>
          <a:endParaRPr lang="en-US"/>
        </a:p>
      </dgm:t>
    </dgm:pt>
    <dgm:pt modelId="{F5D597DB-ED66-4A9A-B146-DFFEF5EF4DEE}" type="sibTrans" cxnId="{4F49B088-7E8F-45B8-AA46-B2152D9691DD}">
      <dgm:prSet/>
      <dgm:spPr/>
      <dgm:t>
        <a:bodyPr/>
        <a:lstStyle/>
        <a:p>
          <a:endParaRPr lang="en-US"/>
        </a:p>
      </dgm:t>
    </dgm:pt>
    <dgm:pt modelId="{6C14162A-8A13-420D-937B-6BA96540F421}">
      <dgm:prSet/>
      <dgm:spPr/>
      <dgm:t>
        <a:bodyPr/>
        <a:lstStyle/>
        <a:p>
          <a:pPr algn="just"/>
          <a:r>
            <a:rPr lang="en-US" dirty="0"/>
            <a:t>Address the threats by eliminating or reducing them to an acceptable level.</a:t>
          </a:r>
        </a:p>
      </dgm:t>
    </dgm:pt>
    <dgm:pt modelId="{BDF4EF55-48DC-4ED3-B19E-0D702666EC25}" type="parTrans" cxnId="{A19AC40F-C175-4AED-BB73-DB0A6CED7A48}">
      <dgm:prSet/>
      <dgm:spPr/>
      <dgm:t>
        <a:bodyPr/>
        <a:lstStyle/>
        <a:p>
          <a:endParaRPr lang="en-US"/>
        </a:p>
      </dgm:t>
    </dgm:pt>
    <dgm:pt modelId="{94323BCB-8F4F-40D1-9876-0F7BC7EF8D34}" type="sibTrans" cxnId="{A19AC40F-C175-4AED-BB73-DB0A6CED7A48}">
      <dgm:prSet/>
      <dgm:spPr/>
      <dgm:t>
        <a:bodyPr/>
        <a:lstStyle/>
        <a:p>
          <a:endParaRPr lang="en-US"/>
        </a:p>
      </dgm:t>
    </dgm:pt>
    <dgm:pt modelId="{79CE575A-94AD-4EF9-AB1E-8141774702D9}">
      <dgm:prSet/>
      <dgm:spPr/>
      <dgm:t>
        <a:bodyPr/>
        <a:lstStyle/>
        <a:p>
          <a:pPr algn="just"/>
          <a:r>
            <a:rPr lang="en-US" dirty="0"/>
            <a:t>Evaluate the threats identified; and</a:t>
          </a:r>
        </a:p>
      </dgm:t>
    </dgm:pt>
    <dgm:pt modelId="{EB8E0461-FA1A-48B9-90E3-625EAB106143}" type="parTrans" cxnId="{D6FAD0B6-B7CC-4CC6-8542-FD3CAF6971ED}">
      <dgm:prSet/>
      <dgm:spPr/>
      <dgm:t>
        <a:bodyPr/>
        <a:lstStyle/>
        <a:p>
          <a:endParaRPr lang="en-US"/>
        </a:p>
      </dgm:t>
    </dgm:pt>
    <dgm:pt modelId="{A5C73980-6410-4214-BED4-B3DA80844CBC}" type="sibTrans" cxnId="{D6FAD0B6-B7CC-4CC6-8542-FD3CAF6971ED}">
      <dgm:prSet/>
      <dgm:spPr/>
      <dgm:t>
        <a:bodyPr/>
        <a:lstStyle/>
        <a:p>
          <a:endParaRPr lang="en-US"/>
        </a:p>
      </dgm:t>
    </dgm:pt>
    <dgm:pt modelId="{7AF07D25-893A-4D66-8283-BC6D7612C99A}" type="pres">
      <dgm:prSet presAssocID="{6BA1085C-BA67-446E-926D-EC36E52FFF1A}" presName="Name0" presStyleCnt="0">
        <dgm:presLayoutVars>
          <dgm:chMax val="7"/>
          <dgm:dir/>
          <dgm:animLvl val="lvl"/>
          <dgm:resizeHandles val="exact"/>
        </dgm:presLayoutVars>
      </dgm:prSet>
      <dgm:spPr/>
    </dgm:pt>
    <dgm:pt modelId="{A591389F-B9B4-44CF-A04B-FBFC41335441}" type="pres">
      <dgm:prSet presAssocID="{1F7E0077-9100-4D4F-81D0-0D7CD7F31A30}" presName="circle1" presStyleLbl="node1" presStyleIdx="0" presStyleCnt="1"/>
      <dgm:spPr/>
    </dgm:pt>
    <dgm:pt modelId="{6198D288-0306-495F-B1FC-1D9A176A009C}" type="pres">
      <dgm:prSet presAssocID="{1F7E0077-9100-4D4F-81D0-0D7CD7F31A30}" presName="space" presStyleCnt="0"/>
      <dgm:spPr/>
    </dgm:pt>
    <dgm:pt modelId="{185EE7D0-44BD-408E-8195-D3ACB21136DE}" type="pres">
      <dgm:prSet presAssocID="{1F7E0077-9100-4D4F-81D0-0D7CD7F31A30}" presName="rect1" presStyleLbl="alignAcc1" presStyleIdx="0" presStyleCnt="1"/>
      <dgm:spPr/>
    </dgm:pt>
    <dgm:pt modelId="{E3DF3A02-7AC0-407C-B083-78BCBF9B6A95}" type="pres">
      <dgm:prSet presAssocID="{1F7E0077-9100-4D4F-81D0-0D7CD7F31A30}" presName="rect1ParTx" presStyleLbl="alignAcc1" presStyleIdx="0" presStyleCnt="1">
        <dgm:presLayoutVars>
          <dgm:chMax val="1"/>
          <dgm:bulletEnabled val="1"/>
        </dgm:presLayoutVars>
      </dgm:prSet>
      <dgm:spPr/>
    </dgm:pt>
    <dgm:pt modelId="{3921F05A-8AC7-4E95-A40D-FA6041254908}" type="pres">
      <dgm:prSet presAssocID="{1F7E0077-9100-4D4F-81D0-0D7CD7F31A30}" presName="rect1ChTx" presStyleLbl="alignAcc1" presStyleIdx="0" presStyleCnt="1">
        <dgm:presLayoutVars>
          <dgm:bulletEnabled val="1"/>
        </dgm:presLayoutVars>
      </dgm:prSet>
      <dgm:spPr/>
    </dgm:pt>
  </dgm:ptLst>
  <dgm:cxnLst>
    <dgm:cxn modelId="{DB072104-DEED-44AE-AA21-13330B2CE785}" srcId="{6BA1085C-BA67-446E-926D-EC36E52FFF1A}" destId="{1F7E0077-9100-4D4F-81D0-0D7CD7F31A30}" srcOrd="0" destOrd="0" parTransId="{B27E3A24-EFEB-4907-AF8C-C277CE3479DB}" sibTransId="{03BA5901-E982-405F-B9AD-CC53ADB0A547}"/>
    <dgm:cxn modelId="{A19AC40F-C175-4AED-BB73-DB0A6CED7A48}" srcId="{1F7E0077-9100-4D4F-81D0-0D7CD7F31A30}" destId="{6C14162A-8A13-420D-937B-6BA96540F421}" srcOrd="2" destOrd="0" parTransId="{BDF4EF55-48DC-4ED3-B19E-0D702666EC25}" sibTransId="{94323BCB-8F4F-40D1-9876-0F7BC7EF8D34}"/>
    <dgm:cxn modelId="{4F49B088-7E8F-45B8-AA46-B2152D9691DD}" srcId="{1F7E0077-9100-4D4F-81D0-0D7CD7F31A30}" destId="{597C05D4-0D10-4DB8-8558-F82A91C6FEF7}" srcOrd="0" destOrd="0" parTransId="{14D561F9-3EED-4908-A910-C7952C2CD73B}" sibTransId="{F5D597DB-ED66-4A9A-B146-DFFEF5EF4DEE}"/>
    <dgm:cxn modelId="{E62B158B-412E-41F9-9A40-ACC108024707}" type="presOf" srcId="{79CE575A-94AD-4EF9-AB1E-8141774702D9}" destId="{3921F05A-8AC7-4E95-A40D-FA6041254908}" srcOrd="0" destOrd="1" presId="urn:microsoft.com/office/officeart/2005/8/layout/target3"/>
    <dgm:cxn modelId="{349C1693-D010-4E5A-B2A8-7D49FEA0956F}" type="presOf" srcId="{1F7E0077-9100-4D4F-81D0-0D7CD7F31A30}" destId="{185EE7D0-44BD-408E-8195-D3ACB21136DE}" srcOrd="0" destOrd="0" presId="urn:microsoft.com/office/officeart/2005/8/layout/target3"/>
    <dgm:cxn modelId="{EB5EA79C-A266-4427-A132-8AF68F47B806}" type="presOf" srcId="{6BA1085C-BA67-446E-926D-EC36E52FFF1A}" destId="{7AF07D25-893A-4D66-8283-BC6D7612C99A}" srcOrd="0" destOrd="0" presId="urn:microsoft.com/office/officeart/2005/8/layout/target3"/>
    <dgm:cxn modelId="{E324FD9F-19AC-43B0-8466-EE89A6A18BCD}" type="presOf" srcId="{1F7E0077-9100-4D4F-81D0-0D7CD7F31A30}" destId="{E3DF3A02-7AC0-407C-B083-78BCBF9B6A95}" srcOrd="1" destOrd="0" presId="urn:microsoft.com/office/officeart/2005/8/layout/target3"/>
    <dgm:cxn modelId="{D6FAD0B6-B7CC-4CC6-8542-FD3CAF6971ED}" srcId="{1F7E0077-9100-4D4F-81D0-0D7CD7F31A30}" destId="{79CE575A-94AD-4EF9-AB1E-8141774702D9}" srcOrd="1" destOrd="0" parTransId="{EB8E0461-FA1A-48B9-90E3-625EAB106143}" sibTransId="{A5C73980-6410-4214-BED4-B3DA80844CBC}"/>
    <dgm:cxn modelId="{4B97F9C2-E202-4F99-A34A-729E8E5316DD}" type="presOf" srcId="{597C05D4-0D10-4DB8-8558-F82A91C6FEF7}" destId="{3921F05A-8AC7-4E95-A40D-FA6041254908}" srcOrd="0" destOrd="0" presId="urn:microsoft.com/office/officeart/2005/8/layout/target3"/>
    <dgm:cxn modelId="{6EFDA2DB-647C-4A4A-9EE2-09C7F37E1B7C}" type="presOf" srcId="{6C14162A-8A13-420D-937B-6BA96540F421}" destId="{3921F05A-8AC7-4E95-A40D-FA6041254908}" srcOrd="0" destOrd="2" presId="urn:microsoft.com/office/officeart/2005/8/layout/target3"/>
    <dgm:cxn modelId="{FDA924FD-F568-48F8-AE1E-FF3DA689BF18}" type="presParOf" srcId="{7AF07D25-893A-4D66-8283-BC6D7612C99A}" destId="{A591389F-B9B4-44CF-A04B-FBFC41335441}" srcOrd="0" destOrd="0" presId="urn:microsoft.com/office/officeart/2005/8/layout/target3"/>
    <dgm:cxn modelId="{7C1D5B92-9AF2-4CA9-BF0B-3E04A681F0DE}" type="presParOf" srcId="{7AF07D25-893A-4D66-8283-BC6D7612C99A}" destId="{6198D288-0306-495F-B1FC-1D9A176A009C}" srcOrd="1" destOrd="0" presId="urn:microsoft.com/office/officeart/2005/8/layout/target3"/>
    <dgm:cxn modelId="{16332573-09BE-4854-BF56-7DE4060CDBEA}" type="presParOf" srcId="{7AF07D25-893A-4D66-8283-BC6D7612C99A}" destId="{185EE7D0-44BD-408E-8195-D3ACB21136DE}" srcOrd="2" destOrd="0" presId="urn:microsoft.com/office/officeart/2005/8/layout/target3"/>
    <dgm:cxn modelId="{2FED3C56-4301-41DD-B381-368FDCB2A70A}" type="presParOf" srcId="{7AF07D25-893A-4D66-8283-BC6D7612C99A}" destId="{E3DF3A02-7AC0-407C-B083-78BCBF9B6A95}" srcOrd="3" destOrd="0" presId="urn:microsoft.com/office/officeart/2005/8/layout/target3"/>
    <dgm:cxn modelId="{3904BB44-5E05-4CB4-B0EC-99F2212B53A2}" type="presParOf" srcId="{7AF07D25-893A-4D66-8283-BC6D7612C99A}" destId="{3921F05A-8AC7-4E95-A40D-FA6041254908}"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74AA3DD-EF3B-4761-BB97-AFFA7E1FD876}" type="doc">
      <dgm:prSet loTypeId="urn:microsoft.com/office/officeart/2005/8/layout/hProcess11" loCatId="process" qsTypeId="urn:microsoft.com/office/officeart/2005/8/quickstyle/simple1" qsCatId="simple" csTypeId="urn:microsoft.com/office/officeart/2005/8/colors/colorful5" csCatId="colorful"/>
      <dgm:spPr/>
      <dgm:t>
        <a:bodyPr/>
        <a:lstStyle/>
        <a:p>
          <a:endParaRPr lang="en-US"/>
        </a:p>
      </dgm:t>
    </dgm:pt>
    <dgm:pt modelId="{02C9B451-F270-4B73-9BA6-6892001318A7}">
      <dgm:prSet/>
      <dgm:spPr/>
      <dgm:t>
        <a:bodyPr/>
        <a:lstStyle/>
        <a:p>
          <a:r>
            <a:rPr lang="en-US"/>
            <a:t>Others within the firm or employing organization</a:t>
          </a:r>
        </a:p>
      </dgm:t>
    </dgm:pt>
    <dgm:pt modelId="{7CE7A510-848C-4F3E-AEAA-2B13B745139C}" type="parTrans" cxnId="{9B61F749-7D8C-45D7-BC70-6C63A0431B6D}">
      <dgm:prSet/>
      <dgm:spPr/>
      <dgm:t>
        <a:bodyPr/>
        <a:lstStyle/>
        <a:p>
          <a:endParaRPr lang="en-US"/>
        </a:p>
      </dgm:t>
    </dgm:pt>
    <dgm:pt modelId="{3503EFEC-D088-4DD6-8F7F-1557D6849099}" type="sibTrans" cxnId="{9B61F749-7D8C-45D7-BC70-6C63A0431B6D}">
      <dgm:prSet/>
      <dgm:spPr/>
      <dgm:t>
        <a:bodyPr/>
        <a:lstStyle/>
        <a:p>
          <a:endParaRPr lang="en-US"/>
        </a:p>
      </dgm:t>
    </dgm:pt>
    <dgm:pt modelId="{7FBE09E6-E81B-4493-990B-A903BCEB4EB6}">
      <dgm:prSet/>
      <dgm:spPr/>
      <dgm:t>
        <a:bodyPr/>
        <a:lstStyle/>
        <a:p>
          <a:r>
            <a:rPr lang="en-US"/>
            <a:t>Those charged with governance</a:t>
          </a:r>
        </a:p>
      </dgm:t>
    </dgm:pt>
    <dgm:pt modelId="{059C4F4B-B218-4CE7-B9FB-1A9AC21823E8}" type="parTrans" cxnId="{10F10E2C-5897-4BAF-8BAB-3062D8D17B06}">
      <dgm:prSet/>
      <dgm:spPr/>
      <dgm:t>
        <a:bodyPr/>
        <a:lstStyle/>
        <a:p>
          <a:endParaRPr lang="en-US"/>
        </a:p>
      </dgm:t>
    </dgm:pt>
    <dgm:pt modelId="{6E1482C2-A9DE-44DC-9AFC-4C4EDB7BC195}" type="sibTrans" cxnId="{10F10E2C-5897-4BAF-8BAB-3062D8D17B06}">
      <dgm:prSet/>
      <dgm:spPr/>
      <dgm:t>
        <a:bodyPr/>
        <a:lstStyle/>
        <a:p>
          <a:endParaRPr lang="en-US"/>
        </a:p>
      </dgm:t>
    </dgm:pt>
    <dgm:pt modelId="{712B72BC-27B2-434A-9C7E-10BB582442E4}">
      <dgm:prSet/>
      <dgm:spPr/>
      <dgm:t>
        <a:bodyPr/>
        <a:lstStyle/>
        <a:p>
          <a:r>
            <a:rPr lang="en-US"/>
            <a:t>Institute</a:t>
          </a:r>
        </a:p>
      </dgm:t>
    </dgm:pt>
    <dgm:pt modelId="{C744F11E-31D3-4E69-96F2-3B68547751A2}" type="parTrans" cxnId="{FC5C6D96-3092-4513-B3FF-2B13F992E368}">
      <dgm:prSet/>
      <dgm:spPr/>
      <dgm:t>
        <a:bodyPr/>
        <a:lstStyle/>
        <a:p>
          <a:endParaRPr lang="en-US"/>
        </a:p>
      </dgm:t>
    </dgm:pt>
    <dgm:pt modelId="{F4557257-8B3C-4C12-9DFC-92E1B9C177B5}" type="sibTrans" cxnId="{FC5C6D96-3092-4513-B3FF-2B13F992E368}">
      <dgm:prSet/>
      <dgm:spPr/>
      <dgm:t>
        <a:bodyPr/>
        <a:lstStyle/>
        <a:p>
          <a:endParaRPr lang="en-US"/>
        </a:p>
      </dgm:t>
    </dgm:pt>
    <dgm:pt modelId="{7EBB6CB9-79C2-4E7B-8E38-8ED112217BBC}">
      <dgm:prSet/>
      <dgm:spPr/>
      <dgm:t>
        <a:bodyPr/>
        <a:lstStyle/>
        <a:p>
          <a:r>
            <a:rPr lang="en-US"/>
            <a:t>Legal counsel</a:t>
          </a:r>
        </a:p>
      </dgm:t>
    </dgm:pt>
    <dgm:pt modelId="{82E94066-BB69-48E2-BD47-CA1BD6275B2D}" type="parTrans" cxnId="{EBE5E7BA-69D5-449D-983D-B7302D4A1299}">
      <dgm:prSet/>
      <dgm:spPr/>
      <dgm:t>
        <a:bodyPr/>
        <a:lstStyle/>
        <a:p>
          <a:endParaRPr lang="en-US"/>
        </a:p>
      </dgm:t>
    </dgm:pt>
    <dgm:pt modelId="{AE384111-585B-4336-933B-1E0FD026ED6D}" type="sibTrans" cxnId="{EBE5E7BA-69D5-449D-983D-B7302D4A1299}">
      <dgm:prSet/>
      <dgm:spPr/>
      <dgm:t>
        <a:bodyPr/>
        <a:lstStyle/>
        <a:p>
          <a:endParaRPr lang="en-US"/>
        </a:p>
      </dgm:t>
    </dgm:pt>
    <dgm:pt modelId="{30506E29-827C-49D8-BECD-889ACEC0E284}" type="pres">
      <dgm:prSet presAssocID="{F74AA3DD-EF3B-4761-BB97-AFFA7E1FD876}" presName="Name0" presStyleCnt="0">
        <dgm:presLayoutVars>
          <dgm:dir/>
          <dgm:resizeHandles val="exact"/>
        </dgm:presLayoutVars>
      </dgm:prSet>
      <dgm:spPr/>
    </dgm:pt>
    <dgm:pt modelId="{6D911C77-8739-44EA-8A08-1AC51CD0F85A}" type="pres">
      <dgm:prSet presAssocID="{F74AA3DD-EF3B-4761-BB97-AFFA7E1FD876}" presName="arrow" presStyleLbl="bgShp" presStyleIdx="0" presStyleCnt="1"/>
      <dgm:spPr/>
    </dgm:pt>
    <dgm:pt modelId="{FB554DC5-23A1-4205-A37E-4304FFA1747E}" type="pres">
      <dgm:prSet presAssocID="{F74AA3DD-EF3B-4761-BB97-AFFA7E1FD876}" presName="points" presStyleCnt="0"/>
      <dgm:spPr/>
    </dgm:pt>
    <dgm:pt modelId="{A619AB3D-8849-4BD4-96C8-359BB90A2FEB}" type="pres">
      <dgm:prSet presAssocID="{02C9B451-F270-4B73-9BA6-6892001318A7}" presName="compositeA" presStyleCnt="0"/>
      <dgm:spPr/>
    </dgm:pt>
    <dgm:pt modelId="{C5B2863D-C848-4FCB-86C2-F78976B09880}" type="pres">
      <dgm:prSet presAssocID="{02C9B451-F270-4B73-9BA6-6892001318A7}" presName="textA" presStyleLbl="revTx" presStyleIdx="0" presStyleCnt="4">
        <dgm:presLayoutVars>
          <dgm:bulletEnabled val="1"/>
        </dgm:presLayoutVars>
      </dgm:prSet>
      <dgm:spPr/>
    </dgm:pt>
    <dgm:pt modelId="{3888B1C2-C24E-4574-845B-C77E92DEC094}" type="pres">
      <dgm:prSet presAssocID="{02C9B451-F270-4B73-9BA6-6892001318A7}" presName="circleA" presStyleLbl="node1" presStyleIdx="0" presStyleCnt="4"/>
      <dgm:spPr/>
    </dgm:pt>
    <dgm:pt modelId="{451947C4-11B1-4137-A530-317ABAC72F01}" type="pres">
      <dgm:prSet presAssocID="{02C9B451-F270-4B73-9BA6-6892001318A7}" presName="spaceA" presStyleCnt="0"/>
      <dgm:spPr/>
    </dgm:pt>
    <dgm:pt modelId="{1FD6F753-11B6-4341-9532-123D0371929F}" type="pres">
      <dgm:prSet presAssocID="{3503EFEC-D088-4DD6-8F7F-1557D6849099}" presName="space" presStyleCnt="0"/>
      <dgm:spPr/>
    </dgm:pt>
    <dgm:pt modelId="{CCB6EE7D-B4E4-4293-975C-42D29FE63E27}" type="pres">
      <dgm:prSet presAssocID="{7FBE09E6-E81B-4493-990B-A903BCEB4EB6}" presName="compositeB" presStyleCnt="0"/>
      <dgm:spPr/>
    </dgm:pt>
    <dgm:pt modelId="{BE8EB16A-E440-4053-83A4-0DFF57D4D4B5}" type="pres">
      <dgm:prSet presAssocID="{7FBE09E6-E81B-4493-990B-A903BCEB4EB6}" presName="textB" presStyleLbl="revTx" presStyleIdx="1" presStyleCnt="4">
        <dgm:presLayoutVars>
          <dgm:bulletEnabled val="1"/>
        </dgm:presLayoutVars>
      </dgm:prSet>
      <dgm:spPr/>
    </dgm:pt>
    <dgm:pt modelId="{C4B914F3-D8D8-405E-953F-118BB4B035EE}" type="pres">
      <dgm:prSet presAssocID="{7FBE09E6-E81B-4493-990B-A903BCEB4EB6}" presName="circleB" presStyleLbl="node1" presStyleIdx="1" presStyleCnt="4"/>
      <dgm:spPr/>
    </dgm:pt>
    <dgm:pt modelId="{04550704-B791-4443-B05B-2DDC669EAEE5}" type="pres">
      <dgm:prSet presAssocID="{7FBE09E6-E81B-4493-990B-A903BCEB4EB6}" presName="spaceB" presStyleCnt="0"/>
      <dgm:spPr/>
    </dgm:pt>
    <dgm:pt modelId="{250BD1CE-DA09-4EA4-AECC-F669211C3ED4}" type="pres">
      <dgm:prSet presAssocID="{6E1482C2-A9DE-44DC-9AFC-4C4EDB7BC195}" presName="space" presStyleCnt="0"/>
      <dgm:spPr/>
    </dgm:pt>
    <dgm:pt modelId="{98DC703B-C9C8-44C2-8462-291B9C930E4D}" type="pres">
      <dgm:prSet presAssocID="{712B72BC-27B2-434A-9C7E-10BB582442E4}" presName="compositeA" presStyleCnt="0"/>
      <dgm:spPr/>
    </dgm:pt>
    <dgm:pt modelId="{DF068C1A-C582-49C8-97BB-501A16515035}" type="pres">
      <dgm:prSet presAssocID="{712B72BC-27B2-434A-9C7E-10BB582442E4}" presName="textA" presStyleLbl="revTx" presStyleIdx="2" presStyleCnt="4">
        <dgm:presLayoutVars>
          <dgm:bulletEnabled val="1"/>
        </dgm:presLayoutVars>
      </dgm:prSet>
      <dgm:spPr/>
    </dgm:pt>
    <dgm:pt modelId="{4B286D72-0296-4165-92A2-4A8C7BCC4A33}" type="pres">
      <dgm:prSet presAssocID="{712B72BC-27B2-434A-9C7E-10BB582442E4}" presName="circleA" presStyleLbl="node1" presStyleIdx="2" presStyleCnt="4"/>
      <dgm:spPr/>
    </dgm:pt>
    <dgm:pt modelId="{57959FC5-E3E3-4F1F-B8CB-40B232799FD3}" type="pres">
      <dgm:prSet presAssocID="{712B72BC-27B2-434A-9C7E-10BB582442E4}" presName="spaceA" presStyleCnt="0"/>
      <dgm:spPr/>
    </dgm:pt>
    <dgm:pt modelId="{09403557-3E2F-4021-BE24-6A6CE2E674D0}" type="pres">
      <dgm:prSet presAssocID="{F4557257-8B3C-4C12-9DFC-92E1B9C177B5}" presName="space" presStyleCnt="0"/>
      <dgm:spPr/>
    </dgm:pt>
    <dgm:pt modelId="{D6ECD5DB-CD46-4F06-B508-E2374BC5FAFB}" type="pres">
      <dgm:prSet presAssocID="{7EBB6CB9-79C2-4E7B-8E38-8ED112217BBC}" presName="compositeB" presStyleCnt="0"/>
      <dgm:spPr/>
    </dgm:pt>
    <dgm:pt modelId="{E3607320-34E4-4518-88FB-20FE0E9E5420}" type="pres">
      <dgm:prSet presAssocID="{7EBB6CB9-79C2-4E7B-8E38-8ED112217BBC}" presName="textB" presStyleLbl="revTx" presStyleIdx="3" presStyleCnt="4">
        <dgm:presLayoutVars>
          <dgm:bulletEnabled val="1"/>
        </dgm:presLayoutVars>
      </dgm:prSet>
      <dgm:spPr/>
    </dgm:pt>
    <dgm:pt modelId="{BA671F11-B038-4C89-AC8A-22D0F0E8FEA8}" type="pres">
      <dgm:prSet presAssocID="{7EBB6CB9-79C2-4E7B-8E38-8ED112217BBC}" presName="circleB" presStyleLbl="node1" presStyleIdx="3" presStyleCnt="4"/>
      <dgm:spPr/>
    </dgm:pt>
    <dgm:pt modelId="{20F9ED72-B8FF-4E07-ACE9-5624B18D3599}" type="pres">
      <dgm:prSet presAssocID="{7EBB6CB9-79C2-4E7B-8E38-8ED112217BBC}" presName="spaceB" presStyleCnt="0"/>
      <dgm:spPr/>
    </dgm:pt>
  </dgm:ptLst>
  <dgm:cxnLst>
    <dgm:cxn modelId="{572EC808-F84A-4241-981A-AAF7D510C4EA}" type="presOf" srcId="{7FBE09E6-E81B-4493-990B-A903BCEB4EB6}" destId="{BE8EB16A-E440-4053-83A4-0DFF57D4D4B5}" srcOrd="0" destOrd="0" presId="urn:microsoft.com/office/officeart/2005/8/layout/hProcess11"/>
    <dgm:cxn modelId="{15BFED1B-22E1-4AB3-BD3B-F469BEF225DB}" type="presOf" srcId="{02C9B451-F270-4B73-9BA6-6892001318A7}" destId="{C5B2863D-C848-4FCB-86C2-F78976B09880}" srcOrd="0" destOrd="0" presId="urn:microsoft.com/office/officeart/2005/8/layout/hProcess11"/>
    <dgm:cxn modelId="{10F10E2C-5897-4BAF-8BAB-3062D8D17B06}" srcId="{F74AA3DD-EF3B-4761-BB97-AFFA7E1FD876}" destId="{7FBE09E6-E81B-4493-990B-A903BCEB4EB6}" srcOrd="1" destOrd="0" parTransId="{059C4F4B-B218-4CE7-B9FB-1A9AC21823E8}" sibTransId="{6E1482C2-A9DE-44DC-9AFC-4C4EDB7BC195}"/>
    <dgm:cxn modelId="{9B61F749-7D8C-45D7-BC70-6C63A0431B6D}" srcId="{F74AA3DD-EF3B-4761-BB97-AFFA7E1FD876}" destId="{02C9B451-F270-4B73-9BA6-6892001318A7}" srcOrd="0" destOrd="0" parTransId="{7CE7A510-848C-4F3E-AEAA-2B13B745139C}" sibTransId="{3503EFEC-D088-4DD6-8F7F-1557D6849099}"/>
    <dgm:cxn modelId="{0C575594-0F56-4533-8D17-5A9BEE9F758E}" type="presOf" srcId="{7EBB6CB9-79C2-4E7B-8E38-8ED112217BBC}" destId="{E3607320-34E4-4518-88FB-20FE0E9E5420}" srcOrd="0" destOrd="0" presId="urn:microsoft.com/office/officeart/2005/8/layout/hProcess11"/>
    <dgm:cxn modelId="{FC5C6D96-3092-4513-B3FF-2B13F992E368}" srcId="{F74AA3DD-EF3B-4761-BB97-AFFA7E1FD876}" destId="{712B72BC-27B2-434A-9C7E-10BB582442E4}" srcOrd="2" destOrd="0" parTransId="{C744F11E-31D3-4E69-96F2-3B68547751A2}" sibTransId="{F4557257-8B3C-4C12-9DFC-92E1B9C177B5}"/>
    <dgm:cxn modelId="{EBE5E7BA-69D5-449D-983D-B7302D4A1299}" srcId="{F74AA3DD-EF3B-4761-BB97-AFFA7E1FD876}" destId="{7EBB6CB9-79C2-4E7B-8E38-8ED112217BBC}" srcOrd="3" destOrd="0" parTransId="{82E94066-BB69-48E2-BD47-CA1BD6275B2D}" sibTransId="{AE384111-585B-4336-933B-1E0FD026ED6D}"/>
    <dgm:cxn modelId="{7FCAC9E3-AD68-4188-9F06-5E8A453D6636}" type="presOf" srcId="{F74AA3DD-EF3B-4761-BB97-AFFA7E1FD876}" destId="{30506E29-827C-49D8-BECD-889ACEC0E284}" srcOrd="0" destOrd="0" presId="urn:microsoft.com/office/officeart/2005/8/layout/hProcess11"/>
    <dgm:cxn modelId="{233B37F0-E9FD-4C49-9801-C775A8120F51}" type="presOf" srcId="{712B72BC-27B2-434A-9C7E-10BB582442E4}" destId="{DF068C1A-C582-49C8-97BB-501A16515035}" srcOrd="0" destOrd="0" presId="urn:microsoft.com/office/officeart/2005/8/layout/hProcess11"/>
    <dgm:cxn modelId="{FBFD4053-6CB5-4B42-A969-59A29940E649}" type="presParOf" srcId="{30506E29-827C-49D8-BECD-889ACEC0E284}" destId="{6D911C77-8739-44EA-8A08-1AC51CD0F85A}" srcOrd="0" destOrd="0" presId="urn:microsoft.com/office/officeart/2005/8/layout/hProcess11"/>
    <dgm:cxn modelId="{73C85654-510B-457F-80F0-37FF61C2BEDF}" type="presParOf" srcId="{30506E29-827C-49D8-BECD-889ACEC0E284}" destId="{FB554DC5-23A1-4205-A37E-4304FFA1747E}" srcOrd="1" destOrd="0" presId="urn:microsoft.com/office/officeart/2005/8/layout/hProcess11"/>
    <dgm:cxn modelId="{065B9AB1-6129-4726-972A-E0F1F0FD9611}" type="presParOf" srcId="{FB554DC5-23A1-4205-A37E-4304FFA1747E}" destId="{A619AB3D-8849-4BD4-96C8-359BB90A2FEB}" srcOrd="0" destOrd="0" presId="urn:microsoft.com/office/officeart/2005/8/layout/hProcess11"/>
    <dgm:cxn modelId="{1D74BB52-DCCF-4F55-86B7-B2978994A6DE}" type="presParOf" srcId="{A619AB3D-8849-4BD4-96C8-359BB90A2FEB}" destId="{C5B2863D-C848-4FCB-86C2-F78976B09880}" srcOrd="0" destOrd="0" presId="urn:microsoft.com/office/officeart/2005/8/layout/hProcess11"/>
    <dgm:cxn modelId="{D6947BBD-C91A-4DFA-B504-09641B5DF5D0}" type="presParOf" srcId="{A619AB3D-8849-4BD4-96C8-359BB90A2FEB}" destId="{3888B1C2-C24E-4574-845B-C77E92DEC094}" srcOrd="1" destOrd="0" presId="urn:microsoft.com/office/officeart/2005/8/layout/hProcess11"/>
    <dgm:cxn modelId="{83FF758F-0E8A-4B32-9477-37AB31E50780}" type="presParOf" srcId="{A619AB3D-8849-4BD4-96C8-359BB90A2FEB}" destId="{451947C4-11B1-4137-A530-317ABAC72F01}" srcOrd="2" destOrd="0" presId="urn:microsoft.com/office/officeart/2005/8/layout/hProcess11"/>
    <dgm:cxn modelId="{6428FEC8-B6D0-40CE-B1DA-9D79B75A9536}" type="presParOf" srcId="{FB554DC5-23A1-4205-A37E-4304FFA1747E}" destId="{1FD6F753-11B6-4341-9532-123D0371929F}" srcOrd="1" destOrd="0" presId="urn:microsoft.com/office/officeart/2005/8/layout/hProcess11"/>
    <dgm:cxn modelId="{DE4A9288-F71E-4450-AAAC-53E051713100}" type="presParOf" srcId="{FB554DC5-23A1-4205-A37E-4304FFA1747E}" destId="{CCB6EE7D-B4E4-4293-975C-42D29FE63E27}" srcOrd="2" destOrd="0" presId="urn:microsoft.com/office/officeart/2005/8/layout/hProcess11"/>
    <dgm:cxn modelId="{52E9F32B-56DB-49AB-B8E0-F8AA950013B8}" type="presParOf" srcId="{CCB6EE7D-B4E4-4293-975C-42D29FE63E27}" destId="{BE8EB16A-E440-4053-83A4-0DFF57D4D4B5}" srcOrd="0" destOrd="0" presId="urn:microsoft.com/office/officeart/2005/8/layout/hProcess11"/>
    <dgm:cxn modelId="{5594CBB0-1BEF-487E-9D06-3D5ACFD84E40}" type="presParOf" srcId="{CCB6EE7D-B4E4-4293-975C-42D29FE63E27}" destId="{C4B914F3-D8D8-405E-953F-118BB4B035EE}" srcOrd="1" destOrd="0" presId="urn:microsoft.com/office/officeart/2005/8/layout/hProcess11"/>
    <dgm:cxn modelId="{B65743C9-503A-43DF-B610-0E637692BCD4}" type="presParOf" srcId="{CCB6EE7D-B4E4-4293-975C-42D29FE63E27}" destId="{04550704-B791-4443-B05B-2DDC669EAEE5}" srcOrd="2" destOrd="0" presId="urn:microsoft.com/office/officeart/2005/8/layout/hProcess11"/>
    <dgm:cxn modelId="{9112CF58-4F77-4426-80F1-2186DAD69530}" type="presParOf" srcId="{FB554DC5-23A1-4205-A37E-4304FFA1747E}" destId="{250BD1CE-DA09-4EA4-AECC-F669211C3ED4}" srcOrd="3" destOrd="0" presId="urn:microsoft.com/office/officeart/2005/8/layout/hProcess11"/>
    <dgm:cxn modelId="{102E5C16-ADA4-4331-8AAE-5DA8A25DBC22}" type="presParOf" srcId="{FB554DC5-23A1-4205-A37E-4304FFA1747E}" destId="{98DC703B-C9C8-44C2-8462-291B9C930E4D}" srcOrd="4" destOrd="0" presId="urn:microsoft.com/office/officeart/2005/8/layout/hProcess11"/>
    <dgm:cxn modelId="{0C53B839-6C95-4E21-BF40-CEA67E641D8C}" type="presParOf" srcId="{98DC703B-C9C8-44C2-8462-291B9C930E4D}" destId="{DF068C1A-C582-49C8-97BB-501A16515035}" srcOrd="0" destOrd="0" presId="urn:microsoft.com/office/officeart/2005/8/layout/hProcess11"/>
    <dgm:cxn modelId="{F3154C8E-D866-4A24-B709-EE9727C3290B}" type="presParOf" srcId="{98DC703B-C9C8-44C2-8462-291B9C930E4D}" destId="{4B286D72-0296-4165-92A2-4A8C7BCC4A33}" srcOrd="1" destOrd="0" presId="urn:microsoft.com/office/officeart/2005/8/layout/hProcess11"/>
    <dgm:cxn modelId="{5357E6B4-E3E0-48C4-8DD8-C4499FDF0FA4}" type="presParOf" srcId="{98DC703B-C9C8-44C2-8462-291B9C930E4D}" destId="{57959FC5-E3E3-4F1F-B8CB-40B232799FD3}" srcOrd="2" destOrd="0" presId="urn:microsoft.com/office/officeart/2005/8/layout/hProcess11"/>
    <dgm:cxn modelId="{EB93C1BD-50B9-4EC6-A75D-EF4E0780CDC7}" type="presParOf" srcId="{FB554DC5-23A1-4205-A37E-4304FFA1747E}" destId="{09403557-3E2F-4021-BE24-6A6CE2E674D0}" srcOrd="5" destOrd="0" presId="urn:microsoft.com/office/officeart/2005/8/layout/hProcess11"/>
    <dgm:cxn modelId="{419D9B3E-B881-4318-80F8-11AA94F4D772}" type="presParOf" srcId="{FB554DC5-23A1-4205-A37E-4304FFA1747E}" destId="{D6ECD5DB-CD46-4F06-B508-E2374BC5FAFB}" srcOrd="6" destOrd="0" presId="urn:microsoft.com/office/officeart/2005/8/layout/hProcess11"/>
    <dgm:cxn modelId="{B54800AA-B828-47C1-8BF2-2C2236C427C3}" type="presParOf" srcId="{D6ECD5DB-CD46-4F06-B508-E2374BC5FAFB}" destId="{E3607320-34E4-4518-88FB-20FE0E9E5420}" srcOrd="0" destOrd="0" presId="urn:microsoft.com/office/officeart/2005/8/layout/hProcess11"/>
    <dgm:cxn modelId="{E9410E34-8FB3-4984-ADBC-B43DE0758301}" type="presParOf" srcId="{D6ECD5DB-CD46-4F06-B508-E2374BC5FAFB}" destId="{BA671F11-B038-4C89-AC8A-22D0F0E8FEA8}" srcOrd="1" destOrd="0" presId="urn:microsoft.com/office/officeart/2005/8/layout/hProcess11"/>
    <dgm:cxn modelId="{301854F6-7B97-4D2B-9EB6-4338BECB5355}" type="presParOf" srcId="{D6ECD5DB-CD46-4F06-B508-E2374BC5FAFB}" destId="{20F9ED72-B8FF-4E07-ACE9-5624B18D359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E984E3-061A-4AD1-B8CD-C9331E18883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DB567E9-D7BD-47A5-B46C-B5BDB36782FC}">
      <dgm:prSet>
        <dgm:style>
          <a:lnRef idx="1">
            <a:schemeClr val="accent2"/>
          </a:lnRef>
          <a:fillRef idx="2">
            <a:schemeClr val="accent2"/>
          </a:fillRef>
          <a:effectRef idx="1">
            <a:schemeClr val="accent2"/>
          </a:effectRef>
          <a:fontRef idx="minor">
            <a:schemeClr val="dk1"/>
          </a:fontRef>
        </dgm:style>
      </dgm:prSet>
      <dgm:spPr/>
      <dgm:t>
        <a:bodyPr/>
        <a:lstStyle/>
        <a:p>
          <a:r>
            <a:rPr lang="en-US" dirty="0"/>
            <a:t>Five categories of threats:</a:t>
          </a:r>
        </a:p>
      </dgm:t>
    </dgm:pt>
    <dgm:pt modelId="{378FA0B8-9FD9-4356-965E-CB2E2387A5A8}" type="parTrans" cxnId="{BB5002F4-C12A-434B-B6A3-F71EB8D22AAC}">
      <dgm:prSet/>
      <dgm:spPr/>
      <dgm:t>
        <a:bodyPr/>
        <a:lstStyle/>
        <a:p>
          <a:endParaRPr lang="en-US"/>
        </a:p>
      </dgm:t>
    </dgm:pt>
    <dgm:pt modelId="{CF49B2F3-7131-4545-98A0-02A2767270B7}" type="sibTrans" cxnId="{BB5002F4-C12A-434B-B6A3-F71EB8D22AAC}">
      <dgm:prSet/>
      <dgm:spPr/>
      <dgm:t>
        <a:bodyPr/>
        <a:lstStyle/>
        <a:p>
          <a:endParaRPr lang="en-US"/>
        </a:p>
      </dgm:t>
    </dgm:pt>
    <dgm:pt modelId="{167C82DA-29D9-4D7A-B023-06A31C0A2083}">
      <dgm:prSet/>
      <dgm:spPr/>
      <dgm:t>
        <a:bodyPr/>
        <a:lstStyle/>
        <a:p>
          <a:r>
            <a:rPr lang="en-US"/>
            <a:t>Self – interest threat</a:t>
          </a:r>
        </a:p>
      </dgm:t>
    </dgm:pt>
    <dgm:pt modelId="{57E64AA4-711F-4805-AB2D-71FB043FA0F9}" type="parTrans" cxnId="{BCF310F6-B241-4166-BB97-2A9EA75A5828}">
      <dgm:prSet/>
      <dgm:spPr/>
      <dgm:t>
        <a:bodyPr/>
        <a:lstStyle/>
        <a:p>
          <a:endParaRPr lang="en-US"/>
        </a:p>
      </dgm:t>
    </dgm:pt>
    <dgm:pt modelId="{C2C80E97-EE33-4397-B125-D3431DDA7945}" type="sibTrans" cxnId="{BCF310F6-B241-4166-BB97-2A9EA75A5828}">
      <dgm:prSet/>
      <dgm:spPr/>
      <dgm:t>
        <a:bodyPr/>
        <a:lstStyle/>
        <a:p>
          <a:endParaRPr lang="en-US"/>
        </a:p>
      </dgm:t>
    </dgm:pt>
    <dgm:pt modelId="{7871E3DB-78A2-4473-8484-A1D9104C71B5}">
      <dgm:prSet/>
      <dgm:spPr/>
      <dgm:t>
        <a:bodyPr/>
        <a:lstStyle/>
        <a:p>
          <a:r>
            <a:rPr lang="en-US"/>
            <a:t>Self – review threat</a:t>
          </a:r>
        </a:p>
      </dgm:t>
    </dgm:pt>
    <dgm:pt modelId="{5E294D9A-40D3-48EE-8001-F2C5ACAF6769}" type="parTrans" cxnId="{896ED5A5-AA89-42EE-9545-2C80EC335E2A}">
      <dgm:prSet/>
      <dgm:spPr/>
      <dgm:t>
        <a:bodyPr/>
        <a:lstStyle/>
        <a:p>
          <a:endParaRPr lang="en-US"/>
        </a:p>
      </dgm:t>
    </dgm:pt>
    <dgm:pt modelId="{DA5EA5CA-BA4D-455C-9E18-BD50FFBC385A}" type="sibTrans" cxnId="{896ED5A5-AA89-42EE-9545-2C80EC335E2A}">
      <dgm:prSet/>
      <dgm:spPr/>
      <dgm:t>
        <a:bodyPr/>
        <a:lstStyle/>
        <a:p>
          <a:endParaRPr lang="en-US"/>
        </a:p>
      </dgm:t>
    </dgm:pt>
    <dgm:pt modelId="{A8B04F4F-E068-430F-B507-9534384ED910}">
      <dgm:prSet/>
      <dgm:spPr/>
      <dgm:t>
        <a:bodyPr/>
        <a:lstStyle/>
        <a:p>
          <a:r>
            <a:rPr lang="en-US"/>
            <a:t>Advocacy threat</a:t>
          </a:r>
        </a:p>
      </dgm:t>
    </dgm:pt>
    <dgm:pt modelId="{14DD26B3-0CEA-4336-849A-5C2965FA0713}" type="parTrans" cxnId="{E276F68A-71F5-4438-A544-29DD99366A88}">
      <dgm:prSet/>
      <dgm:spPr/>
      <dgm:t>
        <a:bodyPr/>
        <a:lstStyle/>
        <a:p>
          <a:endParaRPr lang="en-US"/>
        </a:p>
      </dgm:t>
    </dgm:pt>
    <dgm:pt modelId="{86F25427-C4F6-4D8B-BE74-E5F8A61797DB}" type="sibTrans" cxnId="{E276F68A-71F5-4438-A544-29DD99366A88}">
      <dgm:prSet/>
      <dgm:spPr/>
      <dgm:t>
        <a:bodyPr/>
        <a:lstStyle/>
        <a:p>
          <a:endParaRPr lang="en-US"/>
        </a:p>
      </dgm:t>
    </dgm:pt>
    <dgm:pt modelId="{6E23D883-D753-4CF6-8541-F61AA3B4E90A}">
      <dgm:prSet/>
      <dgm:spPr/>
      <dgm:t>
        <a:bodyPr/>
        <a:lstStyle/>
        <a:p>
          <a:r>
            <a:rPr lang="en-US"/>
            <a:t>Familiarity threat</a:t>
          </a:r>
        </a:p>
      </dgm:t>
    </dgm:pt>
    <dgm:pt modelId="{4972789D-7E61-4ED2-A86A-E96020CCC4C5}" type="parTrans" cxnId="{32963CBF-DCE9-446D-BFE6-29584A9D3B97}">
      <dgm:prSet/>
      <dgm:spPr/>
      <dgm:t>
        <a:bodyPr/>
        <a:lstStyle/>
        <a:p>
          <a:endParaRPr lang="en-US"/>
        </a:p>
      </dgm:t>
    </dgm:pt>
    <dgm:pt modelId="{946E27A9-24D5-46EC-A710-ECE51B6EFE95}" type="sibTrans" cxnId="{32963CBF-DCE9-446D-BFE6-29584A9D3B97}">
      <dgm:prSet/>
      <dgm:spPr/>
      <dgm:t>
        <a:bodyPr/>
        <a:lstStyle/>
        <a:p>
          <a:endParaRPr lang="en-US"/>
        </a:p>
      </dgm:t>
    </dgm:pt>
    <dgm:pt modelId="{076511E9-07B8-40E6-8D49-74F9EAC1A4E8}">
      <dgm:prSet/>
      <dgm:spPr/>
      <dgm:t>
        <a:bodyPr/>
        <a:lstStyle/>
        <a:p>
          <a:r>
            <a:rPr lang="en-US"/>
            <a:t>Intimidation threat</a:t>
          </a:r>
        </a:p>
      </dgm:t>
    </dgm:pt>
    <dgm:pt modelId="{76E6A952-BEDE-4400-8FC5-E15C747B8731}" type="parTrans" cxnId="{2CBCC787-34D8-42BC-8047-D923478297A6}">
      <dgm:prSet/>
      <dgm:spPr/>
      <dgm:t>
        <a:bodyPr/>
        <a:lstStyle/>
        <a:p>
          <a:endParaRPr lang="en-US"/>
        </a:p>
      </dgm:t>
    </dgm:pt>
    <dgm:pt modelId="{C99C9AC7-1798-4E58-B71C-95633B6FDF5B}" type="sibTrans" cxnId="{2CBCC787-34D8-42BC-8047-D923478297A6}">
      <dgm:prSet/>
      <dgm:spPr/>
      <dgm:t>
        <a:bodyPr/>
        <a:lstStyle/>
        <a:p>
          <a:endParaRPr lang="en-US"/>
        </a:p>
      </dgm:t>
    </dgm:pt>
    <dgm:pt modelId="{D0D94CC4-8D98-4439-906D-5FD374C86FF0}" type="pres">
      <dgm:prSet presAssocID="{22E984E3-061A-4AD1-B8CD-C9331E18883F}" presName="Name0" presStyleCnt="0">
        <dgm:presLayoutVars>
          <dgm:dir/>
          <dgm:animLvl val="lvl"/>
          <dgm:resizeHandles val="exact"/>
        </dgm:presLayoutVars>
      </dgm:prSet>
      <dgm:spPr/>
    </dgm:pt>
    <dgm:pt modelId="{089EC48B-B2EB-4149-A321-616A2D27608C}" type="pres">
      <dgm:prSet presAssocID="{4DB567E9-D7BD-47A5-B46C-B5BDB36782FC}" presName="linNode" presStyleCnt="0"/>
      <dgm:spPr/>
    </dgm:pt>
    <dgm:pt modelId="{38AB17B2-295C-4BE7-878A-BB39131F8A95}" type="pres">
      <dgm:prSet presAssocID="{4DB567E9-D7BD-47A5-B46C-B5BDB36782FC}" presName="parentText" presStyleLbl="node1" presStyleIdx="0" presStyleCnt="1">
        <dgm:presLayoutVars>
          <dgm:chMax val="1"/>
          <dgm:bulletEnabled val="1"/>
        </dgm:presLayoutVars>
      </dgm:prSet>
      <dgm:spPr/>
    </dgm:pt>
    <dgm:pt modelId="{4F50E1C1-2928-483A-9B00-205F5394C18C}" type="pres">
      <dgm:prSet presAssocID="{4DB567E9-D7BD-47A5-B46C-B5BDB36782FC}" presName="descendantText" presStyleLbl="alignAccFollowNode1" presStyleIdx="0" presStyleCnt="1">
        <dgm:presLayoutVars>
          <dgm:bulletEnabled val="1"/>
        </dgm:presLayoutVars>
      </dgm:prSet>
      <dgm:spPr/>
    </dgm:pt>
  </dgm:ptLst>
  <dgm:cxnLst>
    <dgm:cxn modelId="{490DD51E-A586-4DB6-B00E-52DF132C3E69}" type="presOf" srcId="{167C82DA-29D9-4D7A-B023-06A31C0A2083}" destId="{4F50E1C1-2928-483A-9B00-205F5394C18C}" srcOrd="0" destOrd="0" presId="urn:microsoft.com/office/officeart/2005/8/layout/vList5"/>
    <dgm:cxn modelId="{72002665-DA38-4CD7-BEAE-F0E558D0C369}" type="presOf" srcId="{6E23D883-D753-4CF6-8541-F61AA3B4E90A}" destId="{4F50E1C1-2928-483A-9B00-205F5394C18C}" srcOrd="0" destOrd="3" presId="urn:microsoft.com/office/officeart/2005/8/layout/vList5"/>
    <dgm:cxn modelId="{47079175-DCC9-4D9A-96F8-89380AA52530}" type="presOf" srcId="{7871E3DB-78A2-4473-8484-A1D9104C71B5}" destId="{4F50E1C1-2928-483A-9B00-205F5394C18C}" srcOrd="0" destOrd="1" presId="urn:microsoft.com/office/officeart/2005/8/layout/vList5"/>
    <dgm:cxn modelId="{2CBCC787-34D8-42BC-8047-D923478297A6}" srcId="{4DB567E9-D7BD-47A5-B46C-B5BDB36782FC}" destId="{076511E9-07B8-40E6-8D49-74F9EAC1A4E8}" srcOrd="4" destOrd="0" parTransId="{76E6A952-BEDE-4400-8FC5-E15C747B8731}" sibTransId="{C99C9AC7-1798-4E58-B71C-95633B6FDF5B}"/>
    <dgm:cxn modelId="{E276F68A-71F5-4438-A544-29DD99366A88}" srcId="{4DB567E9-D7BD-47A5-B46C-B5BDB36782FC}" destId="{A8B04F4F-E068-430F-B507-9534384ED910}" srcOrd="2" destOrd="0" parTransId="{14DD26B3-0CEA-4336-849A-5C2965FA0713}" sibTransId="{86F25427-C4F6-4D8B-BE74-E5F8A61797DB}"/>
    <dgm:cxn modelId="{4188CE8C-062F-43DD-92F3-7FC1752929A0}" type="presOf" srcId="{A8B04F4F-E068-430F-B507-9534384ED910}" destId="{4F50E1C1-2928-483A-9B00-205F5394C18C}" srcOrd="0" destOrd="2" presId="urn:microsoft.com/office/officeart/2005/8/layout/vList5"/>
    <dgm:cxn modelId="{896ED5A5-AA89-42EE-9545-2C80EC335E2A}" srcId="{4DB567E9-D7BD-47A5-B46C-B5BDB36782FC}" destId="{7871E3DB-78A2-4473-8484-A1D9104C71B5}" srcOrd="1" destOrd="0" parTransId="{5E294D9A-40D3-48EE-8001-F2C5ACAF6769}" sibTransId="{DA5EA5CA-BA4D-455C-9E18-BD50FFBC385A}"/>
    <dgm:cxn modelId="{32963CBF-DCE9-446D-BFE6-29584A9D3B97}" srcId="{4DB567E9-D7BD-47A5-B46C-B5BDB36782FC}" destId="{6E23D883-D753-4CF6-8541-F61AA3B4E90A}" srcOrd="3" destOrd="0" parTransId="{4972789D-7E61-4ED2-A86A-E96020CCC4C5}" sibTransId="{946E27A9-24D5-46EC-A710-ECE51B6EFE95}"/>
    <dgm:cxn modelId="{F57953C8-429B-4EF2-9BE4-24DF6677883D}" type="presOf" srcId="{076511E9-07B8-40E6-8D49-74F9EAC1A4E8}" destId="{4F50E1C1-2928-483A-9B00-205F5394C18C}" srcOrd="0" destOrd="4" presId="urn:microsoft.com/office/officeart/2005/8/layout/vList5"/>
    <dgm:cxn modelId="{8E47ACD8-D533-440C-AD97-1231CC4E477E}" type="presOf" srcId="{4DB567E9-D7BD-47A5-B46C-B5BDB36782FC}" destId="{38AB17B2-295C-4BE7-878A-BB39131F8A95}" srcOrd="0" destOrd="0" presId="urn:microsoft.com/office/officeart/2005/8/layout/vList5"/>
    <dgm:cxn modelId="{BB5002F4-C12A-434B-B6A3-F71EB8D22AAC}" srcId="{22E984E3-061A-4AD1-B8CD-C9331E18883F}" destId="{4DB567E9-D7BD-47A5-B46C-B5BDB36782FC}" srcOrd="0" destOrd="0" parTransId="{378FA0B8-9FD9-4356-965E-CB2E2387A5A8}" sibTransId="{CF49B2F3-7131-4545-98A0-02A2767270B7}"/>
    <dgm:cxn modelId="{BCF310F6-B241-4166-BB97-2A9EA75A5828}" srcId="{4DB567E9-D7BD-47A5-B46C-B5BDB36782FC}" destId="{167C82DA-29D9-4D7A-B023-06A31C0A2083}" srcOrd="0" destOrd="0" parTransId="{57E64AA4-711F-4805-AB2D-71FB043FA0F9}" sibTransId="{C2C80E97-EE33-4397-B125-D3431DDA7945}"/>
    <dgm:cxn modelId="{D31EC8F7-2126-42C8-A444-8FEB96F67C2A}" type="presOf" srcId="{22E984E3-061A-4AD1-B8CD-C9331E18883F}" destId="{D0D94CC4-8D98-4439-906D-5FD374C86FF0}" srcOrd="0" destOrd="0" presId="urn:microsoft.com/office/officeart/2005/8/layout/vList5"/>
    <dgm:cxn modelId="{E4F5A9F6-5D04-4F33-9357-1BD0AA379910}" type="presParOf" srcId="{D0D94CC4-8D98-4439-906D-5FD374C86FF0}" destId="{089EC48B-B2EB-4149-A321-616A2D27608C}" srcOrd="0" destOrd="0" presId="urn:microsoft.com/office/officeart/2005/8/layout/vList5"/>
    <dgm:cxn modelId="{E98352AE-AA70-41EA-A6C4-12D43CF23742}" type="presParOf" srcId="{089EC48B-B2EB-4149-A321-616A2D27608C}" destId="{38AB17B2-295C-4BE7-878A-BB39131F8A95}" srcOrd="0" destOrd="0" presId="urn:microsoft.com/office/officeart/2005/8/layout/vList5"/>
    <dgm:cxn modelId="{551E9EE9-7A65-4922-9881-A83C65128799}" type="presParOf" srcId="{089EC48B-B2EB-4149-A321-616A2D27608C}" destId="{4F50E1C1-2928-483A-9B00-205F5394C18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4B13026-204A-4B27-AD6D-01486CC0EA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E05595D-01DE-4978-9B74-0258DBDBC5CB}">
      <dgm:prSet>
        <dgm:style>
          <a:lnRef idx="1">
            <a:schemeClr val="accent4"/>
          </a:lnRef>
          <a:fillRef idx="2">
            <a:schemeClr val="accent4"/>
          </a:fillRef>
          <a:effectRef idx="1">
            <a:schemeClr val="accent4"/>
          </a:effectRef>
          <a:fontRef idx="minor">
            <a:schemeClr val="dk1"/>
          </a:fontRef>
        </dgm:style>
      </dgm:prSet>
      <dgm:spPr/>
      <dgm:t>
        <a:bodyPr/>
        <a:lstStyle/>
        <a:p>
          <a:pPr algn="just"/>
          <a:r>
            <a:rPr lang="en-US" dirty="0"/>
            <a:t>The threat that a financial or other interest will inappropriately influence a chartered accountant’s judgment or </a:t>
          </a:r>
          <a:r>
            <a:rPr lang="en-US" dirty="0" err="1"/>
            <a:t>behaviour</a:t>
          </a:r>
          <a:endParaRPr lang="en-US" dirty="0"/>
        </a:p>
      </dgm:t>
    </dgm:pt>
    <dgm:pt modelId="{C6B1469D-3023-4AF3-8F74-475C18AD6BFD}" type="parTrans" cxnId="{64F358FE-F126-4D71-AD39-FE4A3DA68B55}">
      <dgm:prSet/>
      <dgm:spPr/>
      <dgm:t>
        <a:bodyPr/>
        <a:lstStyle/>
        <a:p>
          <a:endParaRPr lang="en-US"/>
        </a:p>
      </dgm:t>
    </dgm:pt>
    <dgm:pt modelId="{2791CE6B-9E84-469C-8A0F-8D06FC4F1FFD}" type="sibTrans" cxnId="{64F358FE-F126-4D71-AD39-FE4A3DA68B55}">
      <dgm:prSet/>
      <dgm:spPr/>
      <dgm:t>
        <a:bodyPr/>
        <a:lstStyle/>
        <a:p>
          <a:endParaRPr lang="en-US"/>
        </a:p>
      </dgm:t>
    </dgm:pt>
    <dgm:pt modelId="{DE4BC99A-CBEB-43AD-966B-4896B81A3315}" type="pres">
      <dgm:prSet presAssocID="{C4B13026-204A-4B27-AD6D-01486CC0EA77}" presName="linear" presStyleCnt="0">
        <dgm:presLayoutVars>
          <dgm:animLvl val="lvl"/>
          <dgm:resizeHandles val="exact"/>
        </dgm:presLayoutVars>
      </dgm:prSet>
      <dgm:spPr/>
    </dgm:pt>
    <dgm:pt modelId="{5A12EEC7-5B74-4558-BA28-7BE8EE389487}" type="pres">
      <dgm:prSet presAssocID="{0E05595D-01DE-4978-9B74-0258DBDBC5CB}" presName="parentText" presStyleLbl="node1" presStyleIdx="0" presStyleCnt="1">
        <dgm:presLayoutVars>
          <dgm:chMax val="0"/>
          <dgm:bulletEnabled val="1"/>
        </dgm:presLayoutVars>
      </dgm:prSet>
      <dgm:spPr/>
    </dgm:pt>
  </dgm:ptLst>
  <dgm:cxnLst>
    <dgm:cxn modelId="{CA208850-5596-4371-8DF5-F807C7E37069}" type="presOf" srcId="{C4B13026-204A-4B27-AD6D-01486CC0EA77}" destId="{DE4BC99A-CBEB-43AD-966B-4896B81A3315}" srcOrd="0" destOrd="0" presId="urn:microsoft.com/office/officeart/2005/8/layout/vList2"/>
    <dgm:cxn modelId="{F52022F6-7588-4045-8472-2E0E30D2FD84}" type="presOf" srcId="{0E05595D-01DE-4978-9B74-0258DBDBC5CB}" destId="{5A12EEC7-5B74-4558-BA28-7BE8EE389487}" srcOrd="0" destOrd="0" presId="urn:microsoft.com/office/officeart/2005/8/layout/vList2"/>
    <dgm:cxn modelId="{64F358FE-F126-4D71-AD39-FE4A3DA68B55}" srcId="{C4B13026-204A-4B27-AD6D-01486CC0EA77}" destId="{0E05595D-01DE-4978-9B74-0258DBDBC5CB}" srcOrd="0" destOrd="0" parTransId="{C6B1469D-3023-4AF3-8F74-475C18AD6BFD}" sibTransId="{2791CE6B-9E84-469C-8A0F-8D06FC4F1FFD}"/>
    <dgm:cxn modelId="{0E0E7394-C709-487C-B3DB-D3F29EA55ADF}" type="presParOf" srcId="{DE4BC99A-CBEB-43AD-966B-4896B81A3315}" destId="{5A12EEC7-5B74-4558-BA28-7BE8EE38948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66D04E-9869-405D-9733-32AC51F2D25D}" type="doc">
      <dgm:prSet loTypeId="urn:microsoft.com/office/officeart/2005/8/layout/target3" loCatId="relationship" qsTypeId="urn:microsoft.com/office/officeart/2005/8/quickstyle/simple1" qsCatId="simple" csTypeId="urn:microsoft.com/office/officeart/2005/8/colors/colorful5" csCatId="colorful"/>
      <dgm:spPr/>
      <dgm:t>
        <a:bodyPr/>
        <a:lstStyle/>
        <a:p>
          <a:endParaRPr lang="en-US"/>
        </a:p>
      </dgm:t>
    </dgm:pt>
    <dgm:pt modelId="{AB80F115-9BCD-4D17-A821-B0846642774B}">
      <dgm:prSet/>
      <dgm:spPr/>
      <dgm:t>
        <a:bodyPr/>
        <a:lstStyle/>
        <a:p>
          <a:r>
            <a:rPr lang="en-US"/>
            <a:t>The threat that a chartered accountant will not appropriately evaluate the results of a previous judgment made; or an activity performed by the accountant, or by another individual within the accountant’s firm or employing organization, on which the accountant will rely when forming a judgment as part of performing a current activity.</a:t>
          </a:r>
        </a:p>
      </dgm:t>
    </dgm:pt>
    <dgm:pt modelId="{D67622E9-11BA-443B-94D6-2DF8FE865632}" type="parTrans" cxnId="{DDB58734-7D4C-4D88-A0B0-A329E58DB83E}">
      <dgm:prSet/>
      <dgm:spPr/>
      <dgm:t>
        <a:bodyPr/>
        <a:lstStyle/>
        <a:p>
          <a:endParaRPr lang="en-US"/>
        </a:p>
      </dgm:t>
    </dgm:pt>
    <dgm:pt modelId="{F0E14332-A27B-4DE0-AE74-01EE5A3A8B78}" type="sibTrans" cxnId="{DDB58734-7D4C-4D88-A0B0-A329E58DB83E}">
      <dgm:prSet/>
      <dgm:spPr/>
      <dgm:t>
        <a:bodyPr/>
        <a:lstStyle/>
        <a:p>
          <a:endParaRPr lang="en-US"/>
        </a:p>
      </dgm:t>
    </dgm:pt>
    <dgm:pt modelId="{E91F313E-CBEF-40B2-A3BB-01B62AF1CC09}" type="pres">
      <dgm:prSet presAssocID="{5A66D04E-9869-405D-9733-32AC51F2D25D}" presName="Name0" presStyleCnt="0">
        <dgm:presLayoutVars>
          <dgm:chMax val="7"/>
          <dgm:dir/>
          <dgm:animLvl val="lvl"/>
          <dgm:resizeHandles val="exact"/>
        </dgm:presLayoutVars>
      </dgm:prSet>
      <dgm:spPr/>
    </dgm:pt>
    <dgm:pt modelId="{0B115FD3-43EE-4579-89C9-B5A156AE3404}" type="pres">
      <dgm:prSet presAssocID="{AB80F115-9BCD-4D17-A821-B0846642774B}" presName="circle1" presStyleLbl="node1" presStyleIdx="0" presStyleCnt="1"/>
      <dgm:spPr/>
    </dgm:pt>
    <dgm:pt modelId="{94326167-AE41-4DD4-AA42-9F626F6F43B1}" type="pres">
      <dgm:prSet presAssocID="{AB80F115-9BCD-4D17-A821-B0846642774B}" presName="space" presStyleCnt="0"/>
      <dgm:spPr/>
    </dgm:pt>
    <dgm:pt modelId="{F9C2C06D-657F-498A-8460-FFE53E33B3D4}" type="pres">
      <dgm:prSet presAssocID="{AB80F115-9BCD-4D17-A821-B0846642774B}" presName="rect1" presStyleLbl="alignAcc1" presStyleIdx="0" presStyleCnt="1"/>
      <dgm:spPr/>
    </dgm:pt>
    <dgm:pt modelId="{E11B7DEB-91D3-46A8-B748-1A351F53EC07}" type="pres">
      <dgm:prSet presAssocID="{AB80F115-9BCD-4D17-A821-B0846642774B}" presName="rect1ParTxNoCh" presStyleLbl="alignAcc1" presStyleIdx="0" presStyleCnt="1">
        <dgm:presLayoutVars>
          <dgm:chMax val="1"/>
          <dgm:bulletEnabled val="1"/>
        </dgm:presLayoutVars>
      </dgm:prSet>
      <dgm:spPr/>
    </dgm:pt>
  </dgm:ptLst>
  <dgm:cxnLst>
    <dgm:cxn modelId="{DDB58734-7D4C-4D88-A0B0-A329E58DB83E}" srcId="{5A66D04E-9869-405D-9733-32AC51F2D25D}" destId="{AB80F115-9BCD-4D17-A821-B0846642774B}" srcOrd="0" destOrd="0" parTransId="{D67622E9-11BA-443B-94D6-2DF8FE865632}" sibTransId="{F0E14332-A27B-4DE0-AE74-01EE5A3A8B78}"/>
    <dgm:cxn modelId="{8BAA496B-8CCD-4CC7-9FBF-BEF7D282D710}" type="presOf" srcId="{AB80F115-9BCD-4D17-A821-B0846642774B}" destId="{F9C2C06D-657F-498A-8460-FFE53E33B3D4}" srcOrd="0" destOrd="0" presId="urn:microsoft.com/office/officeart/2005/8/layout/target3"/>
    <dgm:cxn modelId="{C0F5C1AB-CE99-4F40-8A62-8A9586643200}" type="presOf" srcId="{AB80F115-9BCD-4D17-A821-B0846642774B}" destId="{E11B7DEB-91D3-46A8-B748-1A351F53EC07}" srcOrd="1" destOrd="0" presId="urn:microsoft.com/office/officeart/2005/8/layout/target3"/>
    <dgm:cxn modelId="{E598BEF9-CB3A-4AE9-98E7-8BFB491C6066}" type="presOf" srcId="{5A66D04E-9869-405D-9733-32AC51F2D25D}" destId="{E91F313E-CBEF-40B2-A3BB-01B62AF1CC09}" srcOrd="0" destOrd="0" presId="urn:microsoft.com/office/officeart/2005/8/layout/target3"/>
    <dgm:cxn modelId="{F7131187-22DC-4A39-800F-5F0996E2BA4F}" type="presParOf" srcId="{E91F313E-CBEF-40B2-A3BB-01B62AF1CC09}" destId="{0B115FD3-43EE-4579-89C9-B5A156AE3404}" srcOrd="0" destOrd="0" presId="urn:microsoft.com/office/officeart/2005/8/layout/target3"/>
    <dgm:cxn modelId="{A10E7014-7077-48D4-9E6B-32912D358C87}" type="presParOf" srcId="{E91F313E-CBEF-40B2-A3BB-01B62AF1CC09}" destId="{94326167-AE41-4DD4-AA42-9F626F6F43B1}" srcOrd="1" destOrd="0" presId="urn:microsoft.com/office/officeart/2005/8/layout/target3"/>
    <dgm:cxn modelId="{2D65DBA5-67D9-4E58-B7EF-398024CC2E82}" type="presParOf" srcId="{E91F313E-CBEF-40B2-A3BB-01B62AF1CC09}" destId="{F9C2C06D-657F-498A-8460-FFE53E33B3D4}" srcOrd="2" destOrd="0" presId="urn:microsoft.com/office/officeart/2005/8/layout/target3"/>
    <dgm:cxn modelId="{EED98EA3-1892-4C3E-8015-B0A1D55E1367}" type="presParOf" srcId="{E91F313E-CBEF-40B2-A3BB-01B62AF1CC09}" destId="{E11B7DEB-91D3-46A8-B748-1A351F53EC07}"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B8B9725-8735-4E92-A1EC-33DA2C079D4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4CD2A86-9274-4349-84A2-81E3847FB027}">
      <dgm:prSet>
        <dgm:style>
          <a:lnRef idx="1">
            <a:schemeClr val="accent2"/>
          </a:lnRef>
          <a:fillRef idx="2">
            <a:schemeClr val="accent2"/>
          </a:fillRef>
          <a:effectRef idx="1">
            <a:schemeClr val="accent2"/>
          </a:effectRef>
          <a:fontRef idx="minor">
            <a:schemeClr val="dk1"/>
          </a:fontRef>
        </dgm:style>
      </dgm:prSet>
      <dgm:spPr/>
      <dgm:t>
        <a:bodyPr/>
        <a:lstStyle/>
        <a:p>
          <a:r>
            <a:rPr lang="en-US" dirty="0"/>
            <a:t>The threat that a chartered accountant will promote a client’s or employing organization’s position to the point that the accountant’s objectivity is compromised</a:t>
          </a:r>
        </a:p>
      </dgm:t>
    </dgm:pt>
    <dgm:pt modelId="{04E5DB44-F3C0-47C0-A576-EDA8FEBF2EE3}" type="parTrans" cxnId="{999B94A5-11D4-4213-97D7-D2F188800CD9}">
      <dgm:prSet/>
      <dgm:spPr/>
      <dgm:t>
        <a:bodyPr/>
        <a:lstStyle/>
        <a:p>
          <a:endParaRPr lang="en-US"/>
        </a:p>
      </dgm:t>
    </dgm:pt>
    <dgm:pt modelId="{052BF610-153E-4C8E-9FE8-C7344CF44456}" type="sibTrans" cxnId="{999B94A5-11D4-4213-97D7-D2F188800CD9}">
      <dgm:prSet/>
      <dgm:spPr/>
      <dgm:t>
        <a:bodyPr/>
        <a:lstStyle/>
        <a:p>
          <a:endParaRPr lang="en-US"/>
        </a:p>
      </dgm:t>
    </dgm:pt>
    <dgm:pt modelId="{FCD6B641-3C2F-425E-8E6E-B8F4381B7EF2}" type="pres">
      <dgm:prSet presAssocID="{AB8B9725-8735-4E92-A1EC-33DA2C079D49}" presName="Name0" presStyleCnt="0">
        <dgm:presLayoutVars>
          <dgm:dir/>
          <dgm:animLvl val="lvl"/>
          <dgm:resizeHandles val="exact"/>
        </dgm:presLayoutVars>
      </dgm:prSet>
      <dgm:spPr/>
    </dgm:pt>
    <dgm:pt modelId="{8BDF77A9-2A66-4C59-BEBC-C75F5D6DBFD7}" type="pres">
      <dgm:prSet presAssocID="{94CD2A86-9274-4349-84A2-81E3847FB027}" presName="linNode" presStyleCnt="0"/>
      <dgm:spPr/>
    </dgm:pt>
    <dgm:pt modelId="{2CEFBA32-4CF6-4F18-B300-F7415E467C26}" type="pres">
      <dgm:prSet presAssocID="{94CD2A86-9274-4349-84A2-81E3847FB027}" presName="parentText" presStyleLbl="node1" presStyleIdx="0" presStyleCnt="1" custScaleX="173829">
        <dgm:presLayoutVars>
          <dgm:chMax val="1"/>
          <dgm:bulletEnabled val="1"/>
        </dgm:presLayoutVars>
      </dgm:prSet>
      <dgm:spPr/>
    </dgm:pt>
  </dgm:ptLst>
  <dgm:cxnLst>
    <dgm:cxn modelId="{2ECF4515-BF9B-4E00-BF55-E2EAEA3EF145}" type="presOf" srcId="{94CD2A86-9274-4349-84A2-81E3847FB027}" destId="{2CEFBA32-4CF6-4F18-B300-F7415E467C26}" srcOrd="0" destOrd="0" presId="urn:microsoft.com/office/officeart/2005/8/layout/vList5"/>
    <dgm:cxn modelId="{999B94A5-11D4-4213-97D7-D2F188800CD9}" srcId="{AB8B9725-8735-4E92-A1EC-33DA2C079D49}" destId="{94CD2A86-9274-4349-84A2-81E3847FB027}" srcOrd="0" destOrd="0" parTransId="{04E5DB44-F3C0-47C0-A576-EDA8FEBF2EE3}" sibTransId="{052BF610-153E-4C8E-9FE8-C7344CF44456}"/>
    <dgm:cxn modelId="{DFFD16D7-92A2-4654-9A5F-7E58A7494DD5}" type="presOf" srcId="{AB8B9725-8735-4E92-A1EC-33DA2C079D49}" destId="{FCD6B641-3C2F-425E-8E6E-B8F4381B7EF2}" srcOrd="0" destOrd="0" presId="urn:microsoft.com/office/officeart/2005/8/layout/vList5"/>
    <dgm:cxn modelId="{2CDD9BDF-A74E-4E12-8E2C-6A63FF9F5E21}" type="presParOf" srcId="{FCD6B641-3C2F-425E-8E6E-B8F4381B7EF2}" destId="{8BDF77A9-2A66-4C59-BEBC-C75F5D6DBFD7}" srcOrd="0" destOrd="0" presId="urn:microsoft.com/office/officeart/2005/8/layout/vList5"/>
    <dgm:cxn modelId="{4774F0E1-2C16-4D62-A36F-87FCAF895E44}" type="presParOf" srcId="{8BDF77A9-2A66-4C59-BEBC-C75F5D6DBFD7}" destId="{2CEFBA32-4CF6-4F18-B300-F7415E467C2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DF273EC-3D98-48C7-A419-0EAC9C82546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BC9225B-390F-431A-AE42-C084E82A6D22}">
      <dgm:prSet>
        <dgm:style>
          <a:lnRef idx="1">
            <a:schemeClr val="accent3"/>
          </a:lnRef>
          <a:fillRef idx="2">
            <a:schemeClr val="accent3"/>
          </a:fillRef>
          <a:effectRef idx="1">
            <a:schemeClr val="accent3"/>
          </a:effectRef>
          <a:fontRef idx="minor">
            <a:schemeClr val="dk1"/>
          </a:fontRef>
        </dgm:style>
      </dgm:prSet>
      <dgm:spPr/>
      <dgm:t>
        <a:bodyPr/>
        <a:lstStyle/>
        <a:p>
          <a:pPr algn="just"/>
          <a:r>
            <a:rPr lang="en-US" dirty="0"/>
            <a:t>The threat that due to a long or close relationship with a client, or employing organization, a chartered accountant will be too sympathetic to their interests or too accepting of their work;</a:t>
          </a:r>
        </a:p>
      </dgm:t>
    </dgm:pt>
    <dgm:pt modelId="{6DC3EDF3-530A-4024-A07F-6C2A7247EC7E}" type="parTrans" cxnId="{3ADAFCBE-9244-4758-BC5E-8FD4B8BEBD72}">
      <dgm:prSet/>
      <dgm:spPr/>
      <dgm:t>
        <a:bodyPr/>
        <a:lstStyle/>
        <a:p>
          <a:endParaRPr lang="en-US"/>
        </a:p>
      </dgm:t>
    </dgm:pt>
    <dgm:pt modelId="{00F214CE-8263-4743-BC9D-CE6DB418B87A}" type="sibTrans" cxnId="{3ADAFCBE-9244-4758-BC5E-8FD4B8BEBD72}">
      <dgm:prSet/>
      <dgm:spPr/>
      <dgm:t>
        <a:bodyPr/>
        <a:lstStyle/>
        <a:p>
          <a:endParaRPr lang="en-US"/>
        </a:p>
      </dgm:t>
    </dgm:pt>
    <dgm:pt modelId="{12D52495-2107-458A-B984-53D869002A89}" type="pres">
      <dgm:prSet presAssocID="{EDF273EC-3D98-48C7-A419-0EAC9C825466}" presName="linear" presStyleCnt="0">
        <dgm:presLayoutVars>
          <dgm:animLvl val="lvl"/>
          <dgm:resizeHandles val="exact"/>
        </dgm:presLayoutVars>
      </dgm:prSet>
      <dgm:spPr/>
    </dgm:pt>
    <dgm:pt modelId="{BC383E0E-9F73-4A79-9F79-7CD517569896}" type="pres">
      <dgm:prSet presAssocID="{8BC9225B-390F-431A-AE42-C084E82A6D22}" presName="parentText" presStyleLbl="node1" presStyleIdx="0" presStyleCnt="1">
        <dgm:presLayoutVars>
          <dgm:chMax val="0"/>
          <dgm:bulletEnabled val="1"/>
        </dgm:presLayoutVars>
      </dgm:prSet>
      <dgm:spPr/>
    </dgm:pt>
  </dgm:ptLst>
  <dgm:cxnLst>
    <dgm:cxn modelId="{86D1490E-1FBE-466C-B65D-3EE28003EA63}" type="presOf" srcId="{EDF273EC-3D98-48C7-A419-0EAC9C825466}" destId="{12D52495-2107-458A-B984-53D869002A89}" srcOrd="0" destOrd="0" presId="urn:microsoft.com/office/officeart/2005/8/layout/vList2"/>
    <dgm:cxn modelId="{96BF7A7E-A08C-4C37-9559-7E4A9F7DC8C4}" type="presOf" srcId="{8BC9225B-390F-431A-AE42-C084E82A6D22}" destId="{BC383E0E-9F73-4A79-9F79-7CD517569896}" srcOrd="0" destOrd="0" presId="urn:microsoft.com/office/officeart/2005/8/layout/vList2"/>
    <dgm:cxn modelId="{3ADAFCBE-9244-4758-BC5E-8FD4B8BEBD72}" srcId="{EDF273EC-3D98-48C7-A419-0EAC9C825466}" destId="{8BC9225B-390F-431A-AE42-C084E82A6D22}" srcOrd="0" destOrd="0" parTransId="{6DC3EDF3-530A-4024-A07F-6C2A7247EC7E}" sibTransId="{00F214CE-8263-4743-BC9D-CE6DB418B87A}"/>
    <dgm:cxn modelId="{89F460EB-1BEC-4C65-97C2-1FD6763022C0}" type="presParOf" srcId="{12D52495-2107-458A-B984-53D869002A89}" destId="{BC383E0E-9F73-4A79-9F79-7CD51756989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D215295-691B-4087-9D2E-1DD71F92E14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6427A50-7E69-45D5-A094-C266D3DFA9D1}">
      <dgm:prSet>
        <dgm:style>
          <a:lnRef idx="1">
            <a:schemeClr val="accent5"/>
          </a:lnRef>
          <a:fillRef idx="2">
            <a:schemeClr val="accent5"/>
          </a:fillRef>
          <a:effectRef idx="1">
            <a:schemeClr val="accent5"/>
          </a:effectRef>
          <a:fontRef idx="minor">
            <a:schemeClr val="dk1"/>
          </a:fontRef>
        </dgm:style>
      </dgm:prSet>
      <dgm:spPr/>
      <dgm:t>
        <a:bodyPr/>
        <a:lstStyle/>
        <a:p>
          <a:r>
            <a:rPr lang="en-US" dirty="0"/>
            <a:t>The threat that a chartered accountant will be deterred from acting objectively because of actual or perceived pressures, including attempts to exercise undue influence over the accountant.</a:t>
          </a:r>
        </a:p>
      </dgm:t>
    </dgm:pt>
    <dgm:pt modelId="{A5E4AB67-331A-49E1-B3C3-D7A9838C1DFB}" type="parTrans" cxnId="{BCFBC2A1-BE97-4F48-A295-202E3654439B}">
      <dgm:prSet/>
      <dgm:spPr/>
      <dgm:t>
        <a:bodyPr/>
        <a:lstStyle/>
        <a:p>
          <a:endParaRPr lang="en-US"/>
        </a:p>
      </dgm:t>
    </dgm:pt>
    <dgm:pt modelId="{9D8FBA52-B303-4137-A89C-4FBD5B6262F9}" type="sibTrans" cxnId="{BCFBC2A1-BE97-4F48-A295-202E3654439B}">
      <dgm:prSet/>
      <dgm:spPr/>
      <dgm:t>
        <a:bodyPr/>
        <a:lstStyle/>
        <a:p>
          <a:endParaRPr lang="en-US"/>
        </a:p>
      </dgm:t>
    </dgm:pt>
    <dgm:pt modelId="{F77C8A16-E3FB-4BCF-B7A3-C7969BCEAC34}" type="pres">
      <dgm:prSet presAssocID="{6D215295-691B-4087-9D2E-1DD71F92E148}" presName="diagram" presStyleCnt="0">
        <dgm:presLayoutVars>
          <dgm:dir/>
          <dgm:resizeHandles val="exact"/>
        </dgm:presLayoutVars>
      </dgm:prSet>
      <dgm:spPr/>
    </dgm:pt>
    <dgm:pt modelId="{FB36D6D4-7592-48FE-9BFF-D2217BBCD04B}" type="pres">
      <dgm:prSet presAssocID="{66427A50-7E69-45D5-A094-C266D3DFA9D1}" presName="node" presStyleLbl="node1" presStyleIdx="0" presStyleCnt="1" custScaleX="115103">
        <dgm:presLayoutVars>
          <dgm:bulletEnabled val="1"/>
        </dgm:presLayoutVars>
      </dgm:prSet>
      <dgm:spPr/>
    </dgm:pt>
  </dgm:ptLst>
  <dgm:cxnLst>
    <dgm:cxn modelId="{67E1F881-D6A5-4F7C-93C5-8A32F9257EE5}" type="presOf" srcId="{6D215295-691B-4087-9D2E-1DD71F92E148}" destId="{F77C8A16-E3FB-4BCF-B7A3-C7969BCEAC34}" srcOrd="0" destOrd="0" presId="urn:microsoft.com/office/officeart/2005/8/layout/default"/>
    <dgm:cxn modelId="{BCFBC2A1-BE97-4F48-A295-202E3654439B}" srcId="{6D215295-691B-4087-9D2E-1DD71F92E148}" destId="{66427A50-7E69-45D5-A094-C266D3DFA9D1}" srcOrd="0" destOrd="0" parTransId="{A5E4AB67-331A-49E1-B3C3-D7A9838C1DFB}" sibTransId="{9D8FBA52-B303-4137-A89C-4FBD5B6262F9}"/>
    <dgm:cxn modelId="{CFC59BD2-39E7-46CC-BDB8-8354C63B9F16}" type="presOf" srcId="{66427A50-7E69-45D5-A094-C266D3DFA9D1}" destId="{FB36D6D4-7592-48FE-9BFF-D2217BBCD04B}" srcOrd="0" destOrd="0" presId="urn:microsoft.com/office/officeart/2005/8/layout/default"/>
    <dgm:cxn modelId="{C36E1B29-7C89-4EF3-A808-15F494B8EB52}" type="presParOf" srcId="{F77C8A16-E3FB-4BCF-B7A3-C7969BCEAC34}" destId="{FB36D6D4-7592-48FE-9BFF-D2217BBCD04B}"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82916A6-5A9B-486D-8D8B-3C19650FEBE0}"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A8E76085-164C-47C8-97F3-0DB9518DD69F}">
      <dgm:prSet/>
      <dgm:spPr/>
      <dgm:t>
        <a:bodyPr/>
        <a:lstStyle/>
        <a:p>
          <a:pPr algn="just"/>
          <a:r>
            <a:rPr lang="en-US" dirty="0"/>
            <a:t>An acceptable level is a level at which a chartered accountant using the reasonable and informed third party test would likely conclude that the accountant complies with the fundamental principles.</a:t>
          </a:r>
        </a:p>
      </dgm:t>
    </dgm:pt>
    <dgm:pt modelId="{11F662E8-AC86-417F-8BD9-57117C4B3038}" type="parTrans" cxnId="{57AF94BF-0EC7-471B-BB88-311CE32929DD}">
      <dgm:prSet/>
      <dgm:spPr/>
      <dgm:t>
        <a:bodyPr/>
        <a:lstStyle/>
        <a:p>
          <a:endParaRPr lang="en-US"/>
        </a:p>
      </dgm:t>
    </dgm:pt>
    <dgm:pt modelId="{E8059420-5414-42E7-8797-BE43F2E6DA8E}" type="sibTrans" cxnId="{57AF94BF-0EC7-471B-BB88-311CE32929DD}">
      <dgm:prSet/>
      <dgm:spPr/>
      <dgm:t>
        <a:bodyPr/>
        <a:lstStyle/>
        <a:p>
          <a:endParaRPr lang="en-US"/>
        </a:p>
      </dgm:t>
    </dgm:pt>
    <dgm:pt modelId="{694AABE1-AEA0-458B-BDC5-DE74ACB8361C}" type="pres">
      <dgm:prSet presAssocID="{A82916A6-5A9B-486D-8D8B-3C19650FEBE0}" presName="Name0" presStyleCnt="0">
        <dgm:presLayoutVars>
          <dgm:chMax val="7"/>
          <dgm:dir/>
          <dgm:animLvl val="lvl"/>
          <dgm:resizeHandles val="exact"/>
        </dgm:presLayoutVars>
      </dgm:prSet>
      <dgm:spPr/>
    </dgm:pt>
    <dgm:pt modelId="{3AB9E1C8-A719-4CCF-A030-96C6FA65709D}" type="pres">
      <dgm:prSet presAssocID="{A8E76085-164C-47C8-97F3-0DB9518DD69F}" presName="circle1" presStyleLbl="node1" presStyleIdx="0" presStyleCnt="1"/>
      <dgm:spPr/>
    </dgm:pt>
    <dgm:pt modelId="{32D6EB55-58C3-4D17-827C-2BEEB474D696}" type="pres">
      <dgm:prSet presAssocID="{A8E76085-164C-47C8-97F3-0DB9518DD69F}" presName="space" presStyleCnt="0"/>
      <dgm:spPr/>
    </dgm:pt>
    <dgm:pt modelId="{13693FCD-599C-485E-ABE9-D41A889FE307}" type="pres">
      <dgm:prSet presAssocID="{A8E76085-164C-47C8-97F3-0DB9518DD69F}" presName="rect1" presStyleLbl="alignAcc1" presStyleIdx="0" presStyleCnt="1"/>
      <dgm:spPr/>
    </dgm:pt>
    <dgm:pt modelId="{600FF236-520D-4E26-B8AC-CE5306DD14A9}" type="pres">
      <dgm:prSet presAssocID="{A8E76085-164C-47C8-97F3-0DB9518DD69F}" presName="rect1ParTxNoCh" presStyleLbl="alignAcc1" presStyleIdx="0" presStyleCnt="1">
        <dgm:presLayoutVars>
          <dgm:chMax val="1"/>
          <dgm:bulletEnabled val="1"/>
        </dgm:presLayoutVars>
      </dgm:prSet>
      <dgm:spPr/>
    </dgm:pt>
  </dgm:ptLst>
  <dgm:cxnLst>
    <dgm:cxn modelId="{121C330E-79E9-4640-9996-5BB59C00384A}" type="presOf" srcId="{A82916A6-5A9B-486D-8D8B-3C19650FEBE0}" destId="{694AABE1-AEA0-458B-BDC5-DE74ACB8361C}" srcOrd="0" destOrd="0" presId="urn:microsoft.com/office/officeart/2005/8/layout/target3"/>
    <dgm:cxn modelId="{DF1E5D1B-404E-43CA-81A0-642DF7AD296D}" type="presOf" srcId="{A8E76085-164C-47C8-97F3-0DB9518DD69F}" destId="{600FF236-520D-4E26-B8AC-CE5306DD14A9}" srcOrd="1" destOrd="0" presId="urn:microsoft.com/office/officeart/2005/8/layout/target3"/>
    <dgm:cxn modelId="{51612A93-E69B-4B4F-886D-BF8A6DFB44CB}" type="presOf" srcId="{A8E76085-164C-47C8-97F3-0DB9518DD69F}" destId="{13693FCD-599C-485E-ABE9-D41A889FE307}" srcOrd="0" destOrd="0" presId="urn:microsoft.com/office/officeart/2005/8/layout/target3"/>
    <dgm:cxn modelId="{57AF94BF-0EC7-471B-BB88-311CE32929DD}" srcId="{A82916A6-5A9B-486D-8D8B-3C19650FEBE0}" destId="{A8E76085-164C-47C8-97F3-0DB9518DD69F}" srcOrd="0" destOrd="0" parTransId="{11F662E8-AC86-417F-8BD9-57117C4B3038}" sibTransId="{E8059420-5414-42E7-8797-BE43F2E6DA8E}"/>
    <dgm:cxn modelId="{F86293F0-7494-4070-AC23-F9C0598636EE}" type="presParOf" srcId="{694AABE1-AEA0-458B-BDC5-DE74ACB8361C}" destId="{3AB9E1C8-A719-4CCF-A030-96C6FA65709D}" srcOrd="0" destOrd="0" presId="urn:microsoft.com/office/officeart/2005/8/layout/target3"/>
    <dgm:cxn modelId="{11FFE782-97A5-40A3-B4A9-A4F9078BF15B}" type="presParOf" srcId="{694AABE1-AEA0-458B-BDC5-DE74ACB8361C}" destId="{32D6EB55-58C3-4D17-827C-2BEEB474D696}" srcOrd="1" destOrd="0" presId="urn:microsoft.com/office/officeart/2005/8/layout/target3"/>
    <dgm:cxn modelId="{D0622B20-2F93-48D6-A0A6-B78C97F6AD81}" type="presParOf" srcId="{694AABE1-AEA0-458B-BDC5-DE74ACB8361C}" destId="{13693FCD-599C-485E-ABE9-D41A889FE307}" srcOrd="2" destOrd="0" presId="urn:microsoft.com/office/officeart/2005/8/layout/target3"/>
    <dgm:cxn modelId="{2FD46344-E4E2-4A59-AED6-B250BE352444}" type="presParOf" srcId="{694AABE1-AEA0-458B-BDC5-DE74ACB8361C}" destId="{600FF236-520D-4E26-B8AC-CE5306DD14A9}"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8456E9C-ECE4-4679-AEC3-03243F23260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3575AE5-AD90-436E-BD25-585DA8F1E5F0}">
      <dgm:prSet custT="1">
        <dgm:style>
          <a:lnRef idx="1">
            <a:schemeClr val="accent6"/>
          </a:lnRef>
          <a:fillRef idx="2">
            <a:schemeClr val="accent6"/>
          </a:fillRef>
          <a:effectRef idx="1">
            <a:schemeClr val="accent6"/>
          </a:effectRef>
          <a:fontRef idx="minor">
            <a:schemeClr val="dk1"/>
          </a:fontRef>
        </dgm:style>
      </dgm:prSet>
      <dgm:spPr/>
      <dgm:t>
        <a:bodyPr/>
        <a:lstStyle/>
        <a:p>
          <a:r>
            <a:rPr lang="en-US" sz="2800" dirty="0"/>
            <a:t>Chartered Accountant determines that the identified threats to compliance with the fundamental principles are not at an acceptable level, the accountant shall address the threats by eliminating them or reducing them to an acceptable level. The accountant shall do so by:</a:t>
          </a:r>
        </a:p>
      </dgm:t>
    </dgm:pt>
    <dgm:pt modelId="{DA8A019B-0539-4E61-904D-966054B2EDDF}" type="parTrans" cxnId="{2B68D9A9-4066-4E5E-8932-073EDAD74362}">
      <dgm:prSet/>
      <dgm:spPr/>
      <dgm:t>
        <a:bodyPr/>
        <a:lstStyle/>
        <a:p>
          <a:endParaRPr lang="en-US"/>
        </a:p>
      </dgm:t>
    </dgm:pt>
    <dgm:pt modelId="{850D96AB-9789-48BA-81D9-8F094427DB25}" type="sibTrans" cxnId="{2B68D9A9-4066-4E5E-8932-073EDAD74362}">
      <dgm:prSet/>
      <dgm:spPr/>
      <dgm:t>
        <a:bodyPr/>
        <a:lstStyle/>
        <a:p>
          <a:endParaRPr lang="en-US"/>
        </a:p>
      </dgm:t>
    </dgm:pt>
    <dgm:pt modelId="{EEF0F98D-A17C-4994-BE60-0FD73D5407AD}">
      <dgm:prSet custT="1">
        <dgm:style>
          <a:lnRef idx="1">
            <a:schemeClr val="accent4"/>
          </a:lnRef>
          <a:fillRef idx="2">
            <a:schemeClr val="accent4"/>
          </a:fillRef>
          <a:effectRef idx="1">
            <a:schemeClr val="accent4"/>
          </a:effectRef>
          <a:fontRef idx="minor">
            <a:schemeClr val="dk1"/>
          </a:fontRef>
        </dgm:style>
      </dgm:prSet>
      <dgm:spPr/>
      <dgm:t>
        <a:bodyPr/>
        <a:lstStyle/>
        <a:p>
          <a:r>
            <a:rPr lang="en-US" sz="2400" dirty="0"/>
            <a:t>(a) Eliminating the circumstances, including interests or relationships, that are creating the threats;</a:t>
          </a:r>
        </a:p>
      </dgm:t>
    </dgm:pt>
    <dgm:pt modelId="{B1767C38-0A54-48B6-ACEF-936C1FD6DA81}" type="parTrans" cxnId="{3211EC3E-DD67-4C88-B3D0-C088010AB026}">
      <dgm:prSet/>
      <dgm:spPr/>
      <dgm:t>
        <a:bodyPr/>
        <a:lstStyle/>
        <a:p>
          <a:endParaRPr lang="en-US"/>
        </a:p>
      </dgm:t>
    </dgm:pt>
    <dgm:pt modelId="{B99695DC-5A7A-46BE-B104-25E6F594D3D1}" type="sibTrans" cxnId="{3211EC3E-DD67-4C88-B3D0-C088010AB026}">
      <dgm:prSet/>
      <dgm:spPr/>
      <dgm:t>
        <a:bodyPr/>
        <a:lstStyle/>
        <a:p>
          <a:endParaRPr lang="en-US"/>
        </a:p>
      </dgm:t>
    </dgm:pt>
    <dgm:pt modelId="{E74B6651-CA77-4B4D-A6A0-48F921098C1C}">
      <dgm:prSet custT="1">
        <dgm:style>
          <a:lnRef idx="1">
            <a:schemeClr val="accent4"/>
          </a:lnRef>
          <a:fillRef idx="2">
            <a:schemeClr val="accent4"/>
          </a:fillRef>
          <a:effectRef idx="1">
            <a:schemeClr val="accent4"/>
          </a:effectRef>
          <a:fontRef idx="minor">
            <a:schemeClr val="dk1"/>
          </a:fontRef>
        </dgm:style>
      </dgm:prSet>
      <dgm:spPr/>
      <dgm:t>
        <a:bodyPr/>
        <a:lstStyle/>
        <a:p>
          <a:r>
            <a:rPr lang="en-US" sz="2400" dirty="0"/>
            <a:t>(b) Applying safeguards, where available and capable of being applied, to reduce the threats to an acceptable level; or</a:t>
          </a:r>
        </a:p>
      </dgm:t>
    </dgm:pt>
    <dgm:pt modelId="{456BDE88-BEBC-4C22-BD3A-7751E33BE22A}" type="parTrans" cxnId="{42636FD9-6BA5-467D-A318-C46026CFA2DF}">
      <dgm:prSet/>
      <dgm:spPr/>
      <dgm:t>
        <a:bodyPr/>
        <a:lstStyle/>
        <a:p>
          <a:endParaRPr lang="en-US"/>
        </a:p>
      </dgm:t>
    </dgm:pt>
    <dgm:pt modelId="{CA7806D6-5616-4324-9015-368823D7B22D}" type="sibTrans" cxnId="{42636FD9-6BA5-467D-A318-C46026CFA2DF}">
      <dgm:prSet/>
      <dgm:spPr/>
      <dgm:t>
        <a:bodyPr/>
        <a:lstStyle/>
        <a:p>
          <a:endParaRPr lang="en-US"/>
        </a:p>
      </dgm:t>
    </dgm:pt>
    <dgm:pt modelId="{5C24F165-157F-465B-9379-C2A912597C8E}">
      <dgm:prSet custT="1">
        <dgm:style>
          <a:lnRef idx="1">
            <a:schemeClr val="accent4"/>
          </a:lnRef>
          <a:fillRef idx="2">
            <a:schemeClr val="accent4"/>
          </a:fillRef>
          <a:effectRef idx="1">
            <a:schemeClr val="accent4"/>
          </a:effectRef>
          <a:fontRef idx="minor">
            <a:schemeClr val="dk1"/>
          </a:fontRef>
        </dgm:style>
      </dgm:prSet>
      <dgm:spPr/>
      <dgm:t>
        <a:bodyPr/>
        <a:lstStyle/>
        <a:p>
          <a:r>
            <a:rPr lang="en-US" sz="2400" dirty="0"/>
            <a:t>(c) Declining or ending the specific professional activity.</a:t>
          </a:r>
        </a:p>
      </dgm:t>
    </dgm:pt>
    <dgm:pt modelId="{1A58E76D-4795-4BD7-AD14-181C052FEE98}" type="parTrans" cxnId="{088B8ADA-8DE6-4C24-B3EA-9DD98AAB90E4}">
      <dgm:prSet/>
      <dgm:spPr/>
      <dgm:t>
        <a:bodyPr/>
        <a:lstStyle/>
        <a:p>
          <a:endParaRPr lang="en-US"/>
        </a:p>
      </dgm:t>
    </dgm:pt>
    <dgm:pt modelId="{38D6E4DD-16C2-44B6-84B6-7CA688657A1C}" type="sibTrans" cxnId="{088B8ADA-8DE6-4C24-B3EA-9DD98AAB90E4}">
      <dgm:prSet/>
      <dgm:spPr/>
      <dgm:t>
        <a:bodyPr/>
        <a:lstStyle/>
        <a:p>
          <a:endParaRPr lang="en-US"/>
        </a:p>
      </dgm:t>
    </dgm:pt>
    <dgm:pt modelId="{164BE658-2371-4D2A-ABED-A0D41406E8F4}" type="pres">
      <dgm:prSet presAssocID="{28456E9C-ECE4-4679-AEC3-03243F232600}" presName="linear" presStyleCnt="0">
        <dgm:presLayoutVars>
          <dgm:animLvl val="lvl"/>
          <dgm:resizeHandles val="exact"/>
        </dgm:presLayoutVars>
      </dgm:prSet>
      <dgm:spPr/>
    </dgm:pt>
    <dgm:pt modelId="{4E4842A1-061A-4E58-BC38-1C642D6B5442}" type="pres">
      <dgm:prSet presAssocID="{93575AE5-AD90-436E-BD25-585DA8F1E5F0}" presName="parentText" presStyleLbl="node1" presStyleIdx="0" presStyleCnt="4" custScaleY="118308">
        <dgm:presLayoutVars>
          <dgm:chMax val="0"/>
          <dgm:bulletEnabled val="1"/>
        </dgm:presLayoutVars>
      </dgm:prSet>
      <dgm:spPr/>
    </dgm:pt>
    <dgm:pt modelId="{C3EDEB10-2294-467E-921B-BCF7B15C03C5}" type="pres">
      <dgm:prSet presAssocID="{850D96AB-9789-48BA-81D9-8F094427DB25}" presName="spacer" presStyleCnt="0"/>
      <dgm:spPr/>
    </dgm:pt>
    <dgm:pt modelId="{B9A26DEA-86E7-44AF-A186-A947CCCBA48D}" type="pres">
      <dgm:prSet presAssocID="{EEF0F98D-A17C-4994-BE60-0FD73D5407AD}" presName="parentText" presStyleLbl="node1" presStyleIdx="1" presStyleCnt="4" custScaleY="73044">
        <dgm:presLayoutVars>
          <dgm:chMax val="0"/>
          <dgm:bulletEnabled val="1"/>
        </dgm:presLayoutVars>
      </dgm:prSet>
      <dgm:spPr/>
    </dgm:pt>
    <dgm:pt modelId="{C47D4308-4962-4259-AF03-24AFA2ACF23D}" type="pres">
      <dgm:prSet presAssocID="{B99695DC-5A7A-46BE-B104-25E6F594D3D1}" presName="spacer" presStyleCnt="0"/>
      <dgm:spPr/>
    </dgm:pt>
    <dgm:pt modelId="{A3B99284-429A-4BB6-AE8B-C5DE87A2505B}" type="pres">
      <dgm:prSet presAssocID="{E74B6651-CA77-4B4D-A6A0-48F921098C1C}" presName="parentText" presStyleLbl="node1" presStyleIdx="2" presStyleCnt="4" custScaleY="86822">
        <dgm:presLayoutVars>
          <dgm:chMax val="0"/>
          <dgm:bulletEnabled val="1"/>
        </dgm:presLayoutVars>
      </dgm:prSet>
      <dgm:spPr/>
    </dgm:pt>
    <dgm:pt modelId="{B8624805-64BA-4182-B9A3-11FEC12DE545}" type="pres">
      <dgm:prSet presAssocID="{CA7806D6-5616-4324-9015-368823D7B22D}" presName="spacer" presStyleCnt="0"/>
      <dgm:spPr/>
    </dgm:pt>
    <dgm:pt modelId="{2FF1F8F4-DF7B-425E-AC89-730817E08998}" type="pres">
      <dgm:prSet presAssocID="{5C24F165-157F-465B-9379-C2A912597C8E}" presName="parentText" presStyleLbl="node1" presStyleIdx="3" presStyleCnt="4" custScaleY="79899">
        <dgm:presLayoutVars>
          <dgm:chMax val="0"/>
          <dgm:bulletEnabled val="1"/>
        </dgm:presLayoutVars>
      </dgm:prSet>
      <dgm:spPr/>
    </dgm:pt>
  </dgm:ptLst>
  <dgm:cxnLst>
    <dgm:cxn modelId="{BD15F125-406D-4355-A210-3EB73EB5D98E}" type="presOf" srcId="{93575AE5-AD90-436E-BD25-585DA8F1E5F0}" destId="{4E4842A1-061A-4E58-BC38-1C642D6B5442}" srcOrd="0" destOrd="0" presId="urn:microsoft.com/office/officeart/2005/8/layout/vList2"/>
    <dgm:cxn modelId="{59DCD43D-1A00-45E6-9C73-49A53A02EC5C}" type="presOf" srcId="{5C24F165-157F-465B-9379-C2A912597C8E}" destId="{2FF1F8F4-DF7B-425E-AC89-730817E08998}" srcOrd="0" destOrd="0" presId="urn:microsoft.com/office/officeart/2005/8/layout/vList2"/>
    <dgm:cxn modelId="{3211EC3E-DD67-4C88-B3D0-C088010AB026}" srcId="{28456E9C-ECE4-4679-AEC3-03243F232600}" destId="{EEF0F98D-A17C-4994-BE60-0FD73D5407AD}" srcOrd="1" destOrd="0" parTransId="{B1767C38-0A54-48B6-ACEF-936C1FD6DA81}" sibTransId="{B99695DC-5A7A-46BE-B104-25E6F594D3D1}"/>
    <dgm:cxn modelId="{E2CD2574-6BBD-4309-BD7E-70ABA75241AC}" type="presOf" srcId="{28456E9C-ECE4-4679-AEC3-03243F232600}" destId="{164BE658-2371-4D2A-ABED-A0D41406E8F4}" srcOrd="0" destOrd="0" presId="urn:microsoft.com/office/officeart/2005/8/layout/vList2"/>
    <dgm:cxn modelId="{2B68D9A9-4066-4E5E-8932-073EDAD74362}" srcId="{28456E9C-ECE4-4679-AEC3-03243F232600}" destId="{93575AE5-AD90-436E-BD25-585DA8F1E5F0}" srcOrd="0" destOrd="0" parTransId="{DA8A019B-0539-4E61-904D-966054B2EDDF}" sibTransId="{850D96AB-9789-48BA-81D9-8F094427DB25}"/>
    <dgm:cxn modelId="{4758A1B9-813A-4B42-B05B-63EF46C0CE84}" type="presOf" srcId="{E74B6651-CA77-4B4D-A6A0-48F921098C1C}" destId="{A3B99284-429A-4BB6-AE8B-C5DE87A2505B}" srcOrd="0" destOrd="0" presId="urn:microsoft.com/office/officeart/2005/8/layout/vList2"/>
    <dgm:cxn modelId="{856BC3C0-01E8-42F8-85A2-B5C267428786}" type="presOf" srcId="{EEF0F98D-A17C-4994-BE60-0FD73D5407AD}" destId="{B9A26DEA-86E7-44AF-A186-A947CCCBA48D}" srcOrd="0" destOrd="0" presId="urn:microsoft.com/office/officeart/2005/8/layout/vList2"/>
    <dgm:cxn modelId="{42636FD9-6BA5-467D-A318-C46026CFA2DF}" srcId="{28456E9C-ECE4-4679-AEC3-03243F232600}" destId="{E74B6651-CA77-4B4D-A6A0-48F921098C1C}" srcOrd="2" destOrd="0" parTransId="{456BDE88-BEBC-4C22-BD3A-7751E33BE22A}" sibTransId="{CA7806D6-5616-4324-9015-368823D7B22D}"/>
    <dgm:cxn modelId="{088B8ADA-8DE6-4C24-B3EA-9DD98AAB90E4}" srcId="{28456E9C-ECE4-4679-AEC3-03243F232600}" destId="{5C24F165-157F-465B-9379-C2A912597C8E}" srcOrd="3" destOrd="0" parTransId="{1A58E76D-4795-4BD7-AD14-181C052FEE98}" sibTransId="{38D6E4DD-16C2-44B6-84B6-7CA688657A1C}"/>
    <dgm:cxn modelId="{02A93EBD-B78B-4A88-8BB4-B4614231CBDD}" type="presParOf" srcId="{164BE658-2371-4D2A-ABED-A0D41406E8F4}" destId="{4E4842A1-061A-4E58-BC38-1C642D6B5442}" srcOrd="0" destOrd="0" presId="urn:microsoft.com/office/officeart/2005/8/layout/vList2"/>
    <dgm:cxn modelId="{038A89DD-D9CF-4297-A96F-E38F5B9F13B3}" type="presParOf" srcId="{164BE658-2371-4D2A-ABED-A0D41406E8F4}" destId="{C3EDEB10-2294-467E-921B-BCF7B15C03C5}" srcOrd="1" destOrd="0" presId="urn:microsoft.com/office/officeart/2005/8/layout/vList2"/>
    <dgm:cxn modelId="{7FC4A757-7092-4562-84A9-1A15918E1B65}" type="presParOf" srcId="{164BE658-2371-4D2A-ABED-A0D41406E8F4}" destId="{B9A26DEA-86E7-44AF-A186-A947CCCBA48D}" srcOrd="2" destOrd="0" presId="urn:microsoft.com/office/officeart/2005/8/layout/vList2"/>
    <dgm:cxn modelId="{DD258385-F0F4-432A-B44E-29B1C8998F03}" type="presParOf" srcId="{164BE658-2371-4D2A-ABED-A0D41406E8F4}" destId="{C47D4308-4962-4259-AF03-24AFA2ACF23D}" srcOrd="3" destOrd="0" presId="urn:microsoft.com/office/officeart/2005/8/layout/vList2"/>
    <dgm:cxn modelId="{21AC948F-F8D8-4491-8326-AB325E425FB8}" type="presParOf" srcId="{164BE658-2371-4D2A-ABED-A0D41406E8F4}" destId="{A3B99284-429A-4BB6-AE8B-C5DE87A2505B}" srcOrd="4" destOrd="0" presId="urn:microsoft.com/office/officeart/2005/8/layout/vList2"/>
    <dgm:cxn modelId="{9BD6E030-17AB-4F1D-9CD6-4626D8BAAF1C}" type="presParOf" srcId="{164BE658-2371-4D2A-ABED-A0D41406E8F4}" destId="{B8624805-64BA-4182-B9A3-11FEC12DE545}" srcOrd="5" destOrd="0" presId="urn:microsoft.com/office/officeart/2005/8/layout/vList2"/>
    <dgm:cxn modelId="{7CA09704-2250-47EC-B2E7-31EDF83C0BB8}" type="presParOf" srcId="{164BE658-2371-4D2A-ABED-A0D41406E8F4}" destId="{2FF1F8F4-DF7B-425E-AC89-730817E0899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4085BA0-693A-4F2C-95DA-A40EB4B5D4C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C7B37F6-0E9E-4330-8A74-D8CFDF317268}">
      <dgm:prSet>
        <dgm:style>
          <a:lnRef idx="1">
            <a:schemeClr val="accent4"/>
          </a:lnRef>
          <a:fillRef idx="2">
            <a:schemeClr val="accent4"/>
          </a:fillRef>
          <a:effectRef idx="1">
            <a:schemeClr val="accent4"/>
          </a:effectRef>
          <a:fontRef idx="minor">
            <a:schemeClr val="dk1"/>
          </a:fontRef>
        </dgm:style>
      </dgm:prSet>
      <dgm:spPr/>
      <dgm:t>
        <a:bodyPr/>
        <a:lstStyle/>
        <a:p>
          <a:r>
            <a:rPr lang="en-US" dirty="0"/>
            <a:t>Independence</a:t>
          </a:r>
        </a:p>
      </dgm:t>
    </dgm:pt>
    <dgm:pt modelId="{55ED755E-3CAE-4488-83BA-F10FB1E63289}" type="parTrans" cxnId="{BC6FACFD-2E25-4168-BC1C-CFE8D2094A18}">
      <dgm:prSet/>
      <dgm:spPr/>
      <dgm:t>
        <a:bodyPr/>
        <a:lstStyle/>
        <a:p>
          <a:endParaRPr lang="en-US"/>
        </a:p>
      </dgm:t>
    </dgm:pt>
    <dgm:pt modelId="{AEF65CF5-699C-4CB0-9679-16573806D87B}" type="sibTrans" cxnId="{BC6FACFD-2E25-4168-BC1C-CFE8D2094A18}">
      <dgm:prSet/>
      <dgm:spPr/>
      <dgm:t>
        <a:bodyPr/>
        <a:lstStyle/>
        <a:p>
          <a:endParaRPr lang="en-US"/>
        </a:p>
      </dgm:t>
    </dgm:pt>
    <dgm:pt modelId="{7564DFC2-FD6E-4FDF-91B2-1E4107EA333C}">
      <dgm:prSet>
        <dgm:style>
          <a:lnRef idx="1">
            <a:schemeClr val="accent6"/>
          </a:lnRef>
          <a:fillRef idx="2">
            <a:schemeClr val="accent6"/>
          </a:fillRef>
          <a:effectRef idx="1">
            <a:schemeClr val="accent6"/>
          </a:effectRef>
          <a:fontRef idx="minor">
            <a:schemeClr val="dk1"/>
          </a:fontRef>
        </dgm:style>
      </dgm:prSet>
      <dgm:spPr/>
      <dgm:t>
        <a:bodyPr/>
        <a:lstStyle/>
        <a:p>
          <a:r>
            <a:rPr lang="en-US"/>
            <a:t>Professional skepticism</a:t>
          </a:r>
        </a:p>
      </dgm:t>
    </dgm:pt>
    <dgm:pt modelId="{3EE87FB9-2F47-485D-99BF-4F3114610E2B}" type="parTrans" cxnId="{B2C27BAE-5F77-474B-ABEB-92A965EA63CD}">
      <dgm:prSet/>
      <dgm:spPr/>
      <dgm:t>
        <a:bodyPr/>
        <a:lstStyle/>
        <a:p>
          <a:endParaRPr lang="en-US"/>
        </a:p>
      </dgm:t>
    </dgm:pt>
    <dgm:pt modelId="{9D5CD758-B93C-4EE3-B77F-D3058E51097B}" type="sibTrans" cxnId="{B2C27BAE-5F77-474B-ABEB-92A965EA63CD}">
      <dgm:prSet/>
      <dgm:spPr/>
      <dgm:t>
        <a:bodyPr/>
        <a:lstStyle/>
        <a:p>
          <a:endParaRPr lang="en-US"/>
        </a:p>
      </dgm:t>
    </dgm:pt>
    <dgm:pt modelId="{9979DA7D-5315-44BD-810D-9987C54FB526}">
      <dgm:prSet/>
      <dgm:spPr/>
      <dgm:t>
        <a:bodyPr/>
        <a:lstStyle/>
        <a:p>
          <a:r>
            <a:rPr lang="en-US" dirty="0"/>
            <a:t>Integrity</a:t>
          </a:r>
        </a:p>
      </dgm:t>
    </dgm:pt>
    <dgm:pt modelId="{2BD2D17E-FF8D-4CC1-B7CA-492C5D703D98}" type="parTrans" cxnId="{5F569BA3-53D7-4FA3-B7B7-F78540B697AD}">
      <dgm:prSet/>
      <dgm:spPr/>
      <dgm:t>
        <a:bodyPr/>
        <a:lstStyle/>
        <a:p>
          <a:endParaRPr lang="en-US"/>
        </a:p>
      </dgm:t>
    </dgm:pt>
    <dgm:pt modelId="{C95E873D-5082-4BBE-A4EC-59A62BC1B160}" type="sibTrans" cxnId="{5F569BA3-53D7-4FA3-B7B7-F78540B697AD}">
      <dgm:prSet/>
      <dgm:spPr/>
      <dgm:t>
        <a:bodyPr/>
        <a:lstStyle/>
        <a:p>
          <a:endParaRPr lang="en-US"/>
        </a:p>
      </dgm:t>
    </dgm:pt>
    <dgm:pt modelId="{21997138-CF0B-441F-B277-4C296CF3B2FF}">
      <dgm:prSet/>
      <dgm:spPr/>
      <dgm:t>
        <a:bodyPr/>
        <a:lstStyle/>
        <a:p>
          <a:r>
            <a:rPr lang="en-US" dirty="0"/>
            <a:t>Objectivity</a:t>
          </a:r>
        </a:p>
      </dgm:t>
    </dgm:pt>
    <dgm:pt modelId="{9E99D7C3-F633-4F12-A130-025F9E6046CC}" type="parTrans" cxnId="{5A399548-519B-4F93-8365-883CC784DE27}">
      <dgm:prSet/>
      <dgm:spPr/>
      <dgm:t>
        <a:bodyPr/>
        <a:lstStyle/>
        <a:p>
          <a:endParaRPr lang="en-US"/>
        </a:p>
      </dgm:t>
    </dgm:pt>
    <dgm:pt modelId="{4F5B1B11-B00C-453D-96B0-0CF56122BC1A}" type="sibTrans" cxnId="{5A399548-519B-4F93-8365-883CC784DE27}">
      <dgm:prSet/>
      <dgm:spPr/>
      <dgm:t>
        <a:bodyPr/>
        <a:lstStyle/>
        <a:p>
          <a:endParaRPr lang="en-US"/>
        </a:p>
      </dgm:t>
    </dgm:pt>
    <dgm:pt modelId="{8B18C58D-F7FC-407D-80D6-805F221BDE14}">
      <dgm:prSet>
        <dgm:style>
          <a:lnRef idx="1">
            <a:schemeClr val="accent2"/>
          </a:lnRef>
          <a:fillRef idx="2">
            <a:schemeClr val="accent2"/>
          </a:fillRef>
          <a:effectRef idx="1">
            <a:schemeClr val="accent2"/>
          </a:effectRef>
          <a:fontRef idx="minor">
            <a:schemeClr val="dk1"/>
          </a:fontRef>
        </dgm:style>
      </dgm:prSet>
      <dgm:spPr/>
      <dgm:t>
        <a:bodyPr/>
        <a:lstStyle/>
        <a:p>
          <a:r>
            <a:rPr lang="en-US"/>
            <a:t>Bias</a:t>
          </a:r>
        </a:p>
      </dgm:t>
    </dgm:pt>
    <dgm:pt modelId="{77088649-9CF7-464B-8878-E6E8C95A6817}" type="parTrans" cxnId="{A7EDCE88-EAB1-4688-ADE8-4A5485E8F767}">
      <dgm:prSet/>
      <dgm:spPr/>
      <dgm:t>
        <a:bodyPr/>
        <a:lstStyle/>
        <a:p>
          <a:endParaRPr lang="en-US"/>
        </a:p>
      </dgm:t>
    </dgm:pt>
    <dgm:pt modelId="{F549AF65-F024-496D-B38B-EAC4A39DE7CD}" type="sibTrans" cxnId="{A7EDCE88-EAB1-4688-ADE8-4A5485E8F767}">
      <dgm:prSet/>
      <dgm:spPr/>
      <dgm:t>
        <a:bodyPr/>
        <a:lstStyle/>
        <a:p>
          <a:endParaRPr lang="en-US"/>
        </a:p>
      </dgm:t>
    </dgm:pt>
    <dgm:pt modelId="{2D75FD34-20FB-42FC-A53E-2C95674F3FC7}">
      <dgm:prSet>
        <dgm:style>
          <a:lnRef idx="1">
            <a:schemeClr val="accent5"/>
          </a:lnRef>
          <a:fillRef idx="2">
            <a:schemeClr val="accent5"/>
          </a:fillRef>
          <a:effectRef idx="1">
            <a:schemeClr val="accent5"/>
          </a:effectRef>
          <a:fontRef idx="minor">
            <a:schemeClr val="dk1"/>
          </a:fontRef>
        </dgm:style>
      </dgm:prSet>
      <dgm:spPr/>
      <dgm:t>
        <a:bodyPr/>
        <a:lstStyle/>
        <a:p>
          <a:r>
            <a:rPr lang="en-US"/>
            <a:t>Organizational culture</a:t>
          </a:r>
        </a:p>
      </dgm:t>
    </dgm:pt>
    <dgm:pt modelId="{250D6FE9-DED0-4E48-95BD-AF6DC12B0BFF}" type="parTrans" cxnId="{208E265A-2EC8-4591-AE44-EA244EE592C3}">
      <dgm:prSet/>
      <dgm:spPr/>
      <dgm:t>
        <a:bodyPr/>
        <a:lstStyle/>
        <a:p>
          <a:endParaRPr lang="en-US"/>
        </a:p>
      </dgm:t>
    </dgm:pt>
    <dgm:pt modelId="{5153D27E-DA9F-4DCE-9718-797AC87A6035}" type="sibTrans" cxnId="{208E265A-2EC8-4591-AE44-EA244EE592C3}">
      <dgm:prSet/>
      <dgm:spPr/>
      <dgm:t>
        <a:bodyPr/>
        <a:lstStyle/>
        <a:p>
          <a:endParaRPr lang="en-US"/>
        </a:p>
      </dgm:t>
    </dgm:pt>
    <dgm:pt modelId="{B76F9997-343D-4F9B-88E5-CF2D994375FE}">
      <dgm:prSet/>
      <dgm:spPr/>
      <dgm:t>
        <a:bodyPr/>
        <a:lstStyle/>
        <a:p>
          <a:r>
            <a:rPr lang="en-US" dirty="0"/>
            <a:t>Professional competence and due care</a:t>
          </a:r>
        </a:p>
      </dgm:t>
    </dgm:pt>
    <dgm:pt modelId="{80128F70-641C-4205-AB1E-B7FE2AD7262A}" type="parTrans" cxnId="{7D9D8DD4-3081-47F9-B43E-E217D77C01E5}">
      <dgm:prSet/>
      <dgm:spPr/>
      <dgm:t>
        <a:bodyPr/>
        <a:lstStyle/>
        <a:p>
          <a:endParaRPr lang="en-US"/>
        </a:p>
      </dgm:t>
    </dgm:pt>
    <dgm:pt modelId="{B39706E1-7D49-4C59-B7FC-4BB18FA4D201}" type="sibTrans" cxnId="{7D9D8DD4-3081-47F9-B43E-E217D77C01E5}">
      <dgm:prSet/>
      <dgm:spPr/>
      <dgm:t>
        <a:bodyPr/>
        <a:lstStyle/>
        <a:p>
          <a:endParaRPr lang="en-US"/>
        </a:p>
      </dgm:t>
    </dgm:pt>
    <dgm:pt modelId="{4B91BD6D-ECA2-48FF-B402-234445D5D41E}" type="pres">
      <dgm:prSet presAssocID="{D4085BA0-693A-4F2C-95DA-A40EB4B5D4C4}" presName="linear" presStyleCnt="0">
        <dgm:presLayoutVars>
          <dgm:animLvl val="lvl"/>
          <dgm:resizeHandles val="exact"/>
        </dgm:presLayoutVars>
      </dgm:prSet>
      <dgm:spPr/>
    </dgm:pt>
    <dgm:pt modelId="{ECA55044-B985-43EC-9E8D-FB0FD097789B}" type="pres">
      <dgm:prSet presAssocID="{BC7B37F6-0E9E-4330-8A74-D8CFDF317268}" presName="parentText" presStyleLbl="node1" presStyleIdx="0" presStyleCnt="4">
        <dgm:presLayoutVars>
          <dgm:chMax val="0"/>
          <dgm:bulletEnabled val="1"/>
        </dgm:presLayoutVars>
      </dgm:prSet>
      <dgm:spPr/>
    </dgm:pt>
    <dgm:pt modelId="{D18452E3-2109-47F6-A3CA-D8414D87ECC4}" type="pres">
      <dgm:prSet presAssocID="{AEF65CF5-699C-4CB0-9679-16573806D87B}" presName="spacer" presStyleCnt="0"/>
      <dgm:spPr/>
    </dgm:pt>
    <dgm:pt modelId="{93165D7C-F84C-4AB7-8B73-99EBBDA3624B}" type="pres">
      <dgm:prSet presAssocID="{7564DFC2-FD6E-4FDF-91B2-1E4107EA333C}" presName="parentText" presStyleLbl="node1" presStyleIdx="1" presStyleCnt="4">
        <dgm:presLayoutVars>
          <dgm:chMax val="0"/>
          <dgm:bulletEnabled val="1"/>
        </dgm:presLayoutVars>
      </dgm:prSet>
      <dgm:spPr/>
    </dgm:pt>
    <dgm:pt modelId="{3925C59E-9395-450E-B65A-464FFB304187}" type="pres">
      <dgm:prSet presAssocID="{7564DFC2-FD6E-4FDF-91B2-1E4107EA333C}" presName="childText" presStyleLbl="revTx" presStyleIdx="0" presStyleCnt="1">
        <dgm:presLayoutVars>
          <dgm:bulletEnabled val="1"/>
        </dgm:presLayoutVars>
      </dgm:prSet>
      <dgm:spPr/>
    </dgm:pt>
    <dgm:pt modelId="{8232E5CD-40E6-444B-A0D7-FC1D2B31D583}" type="pres">
      <dgm:prSet presAssocID="{8B18C58D-F7FC-407D-80D6-805F221BDE14}" presName="parentText" presStyleLbl="node1" presStyleIdx="2" presStyleCnt="4">
        <dgm:presLayoutVars>
          <dgm:chMax val="0"/>
          <dgm:bulletEnabled val="1"/>
        </dgm:presLayoutVars>
      </dgm:prSet>
      <dgm:spPr/>
    </dgm:pt>
    <dgm:pt modelId="{A872F3B3-5313-4ABF-BEFD-CE0A02C9249F}" type="pres">
      <dgm:prSet presAssocID="{F549AF65-F024-496D-B38B-EAC4A39DE7CD}" presName="spacer" presStyleCnt="0"/>
      <dgm:spPr/>
    </dgm:pt>
    <dgm:pt modelId="{79D5FA3B-3509-4102-9992-61589461904D}" type="pres">
      <dgm:prSet presAssocID="{2D75FD34-20FB-42FC-A53E-2C95674F3FC7}" presName="parentText" presStyleLbl="node1" presStyleIdx="3" presStyleCnt="4" custLinFactNeighborX="3" custLinFactNeighborY="-26458">
        <dgm:presLayoutVars>
          <dgm:chMax val="0"/>
          <dgm:bulletEnabled val="1"/>
        </dgm:presLayoutVars>
      </dgm:prSet>
      <dgm:spPr/>
    </dgm:pt>
  </dgm:ptLst>
  <dgm:cxnLst>
    <dgm:cxn modelId="{0581BF09-781B-4D20-8048-299DDC7EC65E}" type="presOf" srcId="{9979DA7D-5315-44BD-810D-9987C54FB526}" destId="{3925C59E-9395-450E-B65A-464FFB304187}" srcOrd="0" destOrd="0" presId="urn:microsoft.com/office/officeart/2005/8/layout/vList2"/>
    <dgm:cxn modelId="{F5AD1012-BCC5-4686-B7E0-30BD0BBE7117}" type="presOf" srcId="{BC7B37F6-0E9E-4330-8A74-D8CFDF317268}" destId="{ECA55044-B985-43EC-9E8D-FB0FD097789B}" srcOrd="0" destOrd="0" presId="urn:microsoft.com/office/officeart/2005/8/layout/vList2"/>
    <dgm:cxn modelId="{7154F23B-5409-4F77-9E18-0D9099DF904D}" type="presOf" srcId="{7564DFC2-FD6E-4FDF-91B2-1E4107EA333C}" destId="{93165D7C-F84C-4AB7-8B73-99EBBDA3624B}" srcOrd="0" destOrd="0" presId="urn:microsoft.com/office/officeart/2005/8/layout/vList2"/>
    <dgm:cxn modelId="{5A399548-519B-4F93-8365-883CC784DE27}" srcId="{7564DFC2-FD6E-4FDF-91B2-1E4107EA333C}" destId="{21997138-CF0B-441F-B277-4C296CF3B2FF}" srcOrd="1" destOrd="0" parTransId="{9E99D7C3-F633-4F12-A130-025F9E6046CC}" sibTransId="{4F5B1B11-B00C-453D-96B0-0CF56122BC1A}"/>
    <dgm:cxn modelId="{B47B7F49-74B1-4F90-BFF0-6A26ECD496FB}" type="presOf" srcId="{B76F9997-343D-4F9B-88E5-CF2D994375FE}" destId="{3925C59E-9395-450E-B65A-464FFB304187}" srcOrd="0" destOrd="2" presId="urn:microsoft.com/office/officeart/2005/8/layout/vList2"/>
    <dgm:cxn modelId="{FEA37F4D-37C5-40EE-8DE7-095C79C1EB84}" type="presOf" srcId="{2D75FD34-20FB-42FC-A53E-2C95674F3FC7}" destId="{79D5FA3B-3509-4102-9992-61589461904D}" srcOrd="0" destOrd="0" presId="urn:microsoft.com/office/officeart/2005/8/layout/vList2"/>
    <dgm:cxn modelId="{208E265A-2EC8-4591-AE44-EA244EE592C3}" srcId="{D4085BA0-693A-4F2C-95DA-A40EB4B5D4C4}" destId="{2D75FD34-20FB-42FC-A53E-2C95674F3FC7}" srcOrd="3" destOrd="0" parTransId="{250D6FE9-DED0-4E48-95BD-AF6DC12B0BFF}" sibTransId="{5153D27E-DA9F-4DCE-9718-797AC87A6035}"/>
    <dgm:cxn modelId="{BB7D4D7B-562C-4B79-A711-071705C2009D}" type="presOf" srcId="{21997138-CF0B-441F-B277-4C296CF3B2FF}" destId="{3925C59E-9395-450E-B65A-464FFB304187}" srcOrd="0" destOrd="1" presId="urn:microsoft.com/office/officeart/2005/8/layout/vList2"/>
    <dgm:cxn modelId="{A7EDCE88-EAB1-4688-ADE8-4A5485E8F767}" srcId="{D4085BA0-693A-4F2C-95DA-A40EB4B5D4C4}" destId="{8B18C58D-F7FC-407D-80D6-805F221BDE14}" srcOrd="2" destOrd="0" parTransId="{77088649-9CF7-464B-8878-E6E8C95A6817}" sibTransId="{F549AF65-F024-496D-B38B-EAC4A39DE7CD}"/>
    <dgm:cxn modelId="{A317358A-75FA-4B64-8F63-332A65915731}" type="presOf" srcId="{D4085BA0-693A-4F2C-95DA-A40EB4B5D4C4}" destId="{4B91BD6D-ECA2-48FF-B402-234445D5D41E}" srcOrd="0" destOrd="0" presId="urn:microsoft.com/office/officeart/2005/8/layout/vList2"/>
    <dgm:cxn modelId="{5F569BA3-53D7-4FA3-B7B7-F78540B697AD}" srcId="{7564DFC2-FD6E-4FDF-91B2-1E4107EA333C}" destId="{9979DA7D-5315-44BD-810D-9987C54FB526}" srcOrd="0" destOrd="0" parTransId="{2BD2D17E-FF8D-4CC1-B7CA-492C5D703D98}" sibTransId="{C95E873D-5082-4BBE-A4EC-59A62BC1B160}"/>
    <dgm:cxn modelId="{B2C27BAE-5F77-474B-ABEB-92A965EA63CD}" srcId="{D4085BA0-693A-4F2C-95DA-A40EB4B5D4C4}" destId="{7564DFC2-FD6E-4FDF-91B2-1E4107EA333C}" srcOrd="1" destOrd="0" parTransId="{3EE87FB9-2F47-485D-99BF-4F3114610E2B}" sibTransId="{9D5CD758-B93C-4EE3-B77F-D3058E51097B}"/>
    <dgm:cxn modelId="{524579BD-F044-4F29-A031-A375B70FECDD}" type="presOf" srcId="{8B18C58D-F7FC-407D-80D6-805F221BDE14}" destId="{8232E5CD-40E6-444B-A0D7-FC1D2B31D583}" srcOrd="0" destOrd="0" presId="urn:microsoft.com/office/officeart/2005/8/layout/vList2"/>
    <dgm:cxn modelId="{7D9D8DD4-3081-47F9-B43E-E217D77C01E5}" srcId="{7564DFC2-FD6E-4FDF-91B2-1E4107EA333C}" destId="{B76F9997-343D-4F9B-88E5-CF2D994375FE}" srcOrd="2" destOrd="0" parTransId="{80128F70-641C-4205-AB1E-B7FE2AD7262A}" sibTransId="{B39706E1-7D49-4C59-B7FC-4BB18FA4D201}"/>
    <dgm:cxn modelId="{BC6FACFD-2E25-4168-BC1C-CFE8D2094A18}" srcId="{D4085BA0-693A-4F2C-95DA-A40EB4B5D4C4}" destId="{BC7B37F6-0E9E-4330-8A74-D8CFDF317268}" srcOrd="0" destOrd="0" parTransId="{55ED755E-3CAE-4488-83BA-F10FB1E63289}" sibTransId="{AEF65CF5-699C-4CB0-9679-16573806D87B}"/>
    <dgm:cxn modelId="{3C0FA43F-51E8-46C7-9A4C-C8E7CB753AA2}" type="presParOf" srcId="{4B91BD6D-ECA2-48FF-B402-234445D5D41E}" destId="{ECA55044-B985-43EC-9E8D-FB0FD097789B}" srcOrd="0" destOrd="0" presId="urn:microsoft.com/office/officeart/2005/8/layout/vList2"/>
    <dgm:cxn modelId="{CE626371-3E38-4954-A749-7B9B11CEFDC2}" type="presParOf" srcId="{4B91BD6D-ECA2-48FF-B402-234445D5D41E}" destId="{D18452E3-2109-47F6-A3CA-D8414D87ECC4}" srcOrd="1" destOrd="0" presId="urn:microsoft.com/office/officeart/2005/8/layout/vList2"/>
    <dgm:cxn modelId="{84D227E2-F010-4AB4-873C-2938FEC3CD06}" type="presParOf" srcId="{4B91BD6D-ECA2-48FF-B402-234445D5D41E}" destId="{93165D7C-F84C-4AB7-8B73-99EBBDA3624B}" srcOrd="2" destOrd="0" presId="urn:microsoft.com/office/officeart/2005/8/layout/vList2"/>
    <dgm:cxn modelId="{1C5C2C7D-848A-4387-AE42-FC63B1886043}" type="presParOf" srcId="{4B91BD6D-ECA2-48FF-B402-234445D5D41E}" destId="{3925C59E-9395-450E-B65A-464FFB304187}" srcOrd="3" destOrd="0" presId="urn:microsoft.com/office/officeart/2005/8/layout/vList2"/>
    <dgm:cxn modelId="{91B85080-61AC-476F-A363-202E004A4E0A}" type="presParOf" srcId="{4B91BD6D-ECA2-48FF-B402-234445D5D41E}" destId="{8232E5CD-40E6-444B-A0D7-FC1D2B31D583}" srcOrd="4" destOrd="0" presId="urn:microsoft.com/office/officeart/2005/8/layout/vList2"/>
    <dgm:cxn modelId="{9F73D991-CFA9-4A6F-8E7C-C13E6A4467FA}" type="presParOf" srcId="{4B91BD6D-ECA2-48FF-B402-234445D5D41E}" destId="{A872F3B3-5313-4ABF-BEFD-CE0A02C9249F}" srcOrd="5" destOrd="0" presId="urn:microsoft.com/office/officeart/2005/8/layout/vList2"/>
    <dgm:cxn modelId="{46526397-B1EC-443A-8D41-E4A70966586A}" type="presParOf" srcId="{4B91BD6D-ECA2-48FF-B402-234445D5D41E}" destId="{79D5FA3B-3509-4102-9992-61589461904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7E8EC-40D2-45B1-AB21-71C560258263}">
      <dsp:nvSpPr>
        <dsp:cNvPr id="0" name=""/>
        <dsp:cNvSpPr/>
      </dsp:nvSpPr>
      <dsp:spPr>
        <a:xfrm>
          <a:off x="0" y="0"/>
          <a:ext cx="4282439" cy="4282439"/>
        </a:xfrm>
        <a:prstGeom prst="pie">
          <a:avLst>
            <a:gd name="adj1" fmla="val 5400000"/>
            <a:gd name="adj2" fmla="val 16200000"/>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sp>
    <dsp:sp modelId="{AC3A1DFC-9353-458B-9126-1FECE0D40270}">
      <dsp:nvSpPr>
        <dsp:cNvPr id="0" name=""/>
        <dsp:cNvSpPr/>
      </dsp:nvSpPr>
      <dsp:spPr>
        <a:xfrm>
          <a:off x="2141219" y="0"/>
          <a:ext cx="8222606" cy="4282439"/>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IESBA Code of Ethics 2026</a:t>
          </a:r>
        </a:p>
      </dsp:txBody>
      <dsp:txXfrm>
        <a:off x="2141219" y="0"/>
        <a:ext cx="4111303" cy="2034158"/>
      </dsp:txXfrm>
    </dsp:sp>
    <dsp:sp modelId="{1E6D2976-DFDB-4B69-ADE5-EF56ACF52F63}">
      <dsp:nvSpPr>
        <dsp:cNvPr id="0" name=""/>
        <dsp:cNvSpPr/>
      </dsp:nvSpPr>
      <dsp:spPr>
        <a:xfrm>
          <a:off x="1124140" y="2034158"/>
          <a:ext cx="2034158" cy="2034158"/>
        </a:xfrm>
        <a:prstGeom prst="pie">
          <a:avLst>
            <a:gd name="adj1" fmla="val 5400000"/>
            <a:gd name="adj2" fmla="val 16200000"/>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chemeClr val="dk1"/>
          </a:solidFill>
          <a:prstDash val="solid"/>
          <a:miter lim="800000"/>
        </a:ln>
        <a:effectLst/>
      </dsp:spPr>
      <dsp:style>
        <a:lnRef idx="1">
          <a:schemeClr val="dk1"/>
        </a:lnRef>
        <a:fillRef idx="2">
          <a:schemeClr val="dk1"/>
        </a:fillRef>
        <a:effectRef idx="1">
          <a:schemeClr val="dk1"/>
        </a:effectRef>
        <a:fontRef idx="minor">
          <a:schemeClr val="dk1"/>
        </a:fontRef>
      </dsp:style>
    </dsp:sp>
    <dsp:sp modelId="{7DAC6409-1909-4153-8FAA-ABBBD2304B15}">
      <dsp:nvSpPr>
        <dsp:cNvPr id="0" name=""/>
        <dsp:cNvSpPr/>
      </dsp:nvSpPr>
      <dsp:spPr>
        <a:xfrm>
          <a:off x="2141219" y="2034158"/>
          <a:ext cx="8222606" cy="2034158"/>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IESBA Code of Ethics 2019</a:t>
          </a:r>
        </a:p>
      </dsp:txBody>
      <dsp:txXfrm>
        <a:off x="2141219" y="2034158"/>
        <a:ext cx="4111303" cy="2034158"/>
      </dsp:txXfrm>
    </dsp:sp>
    <dsp:sp modelId="{F8CA4619-C8F9-4FB1-BFEC-9B43C838168E}">
      <dsp:nvSpPr>
        <dsp:cNvPr id="0" name=""/>
        <dsp:cNvSpPr/>
      </dsp:nvSpPr>
      <dsp:spPr>
        <a:xfrm>
          <a:off x="6252522" y="0"/>
          <a:ext cx="4111303" cy="203415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Applicable from </a:t>
          </a:r>
          <a:br>
            <a:rPr lang="en-US" sz="3200" kern="1200" dirty="0"/>
          </a:br>
          <a:r>
            <a:rPr lang="en-US" sz="3200" kern="1200" dirty="0"/>
            <a:t>01-04-2026 including on going assignments</a:t>
          </a:r>
        </a:p>
      </dsp:txBody>
      <dsp:txXfrm>
        <a:off x="6252522" y="0"/>
        <a:ext cx="4111303" cy="2034158"/>
      </dsp:txXfrm>
    </dsp:sp>
    <dsp:sp modelId="{1E23A428-E33E-4AC7-9673-ABF16AEB48F9}">
      <dsp:nvSpPr>
        <dsp:cNvPr id="0" name=""/>
        <dsp:cNvSpPr/>
      </dsp:nvSpPr>
      <dsp:spPr>
        <a:xfrm>
          <a:off x="6252522" y="2034158"/>
          <a:ext cx="4111303" cy="2034158"/>
        </a:xfrm>
        <a:prstGeom prst="rect">
          <a:avLst/>
        </a:prstGeom>
        <a:noFill/>
        <a:ln w="6350" cap="flat" cmpd="sng" algn="ctr">
          <a:noFill/>
          <a:prstDash val="solid"/>
          <a:miter lim="800000"/>
        </a:ln>
        <a:effectLst/>
        <a:sp3d/>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285750" lvl="1" indent="-285750" algn="l" defTabSz="1422400">
            <a:lnSpc>
              <a:spcPct val="90000"/>
            </a:lnSpc>
            <a:spcBef>
              <a:spcPct val="0"/>
            </a:spcBef>
            <a:spcAft>
              <a:spcPct val="15000"/>
            </a:spcAft>
            <a:buChar char="•"/>
          </a:pPr>
          <a:r>
            <a:rPr lang="en-US" sz="3200" kern="1200" dirty="0"/>
            <a:t>Applicable from </a:t>
          </a:r>
          <a:br>
            <a:rPr lang="en-US" sz="3200" kern="1200" dirty="0"/>
          </a:br>
          <a:r>
            <a:rPr lang="en-US" sz="3200" kern="1200" dirty="0"/>
            <a:t>01-04-2020* including on going assignments</a:t>
          </a:r>
        </a:p>
      </dsp:txBody>
      <dsp:txXfrm>
        <a:off x="6252522" y="2034158"/>
        <a:ext cx="4111303" cy="20341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73E415-F2FA-40C4-A7F5-1ACC7863629B}">
      <dsp:nvSpPr>
        <dsp:cNvPr id="0" name=""/>
        <dsp:cNvSpPr/>
      </dsp:nvSpPr>
      <dsp:spPr>
        <a:xfrm>
          <a:off x="1135555" y="325"/>
          <a:ext cx="2770908" cy="1662544"/>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tabLst>
              <a:tab pos="1600200" algn="l"/>
            </a:tabLst>
          </a:pPr>
          <a:r>
            <a:rPr lang="en-US" sz="2000" kern="1200" dirty="0"/>
            <a:t>Code contains </a:t>
          </a:r>
          <a:r>
            <a:rPr lang="en-US" sz="2000" b="1" kern="1200" dirty="0"/>
            <a:t>Section</a:t>
          </a:r>
          <a:r>
            <a:rPr lang="en-US" sz="2000" kern="1200" dirty="0"/>
            <a:t> – which addresses specific topic</a:t>
          </a:r>
        </a:p>
      </dsp:txBody>
      <dsp:txXfrm>
        <a:off x="1135555" y="325"/>
        <a:ext cx="2770908" cy="1662544"/>
      </dsp:txXfrm>
    </dsp:sp>
    <dsp:sp modelId="{768B2252-30F4-462E-BD3D-510F2B5E6488}">
      <dsp:nvSpPr>
        <dsp:cNvPr id="0" name=""/>
        <dsp:cNvSpPr/>
      </dsp:nvSpPr>
      <dsp:spPr>
        <a:xfrm>
          <a:off x="4183554" y="325"/>
          <a:ext cx="2770908" cy="1662544"/>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Some Section contains </a:t>
          </a:r>
          <a:r>
            <a:rPr lang="en-US" sz="2000" b="1" kern="1200" dirty="0"/>
            <a:t>subsections</a:t>
          </a:r>
          <a:r>
            <a:rPr lang="en-US" sz="2000" kern="1200" dirty="0"/>
            <a:t> – which deals with specific aspects of those topics</a:t>
          </a:r>
        </a:p>
      </dsp:txBody>
      <dsp:txXfrm>
        <a:off x="4183554" y="325"/>
        <a:ext cx="2770908" cy="1662544"/>
      </dsp:txXfrm>
    </dsp:sp>
    <dsp:sp modelId="{15985B7F-EDEC-4D96-B178-00C862348683}">
      <dsp:nvSpPr>
        <dsp:cNvPr id="0" name=""/>
        <dsp:cNvSpPr/>
      </dsp:nvSpPr>
      <dsp:spPr>
        <a:xfrm>
          <a:off x="7231553" y="325"/>
          <a:ext cx="2770908" cy="1662544"/>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Structure of each code</a:t>
          </a:r>
          <a:r>
            <a:rPr lang="en-US" sz="2000" kern="1200"/>
            <a:t> / section:</a:t>
          </a:r>
        </a:p>
        <a:p>
          <a:pPr marL="171450" lvl="1" indent="-171450" algn="l" defTabSz="711200">
            <a:lnSpc>
              <a:spcPct val="90000"/>
            </a:lnSpc>
            <a:spcBef>
              <a:spcPct val="0"/>
            </a:spcBef>
            <a:spcAft>
              <a:spcPct val="15000"/>
            </a:spcAft>
            <a:buChar char="•"/>
          </a:pPr>
          <a:r>
            <a:rPr lang="en-US" sz="1600" kern="1200" dirty="0"/>
            <a:t>Introduction</a:t>
          </a:r>
        </a:p>
        <a:p>
          <a:pPr marL="171450" lvl="1" indent="-171450" algn="l" defTabSz="711200">
            <a:lnSpc>
              <a:spcPct val="90000"/>
            </a:lnSpc>
            <a:spcBef>
              <a:spcPct val="0"/>
            </a:spcBef>
            <a:spcAft>
              <a:spcPct val="15000"/>
            </a:spcAft>
            <a:buChar char="•"/>
          </a:pPr>
          <a:r>
            <a:rPr lang="en-US" sz="1600" kern="1200"/>
            <a:t>Requirements</a:t>
          </a:r>
        </a:p>
        <a:p>
          <a:pPr marL="171450" lvl="1" indent="-171450" algn="l" defTabSz="711200">
            <a:lnSpc>
              <a:spcPct val="90000"/>
            </a:lnSpc>
            <a:spcBef>
              <a:spcPct val="0"/>
            </a:spcBef>
            <a:spcAft>
              <a:spcPct val="15000"/>
            </a:spcAft>
            <a:buChar char="•"/>
          </a:pPr>
          <a:r>
            <a:rPr lang="en-US" sz="1600" kern="1200"/>
            <a:t>Application materials</a:t>
          </a:r>
        </a:p>
      </dsp:txBody>
      <dsp:txXfrm>
        <a:off x="7231553" y="325"/>
        <a:ext cx="2770908" cy="1662544"/>
      </dsp:txXfrm>
    </dsp:sp>
    <dsp:sp modelId="{99928E37-7203-4923-812B-729FE73F0AA0}">
      <dsp:nvSpPr>
        <dsp:cNvPr id="0" name=""/>
        <dsp:cNvSpPr/>
      </dsp:nvSpPr>
      <dsp:spPr>
        <a:xfrm>
          <a:off x="1135555" y="1939961"/>
          <a:ext cx="2770908" cy="1662544"/>
        </a:xfrm>
        <a:prstGeom prst="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Requirements are designated with letter “</a:t>
          </a:r>
          <a:r>
            <a:rPr lang="en-US" sz="2000" b="1" kern="1200" dirty="0"/>
            <a:t>R</a:t>
          </a:r>
          <a:r>
            <a:rPr lang="en-US" sz="2000" kern="1200" dirty="0"/>
            <a:t>”</a:t>
          </a:r>
        </a:p>
      </dsp:txBody>
      <dsp:txXfrm>
        <a:off x="1135555" y="1939961"/>
        <a:ext cx="2770908" cy="1662544"/>
      </dsp:txXfrm>
    </dsp:sp>
    <dsp:sp modelId="{C1AA3C8B-342A-4498-A721-3BD1EF966955}">
      <dsp:nvSpPr>
        <dsp:cNvPr id="0" name=""/>
        <dsp:cNvSpPr/>
      </dsp:nvSpPr>
      <dsp:spPr>
        <a:xfrm>
          <a:off x="4183554" y="1939961"/>
          <a:ext cx="2770908" cy="1662544"/>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Application materials designated with letter “</a:t>
          </a:r>
          <a:r>
            <a:rPr lang="en-US" sz="2000" b="1" kern="1200"/>
            <a:t>A</a:t>
          </a:r>
          <a:r>
            <a:rPr lang="en-US" sz="2000" kern="1200"/>
            <a:t>”</a:t>
          </a:r>
        </a:p>
      </dsp:txBody>
      <dsp:txXfrm>
        <a:off x="4183554" y="1939961"/>
        <a:ext cx="2770908" cy="1662544"/>
      </dsp:txXfrm>
    </dsp:sp>
    <dsp:sp modelId="{2CED2838-C117-4D1E-867C-07738EC12D9B}">
      <dsp:nvSpPr>
        <dsp:cNvPr id="0" name=""/>
        <dsp:cNvSpPr/>
      </dsp:nvSpPr>
      <dsp:spPr>
        <a:xfrm>
          <a:off x="7231553" y="1939961"/>
          <a:ext cx="2770908" cy="1662544"/>
        </a:xfrm>
        <a:prstGeom prst="rect">
          <a:avLst/>
        </a:prstGeom>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6350" cap="flat" cmpd="sng" algn="ctr">
          <a:solidFill>
            <a:schemeClr val="accent1"/>
          </a:solidFill>
          <a:prstDash val="solid"/>
          <a:miter lim="800000"/>
        </a:ln>
        <a:effectLst/>
      </dsp:spPr>
      <dsp:style>
        <a:lnRef idx="1">
          <a:schemeClr val="accent1"/>
        </a:lnRef>
        <a:fillRef idx="2">
          <a:schemeClr val="accent1"/>
        </a:fillRef>
        <a:effectRef idx="1">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t>
          </a:r>
          <a:r>
            <a:rPr lang="en-US" sz="2000" b="1" kern="1200" dirty="0"/>
            <a:t>Shall</a:t>
          </a:r>
          <a:r>
            <a:rPr lang="en-US" sz="2000" kern="1200" dirty="0"/>
            <a:t>” in the code is an obligation on a accountant</a:t>
          </a:r>
        </a:p>
      </dsp:txBody>
      <dsp:txXfrm>
        <a:off x="7231553" y="1939961"/>
        <a:ext cx="2770908" cy="1662544"/>
      </dsp:txXfrm>
    </dsp:sp>
    <dsp:sp modelId="{E6BE1571-A357-418D-AEE9-EE9041EE0E53}">
      <dsp:nvSpPr>
        <dsp:cNvPr id="0" name=""/>
        <dsp:cNvSpPr/>
      </dsp:nvSpPr>
      <dsp:spPr>
        <a:xfrm>
          <a:off x="2659555" y="3879597"/>
          <a:ext cx="2770908" cy="1662544"/>
        </a:xfrm>
        <a:prstGeom prst="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t>
          </a:r>
          <a:r>
            <a:rPr lang="en-US" sz="2000" b="1" kern="1200" dirty="0"/>
            <a:t>May</a:t>
          </a:r>
          <a:r>
            <a:rPr lang="en-US" sz="2000" kern="1200" dirty="0"/>
            <a:t>” in the code is a specific exception or conditional wording </a:t>
          </a:r>
        </a:p>
      </dsp:txBody>
      <dsp:txXfrm>
        <a:off x="2659555" y="3879597"/>
        <a:ext cx="2770908" cy="1662544"/>
      </dsp:txXfrm>
    </dsp:sp>
    <dsp:sp modelId="{1EA2ADEB-3ED0-469E-8793-1B9ACA41AABE}">
      <dsp:nvSpPr>
        <dsp:cNvPr id="0" name=""/>
        <dsp:cNvSpPr/>
      </dsp:nvSpPr>
      <dsp:spPr>
        <a:xfrm>
          <a:off x="5707554" y="3879597"/>
          <a:ext cx="2770908" cy="1662544"/>
        </a:xfrm>
        <a:prstGeom prst="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t>
          </a:r>
          <a:r>
            <a:rPr lang="en-US" sz="2000" b="1" kern="1200" dirty="0"/>
            <a:t>Might</a:t>
          </a:r>
          <a:r>
            <a:rPr lang="en-US" sz="2000" kern="1200" dirty="0"/>
            <a:t>” in the code is a it denotes the possibility of matter arising, an event occurring or a course of action to be taken.</a:t>
          </a:r>
        </a:p>
      </dsp:txBody>
      <dsp:txXfrm>
        <a:off x="5707554" y="3879597"/>
        <a:ext cx="2770908" cy="1662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3AFCC-51F0-4C5A-88ED-9BAA1D3EE8AD}">
      <dsp:nvSpPr>
        <dsp:cNvPr id="0" name=""/>
        <dsp:cNvSpPr/>
      </dsp:nvSpPr>
      <dsp:spPr>
        <a:xfrm>
          <a:off x="1939763" y="0"/>
          <a:ext cx="5770499" cy="5770499"/>
        </a:xfrm>
        <a:prstGeom prst="triangl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28F6B8-48BA-4663-9CEA-89BF46F488F8}">
      <dsp:nvSpPr>
        <dsp:cNvPr id="0" name=""/>
        <dsp:cNvSpPr/>
      </dsp:nvSpPr>
      <dsp:spPr>
        <a:xfrm>
          <a:off x="4825012" y="577613"/>
          <a:ext cx="3750824" cy="4102464"/>
        </a:xfrm>
        <a:prstGeom prst="round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a:t>Part – 1</a:t>
          </a:r>
          <a:br>
            <a:rPr lang="en-US" sz="3500" b="1" kern="1200"/>
          </a:br>
          <a:r>
            <a:rPr lang="en-US" sz="3500" b="1" kern="1200"/>
            <a:t>Complying with the code, fundamental principles and conceptual framework</a:t>
          </a:r>
          <a:endParaRPr lang="en-US" sz="3500" kern="1200"/>
        </a:p>
      </dsp:txBody>
      <dsp:txXfrm>
        <a:off x="5008112" y="760713"/>
        <a:ext cx="3384624" cy="37362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41233-DF38-4FC0-9761-1AD0FCB90222}">
      <dsp:nvSpPr>
        <dsp:cNvPr id="0" name=""/>
        <dsp:cNvSpPr/>
      </dsp:nvSpPr>
      <dsp:spPr>
        <a:xfrm>
          <a:off x="0" y="0"/>
          <a:ext cx="103638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BCB7CC-C0F2-44C9-BCFB-5696A3F6DF4A}">
      <dsp:nvSpPr>
        <dsp:cNvPr id="0" name=""/>
        <dsp:cNvSpPr/>
      </dsp:nvSpPr>
      <dsp:spPr>
        <a:xfrm>
          <a:off x="0" y="0"/>
          <a:ext cx="2072765" cy="4730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Five fundamental principles</a:t>
          </a:r>
        </a:p>
      </dsp:txBody>
      <dsp:txXfrm>
        <a:off x="0" y="0"/>
        <a:ext cx="2072765" cy="4730495"/>
      </dsp:txXfrm>
    </dsp:sp>
    <dsp:sp modelId="{C9A0FA27-7D18-482E-9AC2-32E79BD23E46}">
      <dsp:nvSpPr>
        <dsp:cNvPr id="0" name=""/>
        <dsp:cNvSpPr/>
      </dsp:nvSpPr>
      <dsp:spPr>
        <a:xfrm>
          <a:off x="2228222" y="44579"/>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Integrity</a:t>
          </a:r>
        </a:p>
      </dsp:txBody>
      <dsp:txXfrm>
        <a:off x="2228222" y="44579"/>
        <a:ext cx="8135603" cy="891587"/>
      </dsp:txXfrm>
    </dsp:sp>
    <dsp:sp modelId="{DE403B78-790D-48A5-90BF-92A4028FF02F}">
      <dsp:nvSpPr>
        <dsp:cNvPr id="0" name=""/>
        <dsp:cNvSpPr/>
      </dsp:nvSpPr>
      <dsp:spPr>
        <a:xfrm>
          <a:off x="2072765" y="936166"/>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FB8126-E152-450F-B54A-85A313A78856}">
      <dsp:nvSpPr>
        <dsp:cNvPr id="0" name=""/>
        <dsp:cNvSpPr/>
      </dsp:nvSpPr>
      <dsp:spPr>
        <a:xfrm>
          <a:off x="2228222" y="980746"/>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Objectivity</a:t>
          </a:r>
        </a:p>
      </dsp:txBody>
      <dsp:txXfrm>
        <a:off x="2228222" y="980746"/>
        <a:ext cx="8135603" cy="891587"/>
      </dsp:txXfrm>
    </dsp:sp>
    <dsp:sp modelId="{BEA08A33-074A-43BC-A20D-6E13D5F05718}">
      <dsp:nvSpPr>
        <dsp:cNvPr id="0" name=""/>
        <dsp:cNvSpPr/>
      </dsp:nvSpPr>
      <dsp:spPr>
        <a:xfrm>
          <a:off x="2072765" y="1872333"/>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3AC1DC-74B9-4585-8B5B-D4C3BC49DA1C}">
      <dsp:nvSpPr>
        <dsp:cNvPr id="0" name=""/>
        <dsp:cNvSpPr/>
      </dsp:nvSpPr>
      <dsp:spPr>
        <a:xfrm>
          <a:off x="2228222" y="1916912"/>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Professional Competence and due care</a:t>
          </a:r>
        </a:p>
      </dsp:txBody>
      <dsp:txXfrm>
        <a:off x="2228222" y="1916912"/>
        <a:ext cx="8135603" cy="891587"/>
      </dsp:txXfrm>
    </dsp:sp>
    <dsp:sp modelId="{2F70C298-B9F5-4B07-BAF9-5BF547606ABE}">
      <dsp:nvSpPr>
        <dsp:cNvPr id="0" name=""/>
        <dsp:cNvSpPr/>
      </dsp:nvSpPr>
      <dsp:spPr>
        <a:xfrm>
          <a:off x="2072765" y="2808500"/>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411544-0E82-4703-B669-84AD7485D44B}">
      <dsp:nvSpPr>
        <dsp:cNvPr id="0" name=""/>
        <dsp:cNvSpPr/>
      </dsp:nvSpPr>
      <dsp:spPr>
        <a:xfrm>
          <a:off x="2228222" y="2853079"/>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Confidentiality</a:t>
          </a:r>
        </a:p>
      </dsp:txBody>
      <dsp:txXfrm>
        <a:off x="2228222" y="2853079"/>
        <a:ext cx="8135603" cy="891587"/>
      </dsp:txXfrm>
    </dsp:sp>
    <dsp:sp modelId="{681DEDB9-6268-442D-BFFF-240E74EB1A7F}">
      <dsp:nvSpPr>
        <dsp:cNvPr id="0" name=""/>
        <dsp:cNvSpPr/>
      </dsp:nvSpPr>
      <dsp:spPr>
        <a:xfrm>
          <a:off x="2072765" y="3744667"/>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7F9B15-9899-4661-BF30-9F7676F8EF68}">
      <dsp:nvSpPr>
        <dsp:cNvPr id="0" name=""/>
        <dsp:cNvSpPr/>
      </dsp:nvSpPr>
      <dsp:spPr>
        <a:xfrm>
          <a:off x="2228222" y="3789246"/>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Professional Behaviour</a:t>
          </a:r>
        </a:p>
      </dsp:txBody>
      <dsp:txXfrm>
        <a:off x="2228222" y="3789246"/>
        <a:ext cx="8135603" cy="891587"/>
      </dsp:txXfrm>
    </dsp:sp>
    <dsp:sp modelId="{DB42C480-AC3F-490F-9C15-9E379F5A505F}">
      <dsp:nvSpPr>
        <dsp:cNvPr id="0" name=""/>
        <dsp:cNvSpPr/>
      </dsp:nvSpPr>
      <dsp:spPr>
        <a:xfrm>
          <a:off x="2072765" y="4680834"/>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D57AB-85C9-417F-84EB-A6266A38A910}">
      <dsp:nvSpPr>
        <dsp:cNvPr id="0" name=""/>
        <dsp:cNvSpPr/>
      </dsp:nvSpPr>
      <dsp:spPr>
        <a:xfrm>
          <a:off x="0" y="7363"/>
          <a:ext cx="10363826" cy="340938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236220" tIns="236220" rIns="236220" bIns="236220" numCol="1" spcCol="1270" anchor="ctr" anchorCtr="0">
          <a:noAutofit/>
        </a:bodyPr>
        <a:lstStyle/>
        <a:p>
          <a:pPr marL="0" lvl="0" indent="0" algn="just" defTabSz="2755900">
            <a:lnSpc>
              <a:spcPct val="90000"/>
            </a:lnSpc>
            <a:spcBef>
              <a:spcPct val="0"/>
            </a:spcBef>
            <a:spcAft>
              <a:spcPct val="35000"/>
            </a:spcAft>
            <a:buNone/>
          </a:pPr>
          <a:r>
            <a:rPr lang="en-US" sz="6200" kern="1200" dirty="0"/>
            <a:t>To be straightforward and honest in all professional and business relationships.</a:t>
          </a:r>
        </a:p>
      </dsp:txBody>
      <dsp:txXfrm>
        <a:off x="166432" y="173795"/>
        <a:ext cx="10030962" cy="30765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98242-E0D9-43CC-B1EA-FD99490F4772}">
      <dsp:nvSpPr>
        <dsp:cNvPr id="0" name=""/>
        <dsp:cNvSpPr/>
      </dsp:nvSpPr>
      <dsp:spPr>
        <a:xfrm rot="5400000">
          <a:off x="5677758" y="-1604370"/>
          <a:ext cx="2739285" cy="66328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285750" lvl="1" indent="-285750" algn="l" defTabSz="1333500">
            <a:lnSpc>
              <a:spcPct val="90000"/>
            </a:lnSpc>
            <a:spcBef>
              <a:spcPct val="0"/>
            </a:spcBef>
            <a:spcAft>
              <a:spcPct val="15000"/>
            </a:spcAft>
            <a:buChar char="•"/>
          </a:pPr>
          <a:r>
            <a:rPr lang="en-US" sz="3000" kern="1200"/>
            <a:t>Bias;</a:t>
          </a:r>
        </a:p>
        <a:p>
          <a:pPr marL="285750" lvl="1" indent="-285750" algn="l" defTabSz="1333500">
            <a:lnSpc>
              <a:spcPct val="90000"/>
            </a:lnSpc>
            <a:spcBef>
              <a:spcPct val="0"/>
            </a:spcBef>
            <a:spcAft>
              <a:spcPct val="15000"/>
            </a:spcAft>
            <a:buChar char="•"/>
          </a:pPr>
          <a:r>
            <a:rPr lang="en-US" sz="3000" kern="1200"/>
            <a:t>Conflict of interest; or</a:t>
          </a:r>
        </a:p>
        <a:p>
          <a:pPr marL="285750" lvl="1" indent="-285750" algn="l" defTabSz="1333500">
            <a:lnSpc>
              <a:spcPct val="90000"/>
            </a:lnSpc>
            <a:spcBef>
              <a:spcPct val="0"/>
            </a:spcBef>
            <a:spcAft>
              <a:spcPct val="15000"/>
            </a:spcAft>
            <a:buChar char="•"/>
          </a:pPr>
          <a:r>
            <a:rPr lang="en-US" sz="3000" kern="1200"/>
            <a:t>Undue influence of, or undue reliance on, individuals, organizations, technology or other factors.</a:t>
          </a:r>
        </a:p>
      </dsp:txBody>
      <dsp:txXfrm rot="-5400000">
        <a:off x="3730977" y="476132"/>
        <a:ext cx="6499127" cy="2471843"/>
      </dsp:txXfrm>
    </dsp:sp>
    <dsp:sp modelId="{24FA8A0D-93BA-4EBD-A1EF-9AB629EBF598}">
      <dsp:nvSpPr>
        <dsp:cNvPr id="0" name=""/>
        <dsp:cNvSpPr/>
      </dsp:nvSpPr>
      <dsp:spPr>
        <a:xfrm>
          <a:off x="0" y="0"/>
          <a:ext cx="3730977" cy="3424107"/>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To exercise professional or business judgment without being compromised by</a:t>
          </a:r>
        </a:p>
      </dsp:txBody>
      <dsp:txXfrm>
        <a:off x="167151" y="167151"/>
        <a:ext cx="3396675" cy="30898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BA6FB-D28C-47C0-998A-12E657F724F1}">
      <dsp:nvSpPr>
        <dsp:cNvPr id="0" name=""/>
        <dsp:cNvSpPr/>
      </dsp:nvSpPr>
      <dsp:spPr>
        <a:xfrm>
          <a:off x="0" y="0"/>
          <a:ext cx="3424107" cy="342410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74E611-B7B2-4F41-ADC5-89B126661F44}">
      <dsp:nvSpPr>
        <dsp:cNvPr id="0" name=""/>
        <dsp:cNvSpPr/>
      </dsp:nvSpPr>
      <dsp:spPr>
        <a:xfrm>
          <a:off x="1702882" y="0"/>
          <a:ext cx="8651772" cy="342410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n-US" sz="5300" kern="1200" dirty="0"/>
            <a:t>to respect the confidentiality of information acquired as a result of professional and business relationships.</a:t>
          </a:r>
        </a:p>
      </dsp:txBody>
      <dsp:txXfrm>
        <a:off x="1702882" y="0"/>
        <a:ext cx="8651772" cy="34241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741233-DF38-4FC0-9761-1AD0FCB90222}">
      <dsp:nvSpPr>
        <dsp:cNvPr id="0" name=""/>
        <dsp:cNvSpPr/>
      </dsp:nvSpPr>
      <dsp:spPr>
        <a:xfrm>
          <a:off x="0" y="0"/>
          <a:ext cx="103638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BCB7CC-C0F2-44C9-BCFB-5696A3F6DF4A}">
      <dsp:nvSpPr>
        <dsp:cNvPr id="0" name=""/>
        <dsp:cNvSpPr/>
      </dsp:nvSpPr>
      <dsp:spPr>
        <a:xfrm>
          <a:off x="0" y="0"/>
          <a:ext cx="2072765" cy="4730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Five fundamental principles</a:t>
          </a:r>
        </a:p>
      </dsp:txBody>
      <dsp:txXfrm>
        <a:off x="0" y="0"/>
        <a:ext cx="2072765" cy="4730495"/>
      </dsp:txXfrm>
    </dsp:sp>
    <dsp:sp modelId="{C9A0FA27-7D18-482E-9AC2-32E79BD23E46}">
      <dsp:nvSpPr>
        <dsp:cNvPr id="0" name=""/>
        <dsp:cNvSpPr/>
      </dsp:nvSpPr>
      <dsp:spPr>
        <a:xfrm>
          <a:off x="2228222" y="44579"/>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Integrity</a:t>
          </a:r>
        </a:p>
      </dsp:txBody>
      <dsp:txXfrm>
        <a:off x="2228222" y="44579"/>
        <a:ext cx="8135603" cy="891587"/>
      </dsp:txXfrm>
    </dsp:sp>
    <dsp:sp modelId="{DE403B78-790D-48A5-90BF-92A4028FF02F}">
      <dsp:nvSpPr>
        <dsp:cNvPr id="0" name=""/>
        <dsp:cNvSpPr/>
      </dsp:nvSpPr>
      <dsp:spPr>
        <a:xfrm>
          <a:off x="2072765" y="936166"/>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FB8126-E152-450F-B54A-85A313A78856}">
      <dsp:nvSpPr>
        <dsp:cNvPr id="0" name=""/>
        <dsp:cNvSpPr/>
      </dsp:nvSpPr>
      <dsp:spPr>
        <a:xfrm>
          <a:off x="2228222" y="980746"/>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Objectivity</a:t>
          </a:r>
        </a:p>
      </dsp:txBody>
      <dsp:txXfrm>
        <a:off x="2228222" y="980746"/>
        <a:ext cx="8135603" cy="891587"/>
      </dsp:txXfrm>
    </dsp:sp>
    <dsp:sp modelId="{BEA08A33-074A-43BC-A20D-6E13D5F05718}">
      <dsp:nvSpPr>
        <dsp:cNvPr id="0" name=""/>
        <dsp:cNvSpPr/>
      </dsp:nvSpPr>
      <dsp:spPr>
        <a:xfrm>
          <a:off x="2072765" y="1872333"/>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3AC1DC-74B9-4585-8B5B-D4C3BC49DA1C}">
      <dsp:nvSpPr>
        <dsp:cNvPr id="0" name=""/>
        <dsp:cNvSpPr/>
      </dsp:nvSpPr>
      <dsp:spPr>
        <a:xfrm>
          <a:off x="2228222" y="1916912"/>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Professional Competence and due care</a:t>
          </a:r>
        </a:p>
      </dsp:txBody>
      <dsp:txXfrm>
        <a:off x="2228222" y="1916912"/>
        <a:ext cx="8135603" cy="891587"/>
      </dsp:txXfrm>
    </dsp:sp>
    <dsp:sp modelId="{2F70C298-B9F5-4B07-BAF9-5BF547606ABE}">
      <dsp:nvSpPr>
        <dsp:cNvPr id="0" name=""/>
        <dsp:cNvSpPr/>
      </dsp:nvSpPr>
      <dsp:spPr>
        <a:xfrm>
          <a:off x="2072765" y="2808500"/>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411544-0E82-4703-B669-84AD7485D44B}">
      <dsp:nvSpPr>
        <dsp:cNvPr id="0" name=""/>
        <dsp:cNvSpPr/>
      </dsp:nvSpPr>
      <dsp:spPr>
        <a:xfrm>
          <a:off x="2228222" y="2853079"/>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Confidentiality</a:t>
          </a:r>
        </a:p>
      </dsp:txBody>
      <dsp:txXfrm>
        <a:off x="2228222" y="2853079"/>
        <a:ext cx="8135603" cy="891587"/>
      </dsp:txXfrm>
    </dsp:sp>
    <dsp:sp modelId="{681DEDB9-6268-442D-BFFF-240E74EB1A7F}">
      <dsp:nvSpPr>
        <dsp:cNvPr id="0" name=""/>
        <dsp:cNvSpPr/>
      </dsp:nvSpPr>
      <dsp:spPr>
        <a:xfrm>
          <a:off x="2072765" y="3744667"/>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7F9B15-9899-4661-BF30-9F7676F8EF68}">
      <dsp:nvSpPr>
        <dsp:cNvPr id="0" name=""/>
        <dsp:cNvSpPr/>
      </dsp:nvSpPr>
      <dsp:spPr>
        <a:xfrm>
          <a:off x="2228222" y="3789246"/>
          <a:ext cx="8135603" cy="89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Professional Behaviour</a:t>
          </a:r>
        </a:p>
      </dsp:txBody>
      <dsp:txXfrm>
        <a:off x="2228222" y="3789246"/>
        <a:ext cx="8135603" cy="891587"/>
      </dsp:txXfrm>
    </dsp:sp>
    <dsp:sp modelId="{DB42C480-AC3F-490F-9C15-9E379F5A505F}">
      <dsp:nvSpPr>
        <dsp:cNvPr id="0" name=""/>
        <dsp:cNvSpPr/>
      </dsp:nvSpPr>
      <dsp:spPr>
        <a:xfrm>
          <a:off x="2072765" y="4680834"/>
          <a:ext cx="82910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1389F-B9B4-44CF-A04B-FBFC41335441}">
      <dsp:nvSpPr>
        <dsp:cNvPr id="0" name=""/>
        <dsp:cNvSpPr/>
      </dsp:nvSpPr>
      <dsp:spPr>
        <a:xfrm>
          <a:off x="0" y="0"/>
          <a:ext cx="4809744" cy="4809744"/>
        </a:xfrm>
        <a:prstGeom prst="pie">
          <a:avLst>
            <a:gd name="adj1" fmla="val 5400000"/>
            <a:gd name="adj2" fmla="val 162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5EE7D0-44BD-408E-8195-D3ACB21136DE}">
      <dsp:nvSpPr>
        <dsp:cNvPr id="0" name=""/>
        <dsp:cNvSpPr/>
      </dsp:nvSpPr>
      <dsp:spPr>
        <a:xfrm>
          <a:off x="2404872" y="0"/>
          <a:ext cx="7958954" cy="4809744"/>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a:t>The conceptual framework specifies an approach for a chartered accountant to:</a:t>
          </a:r>
        </a:p>
      </dsp:txBody>
      <dsp:txXfrm>
        <a:off x="2404872" y="0"/>
        <a:ext cx="3979477" cy="4809744"/>
      </dsp:txXfrm>
    </dsp:sp>
    <dsp:sp modelId="{3921F05A-8AC7-4E95-A40D-FA6041254908}">
      <dsp:nvSpPr>
        <dsp:cNvPr id="0" name=""/>
        <dsp:cNvSpPr/>
      </dsp:nvSpPr>
      <dsp:spPr>
        <a:xfrm>
          <a:off x="6384348" y="0"/>
          <a:ext cx="3979477" cy="480974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285750" lvl="1" indent="-285750" algn="just" defTabSz="1377950">
            <a:lnSpc>
              <a:spcPct val="90000"/>
            </a:lnSpc>
            <a:spcBef>
              <a:spcPct val="0"/>
            </a:spcBef>
            <a:spcAft>
              <a:spcPct val="15000"/>
            </a:spcAft>
            <a:buChar char="•"/>
          </a:pPr>
          <a:r>
            <a:rPr lang="en-US" sz="3100" kern="1200" dirty="0"/>
            <a:t>Identify threats to compliance with the fundamental principles</a:t>
          </a:r>
        </a:p>
        <a:p>
          <a:pPr marL="285750" lvl="1" indent="-285750" algn="just" defTabSz="1377950">
            <a:lnSpc>
              <a:spcPct val="90000"/>
            </a:lnSpc>
            <a:spcBef>
              <a:spcPct val="0"/>
            </a:spcBef>
            <a:spcAft>
              <a:spcPct val="15000"/>
            </a:spcAft>
            <a:buChar char="•"/>
          </a:pPr>
          <a:r>
            <a:rPr lang="en-US" sz="3100" kern="1200" dirty="0"/>
            <a:t>Evaluate the threats identified; and</a:t>
          </a:r>
        </a:p>
        <a:p>
          <a:pPr marL="285750" lvl="1" indent="-285750" algn="just" defTabSz="1377950">
            <a:lnSpc>
              <a:spcPct val="90000"/>
            </a:lnSpc>
            <a:spcBef>
              <a:spcPct val="0"/>
            </a:spcBef>
            <a:spcAft>
              <a:spcPct val="15000"/>
            </a:spcAft>
            <a:buChar char="•"/>
          </a:pPr>
          <a:r>
            <a:rPr lang="en-US" sz="3100" kern="1200" dirty="0"/>
            <a:t>Address the threats by eliminating or reducing them to an acceptable level.</a:t>
          </a:r>
        </a:p>
      </dsp:txBody>
      <dsp:txXfrm>
        <a:off x="6384348" y="0"/>
        <a:ext cx="3979477" cy="48097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11C77-8739-44EA-8A08-1AC51CD0F85A}">
      <dsp:nvSpPr>
        <dsp:cNvPr id="0" name=""/>
        <dsp:cNvSpPr/>
      </dsp:nvSpPr>
      <dsp:spPr>
        <a:xfrm>
          <a:off x="0" y="1027232"/>
          <a:ext cx="10363826" cy="1369642"/>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B2863D-C848-4FCB-86C2-F78976B09880}">
      <dsp:nvSpPr>
        <dsp:cNvPr id="0" name=""/>
        <dsp:cNvSpPr/>
      </dsp:nvSpPr>
      <dsp:spPr>
        <a:xfrm>
          <a:off x="4668" y="0"/>
          <a:ext cx="2245326" cy="136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a:t>Others within the firm or employing organization</a:t>
          </a:r>
        </a:p>
      </dsp:txBody>
      <dsp:txXfrm>
        <a:off x="4668" y="0"/>
        <a:ext cx="2245326" cy="1369642"/>
      </dsp:txXfrm>
    </dsp:sp>
    <dsp:sp modelId="{3888B1C2-C24E-4574-845B-C77E92DEC094}">
      <dsp:nvSpPr>
        <dsp:cNvPr id="0" name=""/>
        <dsp:cNvSpPr/>
      </dsp:nvSpPr>
      <dsp:spPr>
        <a:xfrm>
          <a:off x="956126" y="1540848"/>
          <a:ext cx="342410" cy="34241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8EB16A-E440-4053-83A4-0DFF57D4D4B5}">
      <dsp:nvSpPr>
        <dsp:cNvPr id="0" name=""/>
        <dsp:cNvSpPr/>
      </dsp:nvSpPr>
      <dsp:spPr>
        <a:xfrm>
          <a:off x="2362261" y="2054464"/>
          <a:ext cx="2245326" cy="136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r>
            <a:rPr lang="en-US" sz="2100" kern="1200"/>
            <a:t>Those charged with governance</a:t>
          </a:r>
        </a:p>
      </dsp:txBody>
      <dsp:txXfrm>
        <a:off x="2362261" y="2054464"/>
        <a:ext cx="2245326" cy="1369642"/>
      </dsp:txXfrm>
    </dsp:sp>
    <dsp:sp modelId="{C4B914F3-D8D8-405E-953F-118BB4B035EE}">
      <dsp:nvSpPr>
        <dsp:cNvPr id="0" name=""/>
        <dsp:cNvSpPr/>
      </dsp:nvSpPr>
      <dsp:spPr>
        <a:xfrm>
          <a:off x="3313719" y="1540848"/>
          <a:ext cx="342410" cy="342410"/>
        </a:xfrm>
        <a:prstGeom prst="ellipse">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068C1A-C582-49C8-97BB-501A16515035}">
      <dsp:nvSpPr>
        <dsp:cNvPr id="0" name=""/>
        <dsp:cNvSpPr/>
      </dsp:nvSpPr>
      <dsp:spPr>
        <a:xfrm>
          <a:off x="4719854" y="0"/>
          <a:ext cx="2245326" cy="136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b" anchorCtr="0">
          <a:noAutofit/>
        </a:bodyPr>
        <a:lstStyle/>
        <a:p>
          <a:pPr marL="0" lvl="0" indent="0" algn="ctr" defTabSz="933450">
            <a:lnSpc>
              <a:spcPct val="90000"/>
            </a:lnSpc>
            <a:spcBef>
              <a:spcPct val="0"/>
            </a:spcBef>
            <a:spcAft>
              <a:spcPct val="35000"/>
            </a:spcAft>
            <a:buNone/>
          </a:pPr>
          <a:r>
            <a:rPr lang="en-US" sz="2100" kern="1200"/>
            <a:t>Institute</a:t>
          </a:r>
        </a:p>
      </dsp:txBody>
      <dsp:txXfrm>
        <a:off x="4719854" y="0"/>
        <a:ext cx="2245326" cy="1369642"/>
      </dsp:txXfrm>
    </dsp:sp>
    <dsp:sp modelId="{4B286D72-0296-4165-92A2-4A8C7BCC4A33}">
      <dsp:nvSpPr>
        <dsp:cNvPr id="0" name=""/>
        <dsp:cNvSpPr/>
      </dsp:nvSpPr>
      <dsp:spPr>
        <a:xfrm>
          <a:off x="5671312" y="1540848"/>
          <a:ext cx="342410" cy="342410"/>
        </a:xfrm>
        <a:prstGeom prst="ellipse">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607320-34E4-4518-88FB-20FE0E9E5420}">
      <dsp:nvSpPr>
        <dsp:cNvPr id="0" name=""/>
        <dsp:cNvSpPr/>
      </dsp:nvSpPr>
      <dsp:spPr>
        <a:xfrm>
          <a:off x="7077448" y="2054464"/>
          <a:ext cx="2245326" cy="1369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t" anchorCtr="0">
          <a:noAutofit/>
        </a:bodyPr>
        <a:lstStyle/>
        <a:p>
          <a:pPr marL="0" lvl="0" indent="0" algn="ctr" defTabSz="933450">
            <a:lnSpc>
              <a:spcPct val="90000"/>
            </a:lnSpc>
            <a:spcBef>
              <a:spcPct val="0"/>
            </a:spcBef>
            <a:spcAft>
              <a:spcPct val="35000"/>
            </a:spcAft>
            <a:buNone/>
          </a:pPr>
          <a:r>
            <a:rPr lang="en-US" sz="2100" kern="1200"/>
            <a:t>Legal counsel</a:t>
          </a:r>
        </a:p>
      </dsp:txBody>
      <dsp:txXfrm>
        <a:off x="7077448" y="2054464"/>
        <a:ext cx="2245326" cy="1369642"/>
      </dsp:txXfrm>
    </dsp:sp>
    <dsp:sp modelId="{BA671F11-B038-4C89-AC8A-22D0F0E8FEA8}">
      <dsp:nvSpPr>
        <dsp:cNvPr id="0" name=""/>
        <dsp:cNvSpPr/>
      </dsp:nvSpPr>
      <dsp:spPr>
        <a:xfrm>
          <a:off x="8028906" y="1540848"/>
          <a:ext cx="342410" cy="342410"/>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0E1C1-2928-483A-9B00-205F5394C18C}">
      <dsp:nvSpPr>
        <dsp:cNvPr id="0" name=""/>
        <dsp:cNvSpPr/>
      </dsp:nvSpPr>
      <dsp:spPr>
        <a:xfrm rot="5400000">
          <a:off x="5253958" y="-1074620"/>
          <a:ext cx="3586885" cy="663284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74295" rIns="148590" bIns="74295" numCol="1" spcCol="1270" anchor="ctr" anchorCtr="0">
          <a:noAutofit/>
        </a:bodyPr>
        <a:lstStyle/>
        <a:p>
          <a:pPr marL="285750" lvl="1" indent="-285750" algn="l" defTabSz="1733550">
            <a:lnSpc>
              <a:spcPct val="90000"/>
            </a:lnSpc>
            <a:spcBef>
              <a:spcPct val="0"/>
            </a:spcBef>
            <a:spcAft>
              <a:spcPct val="15000"/>
            </a:spcAft>
            <a:buChar char="•"/>
          </a:pPr>
          <a:r>
            <a:rPr lang="en-US" sz="3900" kern="1200"/>
            <a:t>Self – interest threat</a:t>
          </a:r>
        </a:p>
        <a:p>
          <a:pPr marL="285750" lvl="1" indent="-285750" algn="l" defTabSz="1733550">
            <a:lnSpc>
              <a:spcPct val="90000"/>
            </a:lnSpc>
            <a:spcBef>
              <a:spcPct val="0"/>
            </a:spcBef>
            <a:spcAft>
              <a:spcPct val="15000"/>
            </a:spcAft>
            <a:buChar char="•"/>
          </a:pPr>
          <a:r>
            <a:rPr lang="en-US" sz="3900" kern="1200"/>
            <a:t>Self – review threat</a:t>
          </a:r>
        </a:p>
        <a:p>
          <a:pPr marL="285750" lvl="1" indent="-285750" algn="l" defTabSz="1733550">
            <a:lnSpc>
              <a:spcPct val="90000"/>
            </a:lnSpc>
            <a:spcBef>
              <a:spcPct val="0"/>
            </a:spcBef>
            <a:spcAft>
              <a:spcPct val="15000"/>
            </a:spcAft>
            <a:buChar char="•"/>
          </a:pPr>
          <a:r>
            <a:rPr lang="en-US" sz="3900" kern="1200"/>
            <a:t>Advocacy threat</a:t>
          </a:r>
        </a:p>
        <a:p>
          <a:pPr marL="285750" lvl="1" indent="-285750" algn="l" defTabSz="1733550">
            <a:lnSpc>
              <a:spcPct val="90000"/>
            </a:lnSpc>
            <a:spcBef>
              <a:spcPct val="0"/>
            </a:spcBef>
            <a:spcAft>
              <a:spcPct val="15000"/>
            </a:spcAft>
            <a:buChar char="•"/>
          </a:pPr>
          <a:r>
            <a:rPr lang="en-US" sz="3900" kern="1200"/>
            <a:t>Familiarity threat</a:t>
          </a:r>
        </a:p>
        <a:p>
          <a:pPr marL="285750" lvl="1" indent="-285750" algn="l" defTabSz="1733550">
            <a:lnSpc>
              <a:spcPct val="90000"/>
            </a:lnSpc>
            <a:spcBef>
              <a:spcPct val="0"/>
            </a:spcBef>
            <a:spcAft>
              <a:spcPct val="15000"/>
            </a:spcAft>
            <a:buChar char="•"/>
          </a:pPr>
          <a:r>
            <a:rPr lang="en-US" sz="3900" kern="1200"/>
            <a:t>Intimidation threat</a:t>
          </a:r>
        </a:p>
      </dsp:txBody>
      <dsp:txXfrm rot="-5400000">
        <a:off x="3730977" y="623458"/>
        <a:ext cx="6457751" cy="3236691"/>
      </dsp:txXfrm>
    </dsp:sp>
    <dsp:sp modelId="{38AB17B2-295C-4BE7-878A-BB39131F8A95}">
      <dsp:nvSpPr>
        <dsp:cNvPr id="0" name=""/>
        <dsp:cNvSpPr/>
      </dsp:nvSpPr>
      <dsp:spPr>
        <a:xfrm>
          <a:off x="0" y="0"/>
          <a:ext cx="3730977" cy="4483607"/>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209550" tIns="104775" rIns="209550" bIns="104775" numCol="1" spcCol="1270" anchor="ctr" anchorCtr="0">
          <a:noAutofit/>
        </a:bodyPr>
        <a:lstStyle/>
        <a:p>
          <a:pPr marL="0" lvl="0" indent="0" algn="ctr" defTabSz="2444750">
            <a:lnSpc>
              <a:spcPct val="90000"/>
            </a:lnSpc>
            <a:spcBef>
              <a:spcPct val="0"/>
            </a:spcBef>
            <a:spcAft>
              <a:spcPct val="35000"/>
            </a:spcAft>
            <a:buNone/>
          </a:pPr>
          <a:r>
            <a:rPr lang="en-US" sz="5500" kern="1200" dirty="0"/>
            <a:t>Five categories of threats:</a:t>
          </a:r>
        </a:p>
      </dsp:txBody>
      <dsp:txXfrm>
        <a:off x="182131" y="182131"/>
        <a:ext cx="3366715" cy="411934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2EEC7-5B74-4558-BA28-7BE8EE389487}">
      <dsp:nvSpPr>
        <dsp:cNvPr id="0" name=""/>
        <dsp:cNvSpPr/>
      </dsp:nvSpPr>
      <dsp:spPr>
        <a:xfrm>
          <a:off x="0" y="34858"/>
          <a:ext cx="10363826" cy="335439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9070" tIns="179070" rIns="179070" bIns="179070" numCol="1" spcCol="1270" anchor="ctr" anchorCtr="0">
          <a:noAutofit/>
        </a:bodyPr>
        <a:lstStyle/>
        <a:p>
          <a:pPr marL="0" lvl="0" indent="0" algn="just" defTabSz="2089150">
            <a:lnSpc>
              <a:spcPct val="90000"/>
            </a:lnSpc>
            <a:spcBef>
              <a:spcPct val="0"/>
            </a:spcBef>
            <a:spcAft>
              <a:spcPct val="35000"/>
            </a:spcAft>
            <a:buNone/>
          </a:pPr>
          <a:r>
            <a:rPr lang="en-US" sz="4700" kern="1200" dirty="0"/>
            <a:t>The threat that a financial or other interest will inappropriately influence a chartered accountant’s judgment or </a:t>
          </a:r>
          <a:r>
            <a:rPr lang="en-US" sz="4700" kern="1200" dirty="0" err="1"/>
            <a:t>behaviour</a:t>
          </a:r>
          <a:endParaRPr lang="en-US" sz="4700" kern="1200" dirty="0"/>
        </a:p>
      </dsp:txBody>
      <dsp:txXfrm>
        <a:off x="163748" y="198606"/>
        <a:ext cx="10036330" cy="30268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15FD3-43EE-4579-89C9-B5A156AE3404}">
      <dsp:nvSpPr>
        <dsp:cNvPr id="0" name=""/>
        <dsp:cNvSpPr/>
      </dsp:nvSpPr>
      <dsp:spPr>
        <a:xfrm>
          <a:off x="0" y="0"/>
          <a:ext cx="3832539" cy="3832539"/>
        </a:xfrm>
        <a:prstGeom prst="pie">
          <a:avLst>
            <a:gd name="adj1" fmla="val 54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C2C06D-657F-498A-8460-FFE53E33B3D4}">
      <dsp:nvSpPr>
        <dsp:cNvPr id="0" name=""/>
        <dsp:cNvSpPr/>
      </dsp:nvSpPr>
      <dsp:spPr>
        <a:xfrm>
          <a:off x="1916269" y="0"/>
          <a:ext cx="8447556" cy="383253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The threat that a chartered accountant will not appropriately evaluate the results of a previous judgment made; or an activity performed by the accountant, or by another individual within the accountant’s firm or employing organization, on which the accountant will rely when forming a judgment as part of performing a current activity.</a:t>
          </a:r>
        </a:p>
      </dsp:txBody>
      <dsp:txXfrm>
        <a:off x="1916269" y="0"/>
        <a:ext cx="8447556" cy="383253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FBA32-4CF6-4F18-B300-F7415E467C26}">
      <dsp:nvSpPr>
        <dsp:cNvPr id="0" name=""/>
        <dsp:cNvSpPr/>
      </dsp:nvSpPr>
      <dsp:spPr>
        <a:xfrm>
          <a:off x="1939152" y="0"/>
          <a:ext cx="6485520" cy="3424107"/>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The threat that a chartered accountant will promote a client’s or employing organization’s position to the point that the accountant’s objectivity is compromised</a:t>
          </a:r>
        </a:p>
      </dsp:txBody>
      <dsp:txXfrm>
        <a:off x="2106303" y="167151"/>
        <a:ext cx="6151218" cy="308980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83E0E-9F73-4A79-9F79-7CD517569896}">
      <dsp:nvSpPr>
        <dsp:cNvPr id="0" name=""/>
        <dsp:cNvSpPr/>
      </dsp:nvSpPr>
      <dsp:spPr>
        <a:xfrm>
          <a:off x="0" y="23743"/>
          <a:ext cx="10363826" cy="3376620"/>
        </a:xfrm>
        <a:prstGeom prst="roundRect">
          <a:avLst/>
        </a:prstGeom>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6350" cap="flat" cmpd="sng" algn="ctr">
          <a:solidFill>
            <a:schemeClr val="accent3"/>
          </a:solidFill>
          <a:prstDash val="solid"/>
          <a:miter lim="800000"/>
        </a:ln>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8590" tIns="148590" rIns="148590" bIns="148590" numCol="1" spcCol="1270" anchor="ctr" anchorCtr="0">
          <a:noAutofit/>
        </a:bodyPr>
        <a:lstStyle/>
        <a:p>
          <a:pPr marL="0" lvl="0" indent="0" algn="just" defTabSz="1733550">
            <a:lnSpc>
              <a:spcPct val="90000"/>
            </a:lnSpc>
            <a:spcBef>
              <a:spcPct val="0"/>
            </a:spcBef>
            <a:spcAft>
              <a:spcPct val="35000"/>
            </a:spcAft>
            <a:buNone/>
          </a:pPr>
          <a:r>
            <a:rPr lang="en-US" sz="3900" kern="1200" dirty="0"/>
            <a:t>The threat that due to a long or close relationship with a client, or employing organization, a chartered accountant will be too sympathetic to their interests or too accepting of their work;</a:t>
          </a:r>
        </a:p>
      </dsp:txBody>
      <dsp:txXfrm>
        <a:off x="164833" y="188576"/>
        <a:ext cx="10034160" cy="304695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6D6D4-7592-48FE-9BFF-D2217BBCD04B}">
      <dsp:nvSpPr>
        <dsp:cNvPr id="0" name=""/>
        <dsp:cNvSpPr/>
      </dsp:nvSpPr>
      <dsp:spPr>
        <a:xfrm>
          <a:off x="1902582" y="2629"/>
          <a:ext cx="6558661" cy="3418848"/>
        </a:xfrm>
        <a:prstGeom prst="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The threat that a chartered accountant will be deterred from acting objectively because of actual or perceived pressures, including attempts to exercise undue influence over the accountant.</a:t>
          </a:r>
        </a:p>
      </dsp:txBody>
      <dsp:txXfrm>
        <a:off x="1902582" y="2629"/>
        <a:ext cx="6558661" cy="341884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B9E1C8-A719-4CCF-A030-96C6FA65709D}">
      <dsp:nvSpPr>
        <dsp:cNvPr id="0" name=""/>
        <dsp:cNvSpPr/>
      </dsp:nvSpPr>
      <dsp:spPr>
        <a:xfrm>
          <a:off x="0" y="0"/>
          <a:ext cx="3424107" cy="342410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693FCD-599C-485E-ABE9-D41A889FE307}">
      <dsp:nvSpPr>
        <dsp:cNvPr id="0" name=""/>
        <dsp:cNvSpPr/>
      </dsp:nvSpPr>
      <dsp:spPr>
        <a:xfrm>
          <a:off x="1712053" y="0"/>
          <a:ext cx="8651772" cy="342410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just" defTabSz="1689100">
            <a:lnSpc>
              <a:spcPct val="90000"/>
            </a:lnSpc>
            <a:spcBef>
              <a:spcPct val="0"/>
            </a:spcBef>
            <a:spcAft>
              <a:spcPct val="35000"/>
            </a:spcAft>
            <a:buNone/>
          </a:pPr>
          <a:r>
            <a:rPr lang="en-US" sz="3800" kern="1200" dirty="0"/>
            <a:t>An acceptable level is a level at which a chartered accountant using the reasonable and informed third party test would likely conclude that the accountant complies with the fundamental principles.</a:t>
          </a:r>
        </a:p>
      </dsp:txBody>
      <dsp:txXfrm>
        <a:off x="1712053" y="0"/>
        <a:ext cx="8651772" cy="342410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4842A1-061A-4E58-BC38-1C642D6B5442}">
      <dsp:nvSpPr>
        <dsp:cNvPr id="0" name=""/>
        <dsp:cNvSpPr/>
      </dsp:nvSpPr>
      <dsp:spPr>
        <a:xfrm>
          <a:off x="0" y="3447"/>
          <a:ext cx="10363826" cy="1631509"/>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Chartered Accountant determines that the identified threats to compliance with the fundamental principles are not at an acceptable level, the accountant shall address the threats by eliminating them or reducing them to an acceptable level. The accountant shall do so by:</a:t>
          </a:r>
        </a:p>
      </dsp:txBody>
      <dsp:txXfrm>
        <a:off x="79644" y="83091"/>
        <a:ext cx="10204538" cy="1472221"/>
      </dsp:txXfrm>
    </dsp:sp>
    <dsp:sp modelId="{B9A26DEA-86E7-44AF-A186-A947CCCBA48D}">
      <dsp:nvSpPr>
        <dsp:cNvPr id="0" name=""/>
        <dsp:cNvSpPr/>
      </dsp:nvSpPr>
      <dsp:spPr>
        <a:xfrm>
          <a:off x="0" y="1639091"/>
          <a:ext cx="10363826" cy="1007302"/>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 Eliminating the circumstances, including interests or relationships, that are creating the threats;</a:t>
          </a:r>
        </a:p>
      </dsp:txBody>
      <dsp:txXfrm>
        <a:off x="49172" y="1688263"/>
        <a:ext cx="10265482" cy="908958"/>
      </dsp:txXfrm>
    </dsp:sp>
    <dsp:sp modelId="{A3B99284-429A-4BB6-AE8B-C5DE87A2505B}">
      <dsp:nvSpPr>
        <dsp:cNvPr id="0" name=""/>
        <dsp:cNvSpPr/>
      </dsp:nvSpPr>
      <dsp:spPr>
        <a:xfrm>
          <a:off x="0" y="2650528"/>
          <a:ext cx="10363826" cy="1197306"/>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(b) Applying safeguards, where available and capable of being applied, to reduce the threats to an acceptable level; or</a:t>
          </a:r>
        </a:p>
      </dsp:txBody>
      <dsp:txXfrm>
        <a:off x="58448" y="2708976"/>
        <a:ext cx="10246930" cy="1080410"/>
      </dsp:txXfrm>
    </dsp:sp>
    <dsp:sp modelId="{2FF1F8F4-DF7B-425E-AC89-730817E08998}">
      <dsp:nvSpPr>
        <dsp:cNvPr id="0" name=""/>
        <dsp:cNvSpPr/>
      </dsp:nvSpPr>
      <dsp:spPr>
        <a:xfrm>
          <a:off x="0" y="3851970"/>
          <a:ext cx="10363826" cy="1101835"/>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 Declining or ending the specific professional activity.</a:t>
          </a:r>
        </a:p>
      </dsp:txBody>
      <dsp:txXfrm>
        <a:off x="53787" y="3905757"/>
        <a:ext cx="10256252" cy="99426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55044-B985-43EC-9E8D-FB0FD097789B}">
      <dsp:nvSpPr>
        <dsp:cNvPr id="0" name=""/>
        <dsp:cNvSpPr/>
      </dsp:nvSpPr>
      <dsp:spPr>
        <a:xfrm>
          <a:off x="0" y="63251"/>
          <a:ext cx="10363826" cy="76752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Independence</a:t>
          </a:r>
        </a:p>
      </dsp:txBody>
      <dsp:txXfrm>
        <a:off x="37467" y="100718"/>
        <a:ext cx="10288892" cy="692586"/>
      </dsp:txXfrm>
    </dsp:sp>
    <dsp:sp modelId="{93165D7C-F84C-4AB7-8B73-99EBBDA3624B}">
      <dsp:nvSpPr>
        <dsp:cNvPr id="0" name=""/>
        <dsp:cNvSpPr/>
      </dsp:nvSpPr>
      <dsp:spPr>
        <a:xfrm>
          <a:off x="0" y="922931"/>
          <a:ext cx="10363826" cy="767520"/>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Professional skepticism</a:t>
          </a:r>
        </a:p>
      </dsp:txBody>
      <dsp:txXfrm>
        <a:off x="37467" y="960398"/>
        <a:ext cx="10288892" cy="692586"/>
      </dsp:txXfrm>
    </dsp:sp>
    <dsp:sp modelId="{3925C59E-9395-450E-B65A-464FFB304187}">
      <dsp:nvSpPr>
        <dsp:cNvPr id="0" name=""/>
        <dsp:cNvSpPr/>
      </dsp:nvSpPr>
      <dsp:spPr>
        <a:xfrm>
          <a:off x="0" y="1690451"/>
          <a:ext cx="10363826"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051"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Integrity</a:t>
          </a:r>
        </a:p>
        <a:p>
          <a:pPr marL="228600" lvl="1" indent="-228600" algn="l" defTabSz="1111250">
            <a:lnSpc>
              <a:spcPct val="90000"/>
            </a:lnSpc>
            <a:spcBef>
              <a:spcPct val="0"/>
            </a:spcBef>
            <a:spcAft>
              <a:spcPct val="20000"/>
            </a:spcAft>
            <a:buChar char="•"/>
          </a:pPr>
          <a:r>
            <a:rPr lang="en-US" sz="2500" kern="1200" dirty="0"/>
            <a:t>Objectivity</a:t>
          </a:r>
        </a:p>
        <a:p>
          <a:pPr marL="228600" lvl="1" indent="-228600" algn="l" defTabSz="1111250">
            <a:lnSpc>
              <a:spcPct val="90000"/>
            </a:lnSpc>
            <a:spcBef>
              <a:spcPct val="0"/>
            </a:spcBef>
            <a:spcAft>
              <a:spcPct val="20000"/>
            </a:spcAft>
            <a:buChar char="•"/>
          </a:pPr>
          <a:r>
            <a:rPr lang="en-US" sz="2500" kern="1200" dirty="0"/>
            <a:t>Professional competence and due care</a:t>
          </a:r>
        </a:p>
      </dsp:txBody>
      <dsp:txXfrm>
        <a:off x="0" y="1690451"/>
        <a:ext cx="10363826" cy="1291680"/>
      </dsp:txXfrm>
    </dsp:sp>
    <dsp:sp modelId="{8232E5CD-40E6-444B-A0D7-FC1D2B31D583}">
      <dsp:nvSpPr>
        <dsp:cNvPr id="0" name=""/>
        <dsp:cNvSpPr/>
      </dsp:nvSpPr>
      <dsp:spPr>
        <a:xfrm>
          <a:off x="0" y="2982132"/>
          <a:ext cx="10363826" cy="76752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Bias</a:t>
          </a:r>
        </a:p>
      </dsp:txBody>
      <dsp:txXfrm>
        <a:off x="37467" y="3019599"/>
        <a:ext cx="10288892" cy="692586"/>
      </dsp:txXfrm>
    </dsp:sp>
    <dsp:sp modelId="{79D5FA3B-3509-4102-9992-61589461904D}">
      <dsp:nvSpPr>
        <dsp:cNvPr id="0" name=""/>
        <dsp:cNvSpPr/>
      </dsp:nvSpPr>
      <dsp:spPr>
        <a:xfrm>
          <a:off x="0" y="3817428"/>
          <a:ext cx="10363826" cy="767520"/>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Organizational culture</a:t>
          </a:r>
        </a:p>
      </dsp:txBody>
      <dsp:txXfrm>
        <a:off x="37467" y="3854895"/>
        <a:ext cx="10288892"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6FBB-E9B5-0EBA-FC8E-192FA3614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3B517B-1290-DC0E-717B-1319CD595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27AD98-327B-C962-3CC7-68FFC3FC87DE}"/>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AC9485DF-70C2-5A1D-ADB0-E7217A747B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600DCB-50AC-1CFC-4B47-C504CC15F59E}"/>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488779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3A3E-542E-024D-FD35-662DEFF185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D70E98-7FFE-FD06-E43E-6FD5D6A5DB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F86749-0E63-98D5-C526-E6E4B4A452AB}"/>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B88EED88-73BC-A7F8-2712-7CFC9CAA6D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A9761-C4B7-5844-AC2D-2A0ABA5B47EF}"/>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307762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5258-4EB6-BACA-B0B3-34057E38C1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3228F0-24CD-2B13-80BF-A1425082D1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44D30-A258-7F51-8CBA-5D6241E6A027}"/>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047DDC53-7D67-A250-322B-027FF18B3D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1418F-39B1-1008-9DB4-E26587D5B0C3}"/>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799112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2AEA-B0AE-2FD4-E078-BA410B0E7D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A805F3-9381-838E-0B99-4059BA4C42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F7BE69-D611-4906-DCBF-462A4EFC6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E4FEEC-2B45-01B5-8EF2-406EAFBB815A}"/>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6" name="Footer Placeholder 5">
            <a:extLst>
              <a:ext uri="{FF2B5EF4-FFF2-40B4-BE49-F238E27FC236}">
                <a16:creationId xmlns:a16="http://schemas.microsoft.com/office/drawing/2014/main" id="{086048A3-2271-826F-A697-FE987EA372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BD7BBE-68D4-707F-154F-FB4C69026AFC}"/>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97828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84E3-F238-C1FB-6626-83143A2023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D2F746-F750-4B21-FFD7-E6C23FFA9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FCFEB6-4A08-0F8F-A2CC-ED22034429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DF8FBC-D2A9-C787-326F-665E63E4AB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8BCA1D-B33E-64D8-7AF5-20BD790121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21FDFB-651F-9DE1-99B8-21C737FB94A6}"/>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8" name="Footer Placeholder 7">
            <a:extLst>
              <a:ext uri="{FF2B5EF4-FFF2-40B4-BE49-F238E27FC236}">
                <a16:creationId xmlns:a16="http://schemas.microsoft.com/office/drawing/2014/main" id="{A9E87D11-C617-CB9B-EC89-F66CFDDC21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B03BA99-9DD3-6235-EDC5-EB2C21C36D3F}"/>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2150338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1B2A-E87C-8517-4243-CAE49E282F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5FAD80-D67F-AF3B-47F4-BB0E8D450693}"/>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4" name="Footer Placeholder 3">
            <a:extLst>
              <a:ext uri="{FF2B5EF4-FFF2-40B4-BE49-F238E27FC236}">
                <a16:creationId xmlns:a16="http://schemas.microsoft.com/office/drawing/2014/main" id="{D0A33BD2-746C-FE2F-09EF-84D505FF4E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4581A6-B48D-E997-F438-DFEB627AD1D7}"/>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3896500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D3667F-071F-4BED-8FF8-0377F5DE41BB}"/>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3" name="Footer Placeholder 2">
            <a:extLst>
              <a:ext uri="{FF2B5EF4-FFF2-40B4-BE49-F238E27FC236}">
                <a16:creationId xmlns:a16="http://schemas.microsoft.com/office/drawing/2014/main" id="{BA0271E4-5D7B-B742-48B8-E382ACFAEA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0D08CC-BB34-8696-940A-81F32B9E18DA}"/>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2564518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DEE0-8420-730B-12C7-3B83172428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573D90-DC7D-0891-9B96-CE05520032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DF79A6-BD03-6296-590A-F367FDD20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11F319-14D3-90DA-173B-C35FB771629A}"/>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6" name="Footer Placeholder 5">
            <a:extLst>
              <a:ext uri="{FF2B5EF4-FFF2-40B4-BE49-F238E27FC236}">
                <a16:creationId xmlns:a16="http://schemas.microsoft.com/office/drawing/2014/main" id="{A044B6C0-9EB7-8DED-25FA-37BE2011FA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6E7895-A2AF-52E4-80F0-1B3C1C0B780E}"/>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1585320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7197-BD5E-8063-87E0-54BC4E950E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53A0B0-7395-01FB-51DB-D4CEC4B5E6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1A0B75-8E24-64F7-3686-6C82728FC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49E652-F490-7999-E882-B073A49EE72F}"/>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6" name="Footer Placeholder 5">
            <a:extLst>
              <a:ext uri="{FF2B5EF4-FFF2-40B4-BE49-F238E27FC236}">
                <a16:creationId xmlns:a16="http://schemas.microsoft.com/office/drawing/2014/main" id="{14342F49-C858-3A22-F453-D108BC9FB1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06CF71-8483-46B4-22FA-BB120460177E}"/>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3303287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F5576-6F93-FB26-9BFE-B613C24C32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363539-229E-A022-D2F2-A6FFE5A7FF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D0A0B1-25B6-D638-0161-0E29E1CF4829}"/>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22AC2757-303F-5D30-5231-B1C9CAD9C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E7CE7-BE61-BD23-B421-D16F1D2CDCFC}"/>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14043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73EEDB-E4B4-E3A0-4FCC-BA5C056011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F1AADB-3CBB-02E1-FA91-7AD23FAA85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D6C63-1DC8-18FF-0026-68C21B787130}"/>
              </a:ext>
            </a:extLst>
          </p:cNvPr>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88637466-F6A1-EC2E-6AB1-99C0F94443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F6FBA4-43CD-139B-45A6-198E20C3E5D7}"/>
              </a:ext>
            </a:extLst>
          </p:cNvPr>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3632411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3FEA11-1E32-4248-B576-FFF56C1A8EDB}" type="datetimeFigureOut">
              <a:rPr lang="en-US" smtClean="0"/>
              <a:t>31/10/2026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04660-A4BC-47C9-B5C5-2A34F5D3BEC1}" type="slidenum">
              <a:rPr lang="en-US" smtClean="0"/>
              <a:t>‹#›</a:t>
            </a:fld>
            <a:endParaRPr lang="en-US"/>
          </a:p>
        </p:txBody>
      </p:sp>
    </p:spTree>
    <p:extLst>
      <p:ext uri="{BB962C8B-B14F-4D97-AF65-F5344CB8AC3E}">
        <p14:creationId xmlns:p14="http://schemas.microsoft.com/office/powerpoint/2010/main" val="1821270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44B9D1-BD0A-C388-3592-4C54792D49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B28623-0926-B4A2-EC1E-DB40948D2F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EF466-85E3-9C81-39CB-2815F2110E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FEA11-1E32-4248-B576-FFF56C1A8EDB}" type="datetimeFigureOut">
              <a:rPr lang="en-US" smtClean="0"/>
              <a:t>31/10/2026</a:t>
            </a:fld>
            <a:endParaRPr lang="en-US"/>
          </a:p>
        </p:txBody>
      </p:sp>
      <p:sp>
        <p:nvSpPr>
          <p:cNvPr id="5" name="Footer Placeholder 4">
            <a:extLst>
              <a:ext uri="{FF2B5EF4-FFF2-40B4-BE49-F238E27FC236}">
                <a16:creationId xmlns:a16="http://schemas.microsoft.com/office/drawing/2014/main" id="{1970F13A-A803-09D6-E03D-BA9FEC6674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E46598-E746-CFB2-128F-1E733142C5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D04660-A4BC-47C9-B5C5-2A34F5D3BEC1}" type="slidenum">
              <a:rPr lang="en-US" smtClean="0"/>
              <a:t>‹#›</a:t>
            </a:fld>
            <a:endParaRPr lang="en-US"/>
          </a:p>
        </p:txBody>
      </p:sp>
    </p:spTree>
    <p:extLst>
      <p:ext uri="{BB962C8B-B14F-4D97-AF65-F5344CB8AC3E}">
        <p14:creationId xmlns:p14="http://schemas.microsoft.com/office/powerpoint/2010/main" val="119564080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ss@ssnc.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hyperlink" Target="mailto:ss@ssnc.in"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0A6C43-2467-FFDE-D181-1262D186D476}"/>
              </a:ext>
            </a:extLst>
          </p:cNvPr>
          <p:cNvPicPr>
            <a:picLocks noChangeAspect="1"/>
          </p:cNvPicPr>
          <p:nvPr/>
        </p:nvPicPr>
        <p:blipFill>
          <a:blip r:embed="rId2"/>
          <a:stretch>
            <a:fillRect/>
          </a:stretch>
        </p:blipFill>
        <p:spPr>
          <a:xfrm>
            <a:off x="17217" y="524267"/>
            <a:ext cx="12174783" cy="4489704"/>
          </a:xfrm>
          <a:prstGeom prst="rect">
            <a:avLst/>
          </a:prstGeom>
        </p:spPr>
      </p:pic>
    </p:spTree>
    <p:extLst>
      <p:ext uri="{BB962C8B-B14F-4D97-AF65-F5344CB8AC3E}">
        <p14:creationId xmlns:p14="http://schemas.microsoft.com/office/powerpoint/2010/main" val="116041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8DF4C-5EA3-6758-76F6-604FA324C2E5}"/>
              </a:ext>
            </a:extLst>
          </p:cNvPr>
          <p:cNvSpPr>
            <a:spLocks noGrp="1"/>
          </p:cNvSpPr>
          <p:nvPr>
            <p:ph type="ctrTitle"/>
          </p:nvPr>
        </p:nvSpPr>
        <p:spPr>
          <a:xfrm>
            <a:off x="374904" y="402336"/>
            <a:ext cx="11201400" cy="5020056"/>
          </a:xfrm>
        </p:spPr>
        <p:txBody>
          <a:bodyPr anchor="ctr">
            <a:normAutofit/>
          </a:bodyPr>
          <a:lstStyle/>
          <a:p>
            <a:r>
              <a:rPr lang="en-US" b="1" cap="none" dirty="0">
                <a:ln w="9525">
                  <a:solidFill>
                    <a:schemeClr val="bg1"/>
                  </a:solidFill>
                  <a:prstDash val="solid"/>
                </a:ln>
                <a:effectLst>
                  <a:outerShdw blurRad="12700" dist="38100" dir="2700000" algn="tl" rotWithShape="0">
                    <a:schemeClr val="bg1">
                      <a:lumMod val="50000"/>
                    </a:schemeClr>
                  </a:outerShdw>
                </a:effectLst>
              </a:rPr>
              <a:t>International Ethics Standards Board for Accountants (IESBA) Code of Ethics, 2026</a:t>
            </a:r>
            <a:r>
              <a:rPr lang="en-US" dirty="0"/>
              <a:t> </a:t>
            </a:r>
            <a:br>
              <a:rPr lang="en-US" dirty="0"/>
            </a:br>
            <a:r>
              <a:rPr lang="en-US" sz="3600" b="1" dirty="0"/>
              <a:t>issued by</a:t>
            </a:r>
            <a:r>
              <a:rPr lang="en-US" sz="8000" b="1" dirty="0"/>
              <a:t> </a:t>
            </a:r>
            <a:br>
              <a:rPr lang="en-US" sz="4000" b="1" dirty="0"/>
            </a:br>
            <a:r>
              <a:rPr lang="en-US" sz="4000" b="1" dirty="0">
                <a:solidFill>
                  <a:srgbClr val="FF0000"/>
                </a:solidFill>
              </a:rPr>
              <a:t>The International Federation of Accountants (IFAC)</a:t>
            </a:r>
            <a:endParaRPr lang="en-US" b="1" dirty="0">
              <a:solidFill>
                <a:srgbClr val="FF0000"/>
              </a:solidFill>
            </a:endParaRPr>
          </a:p>
        </p:txBody>
      </p:sp>
      <p:sp>
        <p:nvSpPr>
          <p:cNvPr id="3" name="Subtitle 2">
            <a:extLst>
              <a:ext uri="{FF2B5EF4-FFF2-40B4-BE49-F238E27FC236}">
                <a16:creationId xmlns:a16="http://schemas.microsoft.com/office/drawing/2014/main" id="{F2AEA70F-F908-E25C-B855-5E1E8C0127C6}"/>
              </a:ext>
            </a:extLst>
          </p:cNvPr>
          <p:cNvSpPr>
            <a:spLocks noGrp="1"/>
          </p:cNvSpPr>
          <p:nvPr>
            <p:ph type="subTitle" idx="1"/>
          </p:nvPr>
        </p:nvSpPr>
        <p:spPr>
          <a:xfrm>
            <a:off x="1524000" y="5422392"/>
            <a:ext cx="9144000" cy="658368"/>
          </a:xfrm>
        </p:spPr>
        <p:txBody>
          <a:bodyPr anchor="ctr"/>
          <a:lstStyle/>
          <a:p>
            <a:r>
              <a:rPr lang="en-US" dirty="0">
                <a:solidFill>
                  <a:schemeClr val="tx1"/>
                </a:solidFill>
              </a:rPr>
              <a:t>CA SATISH SARAF | </a:t>
            </a:r>
            <a:r>
              <a:rPr lang="en-US" dirty="0">
                <a:solidFill>
                  <a:schemeClr val="tx1"/>
                </a:solidFill>
                <a:hlinkClick r:id="rId2">
                  <a:extLst>
                    <a:ext uri="{A12FA001-AC4F-418D-AE19-62706E023703}">
                      <ahyp:hlinkClr xmlns:ahyp="http://schemas.microsoft.com/office/drawing/2018/hyperlinkcolor" val="tx"/>
                    </a:ext>
                  </a:extLst>
                </a:hlinkClick>
              </a:rPr>
              <a:t>ss@ssnc.in</a:t>
            </a:r>
            <a:r>
              <a:rPr lang="en-US" dirty="0">
                <a:solidFill>
                  <a:schemeClr val="tx1"/>
                </a:solidFill>
              </a:rPr>
              <a:t> | 9618184567</a:t>
            </a:r>
          </a:p>
        </p:txBody>
      </p:sp>
    </p:spTree>
    <p:extLst>
      <p:ext uri="{BB962C8B-B14F-4D97-AF65-F5344CB8AC3E}">
        <p14:creationId xmlns:p14="http://schemas.microsoft.com/office/powerpoint/2010/main" val="109027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B6A88-5BD8-4D5A-88F6-54432C15CC40}"/>
              </a:ext>
            </a:extLst>
          </p:cNvPr>
          <p:cNvSpPr>
            <a:spLocks noGrp="1"/>
          </p:cNvSpPr>
          <p:nvPr>
            <p:ph type="title"/>
          </p:nvPr>
        </p:nvSpPr>
        <p:spPr>
          <a:xfrm>
            <a:off x="838200" y="520573"/>
            <a:ext cx="10515600" cy="878459"/>
          </a:xfrm>
        </p:spPr>
        <p:txBody>
          <a:bodyPr/>
          <a:lstStyle/>
          <a:p>
            <a:pPr algn="r"/>
            <a:r>
              <a:rPr lang="en-US" b="1" dirty="0">
                <a:solidFill>
                  <a:srgbClr val="FF0000"/>
                </a:solidFill>
              </a:rPr>
              <a:t>Applicability of code</a:t>
            </a:r>
          </a:p>
        </p:txBody>
      </p:sp>
      <p:graphicFrame>
        <p:nvGraphicFramePr>
          <p:cNvPr id="4" name="Content Placeholder 3">
            <a:extLst>
              <a:ext uri="{FF2B5EF4-FFF2-40B4-BE49-F238E27FC236}">
                <a16:creationId xmlns:a16="http://schemas.microsoft.com/office/drawing/2014/main" id="{FE6ABAE3-C586-FB56-E717-7400B4FB4CFC}"/>
              </a:ext>
            </a:extLst>
          </p:cNvPr>
          <p:cNvGraphicFramePr>
            <a:graphicFrameLocks noGrp="1"/>
          </p:cNvGraphicFramePr>
          <p:nvPr>
            <p:ph sz="quarter" idx="13"/>
            <p:extLst>
              <p:ext uri="{D42A27DB-BD31-4B8C-83A1-F6EECF244321}">
                <p14:modId xmlns:p14="http://schemas.microsoft.com/office/powerpoint/2010/main" val="1733744264"/>
              </p:ext>
            </p:extLst>
          </p:nvPr>
        </p:nvGraphicFramePr>
        <p:xfrm>
          <a:off x="913774" y="1508760"/>
          <a:ext cx="10363826" cy="4282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6489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9561-00DB-1F8A-D552-EE48BC130681}"/>
              </a:ext>
            </a:extLst>
          </p:cNvPr>
          <p:cNvSpPr>
            <a:spLocks noGrp="1"/>
          </p:cNvSpPr>
          <p:nvPr>
            <p:ph type="title"/>
          </p:nvPr>
        </p:nvSpPr>
        <p:spPr>
          <a:xfrm>
            <a:off x="838200" y="465710"/>
            <a:ext cx="10515600" cy="448692"/>
          </a:xfrm>
        </p:spPr>
        <p:txBody>
          <a:bodyPr>
            <a:normAutofit fontScale="90000"/>
          </a:bodyPr>
          <a:lstStyle/>
          <a:p>
            <a:pPr algn="r"/>
            <a:r>
              <a:rPr lang="en-US" b="1" dirty="0">
                <a:solidFill>
                  <a:srgbClr val="FF0000"/>
                </a:solidFill>
              </a:rPr>
              <a:t>Overview of Code</a:t>
            </a:r>
          </a:p>
        </p:txBody>
      </p:sp>
      <p:graphicFrame>
        <p:nvGraphicFramePr>
          <p:cNvPr id="4" name="Content Placeholder 3">
            <a:extLst>
              <a:ext uri="{FF2B5EF4-FFF2-40B4-BE49-F238E27FC236}">
                <a16:creationId xmlns:a16="http://schemas.microsoft.com/office/drawing/2014/main" id="{2EC27DB7-2376-130F-A918-F78B7F6F9068}"/>
              </a:ext>
            </a:extLst>
          </p:cNvPr>
          <p:cNvGraphicFramePr>
            <a:graphicFrameLocks noGrp="1"/>
          </p:cNvGraphicFramePr>
          <p:nvPr>
            <p:ph sz="quarter" idx="13"/>
            <p:extLst>
              <p:ext uri="{D42A27DB-BD31-4B8C-83A1-F6EECF244321}">
                <p14:modId xmlns:p14="http://schemas.microsoft.com/office/powerpoint/2010/main" val="2300961204"/>
              </p:ext>
            </p:extLst>
          </p:nvPr>
        </p:nvGraphicFramePr>
        <p:xfrm>
          <a:off x="594360" y="950976"/>
          <a:ext cx="10981944" cy="4864610"/>
        </p:xfrm>
        <a:graphic>
          <a:graphicData uri="http://schemas.openxmlformats.org/drawingml/2006/table">
            <a:tbl>
              <a:tblPr firstRow="1" bandRow="1">
                <a:tableStyleId>{E8B1032C-EA38-4F05-BA0D-38AFFFC7BED3}</a:tableStyleId>
              </a:tblPr>
              <a:tblGrid>
                <a:gridCol w="1814969">
                  <a:extLst>
                    <a:ext uri="{9D8B030D-6E8A-4147-A177-3AD203B41FA5}">
                      <a16:colId xmlns:a16="http://schemas.microsoft.com/office/drawing/2014/main" val="2960751881"/>
                    </a:ext>
                  </a:extLst>
                </a:gridCol>
                <a:gridCol w="9166975">
                  <a:extLst>
                    <a:ext uri="{9D8B030D-6E8A-4147-A177-3AD203B41FA5}">
                      <a16:colId xmlns:a16="http://schemas.microsoft.com/office/drawing/2014/main" val="1679391603"/>
                    </a:ext>
                  </a:extLst>
                </a:gridCol>
              </a:tblGrid>
              <a:tr h="678437">
                <a:tc>
                  <a:txBody>
                    <a:bodyPr/>
                    <a:lstStyle/>
                    <a:p>
                      <a:r>
                        <a:rPr lang="en-US" sz="2000" b="1" dirty="0">
                          <a:solidFill>
                            <a:srgbClr val="FF0000"/>
                          </a:solidFill>
                        </a:rPr>
                        <a:t>Part - 1</a:t>
                      </a:r>
                    </a:p>
                  </a:txBody>
                  <a:tcPr/>
                </a:tc>
                <a:tc>
                  <a:txBody>
                    <a:bodyPr/>
                    <a:lstStyle/>
                    <a:p>
                      <a:r>
                        <a:rPr lang="en-US" sz="2000" b="1" dirty="0"/>
                        <a:t>Complying with the code, Fundamental Principles and Conceptual framework</a:t>
                      </a:r>
                    </a:p>
                    <a:p>
                      <a:r>
                        <a:rPr lang="en-US" sz="1800" b="0" dirty="0"/>
                        <a:t>Section 100 to 199</a:t>
                      </a:r>
                    </a:p>
                  </a:txBody>
                  <a:tcPr/>
                </a:tc>
                <a:extLst>
                  <a:ext uri="{0D108BD9-81ED-4DB2-BD59-A6C34878D82A}">
                    <a16:rowId xmlns:a16="http://schemas.microsoft.com/office/drawing/2014/main" val="4161583489"/>
                  </a:ext>
                </a:extLst>
              </a:tr>
              <a:tr h="678437">
                <a:tc>
                  <a:txBody>
                    <a:bodyPr/>
                    <a:lstStyle/>
                    <a:p>
                      <a:r>
                        <a:rPr lang="en-US" sz="2000" b="1" dirty="0">
                          <a:solidFill>
                            <a:srgbClr val="FF0000"/>
                          </a:solidFill>
                        </a:rPr>
                        <a:t>Part – 2</a:t>
                      </a:r>
                    </a:p>
                  </a:txBody>
                  <a:tcPr/>
                </a:tc>
                <a:tc>
                  <a:txBody>
                    <a:bodyPr/>
                    <a:lstStyle/>
                    <a:p>
                      <a:r>
                        <a:rPr lang="en-US" sz="2000" b="1" dirty="0"/>
                        <a:t>Professional Accountants in Service</a:t>
                      </a:r>
                    </a:p>
                    <a:p>
                      <a:r>
                        <a:rPr lang="en-US" sz="1800" b="0" dirty="0"/>
                        <a:t>Section 200 to 299</a:t>
                      </a:r>
                    </a:p>
                  </a:txBody>
                  <a:tcPr/>
                </a:tc>
                <a:extLst>
                  <a:ext uri="{0D108BD9-81ED-4DB2-BD59-A6C34878D82A}">
                    <a16:rowId xmlns:a16="http://schemas.microsoft.com/office/drawing/2014/main" val="322072952"/>
                  </a:ext>
                </a:extLst>
              </a:tr>
              <a:tr h="678437">
                <a:tc>
                  <a:txBody>
                    <a:bodyPr/>
                    <a:lstStyle/>
                    <a:p>
                      <a:r>
                        <a:rPr lang="en-US" sz="2000" b="1" dirty="0">
                          <a:solidFill>
                            <a:srgbClr val="FF0000"/>
                          </a:solidFill>
                        </a:rPr>
                        <a:t>Part – 3</a:t>
                      </a:r>
                    </a:p>
                  </a:txBody>
                  <a:tcPr/>
                </a:tc>
                <a:tc>
                  <a:txBody>
                    <a:bodyPr/>
                    <a:lstStyle/>
                    <a:p>
                      <a:r>
                        <a:rPr lang="en-US" sz="2000" b="1" dirty="0"/>
                        <a:t>Professional Accountants in Public Practice</a:t>
                      </a:r>
                    </a:p>
                    <a:p>
                      <a:r>
                        <a:rPr lang="en-US" sz="1800" b="0" dirty="0"/>
                        <a:t>Section 300 to 399</a:t>
                      </a:r>
                    </a:p>
                  </a:txBody>
                  <a:tcPr/>
                </a:tc>
                <a:extLst>
                  <a:ext uri="{0D108BD9-81ED-4DB2-BD59-A6C34878D82A}">
                    <a16:rowId xmlns:a16="http://schemas.microsoft.com/office/drawing/2014/main" val="717157042"/>
                  </a:ext>
                </a:extLst>
              </a:tr>
              <a:tr h="678437">
                <a:tc>
                  <a:txBody>
                    <a:bodyPr/>
                    <a:lstStyle/>
                    <a:p>
                      <a:r>
                        <a:rPr lang="en-US" sz="2000" b="1" dirty="0">
                          <a:solidFill>
                            <a:srgbClr val="FF0000"/>
                          </a:solidFill>
                        </a:rPr>
                        <a:t>Part – 4</a:t>
                      </a:r>
                    </a:p>
                  </a:txBody>
                  <a:tcPr/>
                </a:tc>
                <a:tc>
                  <a:txBody>
                    <a:bodyPr/>
                    <a:lstStyle/>
                    <a:p>
                      <a:r>
                        <a:rPr lang="en-US" sz="2000" b="1" dirty="0"/>
                        <a:t>Independence Standards</a:t>
                      </a:r>
                      <a:r>
                        <a:rPr lang="en-US" sz="2000" b="0" dirty="0"/>
                        <a:t> </a:t>
                      </a:r>
                    </a:p>
                    <a:p>
                      <a:r>
                        <a:rPr lang="en-US" sz="1800" b="0" dirty="0"/>
                        <a:t>Section 400 to 999</a:t>
                      </a:r>
                    </a:p>
                  </a:txBody>
                  <a:tcPr/>
                </a:tc>
                <a:extLst>
                  <a:ext uri="{0D108BD9-81ED-4DB2-BD59-A6C34878D82A}">
                    <a16:rowId xmlns:a16="http://schemas.microsoft.com/office/drawing/2014/main" val="2988971981"/>
                  </a:ext>
                </a:extLst>
              </a:tr>
              <a:tr h="678437">
                <a:tc>
                  <a:txBody>
                    <a:bodyPr/>
                    <a:lstStyle/>
                    <a:p>
                      <a:pPr algn="r"/>
                      <a:r>
                        <a:rPr lang="en-US" sz="2000" b="0" dirty="0"/>
                        <a:t>Part – 4A</a:t>
                      </a:r>
                    </a:p>
                  </a:txBody>
                  <a:tcPr/>
                </a:tc>
                <a:tc>
                  <a:txBody>
                    <a:bodyPr/>
                    <a:lstStyle/>
                    <a:p>
                      <a:r>
                        <a:rPr lang="en-US" sz="2000" b="1" dirty="0"/>
                        <a:t>Independence for Audit and Review Engagements</a:t>
                      </a:r>
                    </a:p>
                    <a:p>
                      <a:r>
                        <a:rPr lang="en-US" sz="1800" b="0" dirty="0"/>
                        <a:t>Section 400 to 899</a:t>
                      </a:r>
                    </a:p>
                  </a:txBody>
                  <a:tcPr/>
                </a:tc>
                <a:extLst>
                  <a:ext uri="{0D108BD9-81ED-4DB2-BD59-A6C34878D82A}">
                    <a16:rowId xmlns:a16="http://schemas.microsoft.com/office/drawing/2014/main" val="1223140472"/>
                  </a:ext>
                </a:extLst>
              </a:tr>
              <a:tr h="793988">
                <a:tc>
                  <a:txBody>
                    <a:bodyPr/>
                    <a:lstStyle/>
                    <a:p>
                      <a:pPr algn="r"/>
                      <a:r>
                        <a:rPr lang="en-US" sz="2000" b="0" dirty="0"/>
                        <a:t>Part – 4B</a:t>
                      </a:r>
                    </a:p>
                  </a:txBody>
                  <a:tcPr/>
                </a:tc>
                <a:tc>
                  <a:txBody>
                    <a:bodyPr/>
                    <a:lstStyle/>
                    <a:p>
                      <a:r>
                        <a:rPr lang="en-US" sz="2000" b="1" dirty="0"/>
                        <a:t>Independence for Assurance Engagement other than Audit and Review Engagement</a:t>
                      </a:r>
                    </a:p>
                    <a:p>
                      <a:r>
                        <a:rPr lang="en-US" sz="1800" b="0" dirty="0"/>
                        <a:t>Section 900 to 999</a:t>
                      </a:r>
                    </a:p>
                  </a:txBody>
                  <a:tcPr/>
                </a:tc>
                <a:extLst>
                  <a:ext uri="{0D108BD9-81ED-4DB2-BD59-A6C34878D82A}">
                    <a16:rowId xmlns:a16="http://schemas.microsoft.com/office/drawing/2014/main" val="2412984449"/>
                  </a:ext>
                </a:extLst>
              </a:tr>
              <a:tr h="678437">
                <a:tc>
                  <a:txBody>
                    <a:bodyPr/>
                    <a:lstStyle/>
                    <a:p>
                      <a:r>
                        <a:rPr lang="en-US" sz="2000" b="1" dirty="0">
                          <a:solidFill>
                            <a:srgbClr val="FF0000"/>
                          </a:solidFill>
                        </a:rPr>
                        <a:t>Part - 5</a:t>
                      </a:r>
                    </a:p>
                  </a:txBody>
                  <a:tcPr/>
                </a:tc>
                <a:tc>
                  <a:txBody>
                    <a:bodyPr/>
                    <a:lstStyle/>
                    <a:p>
                      <a:r>
                        <a:rPr lang="en-US" sz="2000" b="1" dirty="0"/>
                        <a:t>Ethics Standards for Sustainability Assurance (including Independence Standards)</a:t>
                      </a:r>
                    </a:p>
                    <a:p>
                      <a:r>
                        <a:rPr lang="en-US" sz="1800" b="0" dirty="0"/>
                        <a:t>Section 5100 to 5600</a:t>
                      </a:r>
                    </a:p>
                  </a:txBody>
                  <a:tcPr/>
                </a:tc>
                <a:extLst>
                  <a:ext uri="{0D108BD9-81ED-4DB2-BD59-A6C34878D82A}">
                    <a16:rowId xmlns:a16="http://schemas.microsoft.com/office/drawing/2014/main" val="1626743676"/>
                  </a:ext>
                </a:extLst>
              </a:tr>
            </a:tbl>
          </a:graphicData>
        </a:graphic>
      </p:graphicFrame>
      <p:sp>
        <p:nvSpPr>
          <p:cNvPr id="5" name="Subtitle 2">
            <a:extLst>
              <a:ext uri="{FF2B5EF4-FFF2-40B4-BE49-F238E27FC236}">
                <a16:creationId xmlns:a16="http://schemas.microsoft.com/office/drawing/2014/main" id="{47748248-3546-A173-F5E6-4E3D876BE60F}"/>
              </a:ext>
            </a:extLst>
          </p:cNvPr>
          <p:cNvSpPr txBox="1">
            <a:spLocks/>
          </p:cNvSpPr>
          <p:nvPr/>
        </p:nvSpPr>
        <p:spPr>
          <a:xfrm>
            <a:off x="2779776" y="5879592"/>
            <a:ext cx="6025896" cy="76873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latin typeface="Arial Narrow" panose="020B0606020202030204" pitchFamily="34" charset="0"/>
              </a:rPr>
              <a:t>Part 1 &amp; 2 applicable to Accountant in Service &amp; </a:t>
            </a:r>
          </a:p>
          <a:p>
            <a:pPr marL="0" indent="0" algn="ctr">
              <a:buNone/>
            </a:pPr>
            <a:r>
              <a:rPr lang="en-US" sz="1800" b="1" i="1" dirty="0">
                <a:latin typeface="Arial Narrow" panose="020B0606020202030204" pitchFamily="34" charset="0"/>
              </a:rPr>
              <a:t>Part 1, 3, 4 &amp; 5 applicable to Accountant in Public Practice</a:t>
            </a:r>
          </a:p>
        </p:txBody>
      </p:sp>
    </p:spTree>
    <p:extLst>
      <p:ext uri="{BB962C8B-B14F-4D97-AF65-F5344CB8AC3E}">
        <p14:creationId xmlns:p14="http://schemas.microsoft.com/office/powerpoint/2010/main" val="1738172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CB80-70F5-CBAB-19C3-390FCC7B0375}"/>
              </a:ext>
            </a:extLst>
          </p:cNvPr>
          <p:cNvSpPr>
            <a:spLocks noGrp="1"/>
          </p:cNvSpPr>
          <p:nvPr>
            <p:ph type="title"/>
          </p:nvPr>
        </p:nvSpPr>
        <p:spPr>
          <a:xfrm>
            <a:off x="838200" y="474854"/>
            <a:ext cx="10515600" cy="591948"/>
          </a:xfrm>
        </p:spPr>
        <p:txBody>
          <a:bodyPr>
            <a:normAutofit fontScale="90000"/>
          </a:bodyPr>
          <a:lstStyle/>
          <a:p>
            <a:pPr algn="r"/>
            <a:r>
              <a:rPr lang="en-US" b="1" dirty="0">
                <a:solidFill>
                  <a:srgbClr val="FF0000"/>
                </a:solidFill>
              </a:rPr>
              <a:t>How to read the Code</a:t>
            </a:r>
          </a:p>
        </p:txBody>
      </p:sp>
      <p:graphicFrame>
        <p:nvGraphicFramePr>
          <p:cNvPr id="4" name="Content Placeholder 3">
            <a:extLst>
              <a:ext uri="{FF2B5EF4-FFF2-40B4-BE49-F238E27FC236}">
                <a16:creationId xmlns:a16="http://schemas.microsoft.com/office/drawing/2014/main" id="{CB192F93-08F8-8C3D-4920-9860BA0CCD0C}"/>
              </a:ext>
            </a:extLst>
          </p:cNvPr>
          <p:cNvGraphicFramePr>
            <a:graphicFrameLocks noGrp="1"/>
          </p:cNvGraphicFramePr>
          <p:nvPr>
            <p:ph sz="quarter" idx="13"/>
            <p:extLst>
              <p:ext uri="{D42A27DB-BD31-4B8C-83A1-F6EECF244321}">
                <p14:modId xmlns:p14="http://schemas.microsoft.com/office/powerpoint/2010/main" val="103227586"/>
              </p:ext>
            </p:extLst>
          </p:nvPr>
        </p:nvGraphicFramePr>
        <p:xfrm>
          <a:off x="456574" y="1096076"/>
          <a:ext cx="11138018" cy="554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6573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2C0BA3A-BE79-E4C2-744F-2672216BF72C}"/>
              </a:ext>
            </a:extLst>
          </p:cNvPr>
          <p:cNvGraphicFramePr/>
          <p:nvPr>
            <p:extLst>
              <p:ext uri="{D42A27DB-BD31-4B8C-83A1-F6EECF244321}">
                <p14:modId xmlns:p14="http://schemas.microsoft.com/office/powerpoint/2010/main" val="1945660132"/>
              </p:ext>
            </p:extLst>
          </p:nvPr>
        </p:nvGraphicFramePr>
        <p:xfrm>
          <a:off x="838200" y="538861"/>
          <a:ext cx="10515600" cy="5770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1023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420B3-EFB2-E4BA-0E03-BE8ED67CD648}"/>
              </a:ext>
            </a:extLst>
          </p:cNvPr>
          <p:cNvSpPr>
            <a:spLocks noGrp="1"/>
          </p:cNvSpPr>
          <p:nvPr>
            <p:ph type="title"/>
          </p:nvPr>
        </p:nvSpPr>
        <p:spPr>
          <a:xfrm>
            <a:off x="838200" y="474854"/>
            <a:ext cx="10515600" cy="686434"/>
          </a:xfrm>
        </p:spPr>
        <p:txBody>
          <a:bodyPr>
            <a:normAutofit fontScale="90000"/>
          </a:bodyPr>
          <a:lstStyle/>
          <a:p>
            <a:pPr algn="r"/>
            <a:r>
              <a:rPr lang="en-US" b="1" dirty="0">
                <a:solidFill>
                  <a:srgbClr val="FF0000"/>
                </a:solidFill>
              </a:rPr>
              <a:t>Fundamental Principles</a:t>
            </a:r>
          </a:p>
        </p:txBody>
      </p:sp>
      <p:graphicFrame>
        <p:nvGraphicFramePr>
          <p:cNvPr id="4" name="Content Placeholder 3">
            <a:extLst>
              <a:ext uri="{FF2B5EF4-FFF2-40B4-BE49-F238E27FC236}">
                <a16:creationId xmlns:a16="http://schemas.microsoft.com/office/drawing/2014/main" id="{20749DF3-D27C-FC49-5C5E-F474614E3283}"/>
              </a:ext>
            </a:extLst>
          </p:cNvPr>
          <p:cNvGraphicFramePr>
            <a:graphicFrameLocks noGrp="1"/>
          </p:cNvGraphicFramePr>
          <p:nvPr>
            <p:ph sz="quarter" idx="13"/>
            <p:extLst>
              <p:ext uri="{D42A27DB-BD31-4B8C-83A1-F6EECF244321}">
                <p14:modId xmlns:p14="http://schemas.microsoft.com/office/powerpoint/2010/main" val="4025009149"/>
              </p:ext>
            </p:extLst>
          </p:nvPr>
        </p:nvGraphicFramePr>
        <p:xfrm>
          <a:off x="913774" y="1060704"/>
          <a:ext cx="10363826" cy="4730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2804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6E92-9568-BA62-2032-FB09EDE70DDD}"/>
              </a:ext>
            </a:extLst>
          </p:cNvPr>
          <p:cNvSpPr>
            <a:spLocks noGrp="1"/>
          </p:cNvSpPr>
          <p:nvPr>
            <p:ph type="title"/>
          </p:nvPr>
        </p:nvSpPr>
        <p:spPr>
          <a:xfrm>
            <a:off x="838200" y="483997"/>
            <a:ext cx="10515600" cy="951611"/>
          </a:xfrm>
        </p:spPr>
        <p:txBody>
          <a:bodyPr/>
          <a:lstStyle/>
          <a:p>
            <a:pPr algn="ctr"/>
            <a:r>
              <a:rPr lang="en-US" b="1" dirty="0">
                <a:solidFill>
                  <a:srgbClr val="FF0000"/>
                </a:solidFill>
              </a:rPr>
              <a:t>Integrity</a:t>
            </a:r>
          </a:p>
        </p:txBody>
      </p:sp>
      <p:graphicFrame>
        <p:nvGraphicFramePr>
          <p:cNvPr id="4" name="Content Placeholder 3">
            <a:extLst>
              <a:ext uri="{FF2B5EF4-FFF2-40B4-BE49-F238E27FC236}">
                <a16:creationId xmlns:a16="http://schemas.microsoft.com/office/drawing/2014/main" id="{1C3C28BC-55EA-C6DB-CC1E-2ED1C374A37C}"/>
              </a:ext>
            </a:extLst>
          </p:cNvPr>
          <p:cNvGraphicFramePr>
            <a:graphicFrameLocks noGrp="1"/>
          </p:cNvGraphicFramePr>
          <p:nvPr>
            <p:ph sz="quarter" idx="13"/>
            <p:extLst>
              <p:ext uri="{D42A27DB-BD31-4B8C-83A1-F6EECF244321}">
                <p14:modId xmlns:p14="http://schemas.microsoft.com/office/powerpoint/2010/main" val="1992172365"/>
              </p:ext>
            </p:extLst>
          </p:nvPr>
        </p:nvGraphicFramePr>
        <p:xfrm>
          <a:off x="913774" y="2367092"/>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5917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84719-9646-E46A-C0E3-AE1894F89F56}"/>
              </a:ext>
            </a:extLst>
          </p:cNvPr>
          <p:cNvSpPr>
            <a:spLocks noGrp="1"/>
          </p:cNvSpPr>
          <p:nvPr>
            <p:ph type="title"/>
          </p:nvPr>
        </p:nvSpPr>
        <p:spPr>
          <a:xfrm>
            <a:off x="838200" y="538861"/>
            <a:ext cx="10515600" cy="860171"/>
          </a:xfrm>
        </p:spPr>
        <p:txBody>
          <a:bodyPr/>
          <a:lstStyle/>
          <a:p>
            <a:pPr algn="ctr"/>
            <a:r>
              <a:rPr lang="en-US" b="1" dirty="0">
                <a:solidFill>
                  <a:srgbClr val="FF0000"/>
                </a:solidFill>
              </a:rPr>
              <a:t>Objectivity</a:t>
            </a:r>
          </a:p>
        </p:txBody>
      </p:sp>
      <p:graphicFrame>
        <p:nvGraphicFramePr>
          <p:cNvPr id="4" name="Content Placeholder 3">
            <a:extLst>
              <a:ext uri="{FF2B5EF4-FFF2-40B4-BE49-F238E27FC236}">
                <a16:creationId xmlns:a16="http://schemas.microsoft.com/office/drawing/2014/main" id="{C92BD48C-1CAE-0283-2EC2-BEF7F1D8A277}"/>
              </a:ext>
            </a:extLst>
          </p:cNvPr>
          <p:cNvGraphicFramePr>
            <a:graphicFrameLocks noGrp="1"/>
          </p:cNvGraphicFramePr>
          <p:nvPr>
            <p:ph sz="quarter" idx="13"/>
            <p:extLst>
              <p:ext uri="{D42A27DB-BD31-4B8C-83A1-F6EECF244321}">
                <p14:modId xmlns:p14="http://schemas.microsoft.com/office/powerpoint/2010/main" val="1119445886"/>
              </p:ext>
            </p:extLst>
          </p:nvPr>
        </p:nvGraphicFramePr>
        <p:xfrm>
          <a:off x="913774" y="1855028"/>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9143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D3FB8-D6AF-B00B-847E-B7DDD97EC835}"/>
              </a:ext>
            </a:extLst>
          </p:cNvPr>
          <p:cNvSpPr>
            <a:spLocks noGrp="1"/>
          </p:cNvSpPr>
          <p:nvPr>
            <p:ph type="title"/>
          </p:nvPr>
        </p:nvSpPr>
        <p:spPr>
          <a:xfrm>
            <a:off x="838200" y="502285"/>
            <a:ext cx="10515600" cy="832739"/>
          </a:xfrm>
        </p:spPr>
        <p:txBody>
          <a:bodyPr/>
          <a:lstStyle/>
          <a:p>
            <a:pPr algn="ctr"/>
            <a:r>
              <a:rPr lang="en-US" b="1" dirty="0">
                <a:solidFill>
                  <a:srgbClr val="FF0000"/>
                </a:solidFill>
              </a:rPr>
              <a:t>Professional Competence and Due Care</a:t>
            </a:r>
          </a:p>
        </p:txBody>
      </p:sp>
      <p:sp>
        <p:nvSpPr>
          <p:cNvPr id="3" name="Content Placeholder 2">
            <a:extLst>
              <a:ext uri="{FF2B5EF4-FFF2-40B4-BE49-F238E27FC236}">
                <a16:creationId xmlns:a16="http://schemas.microsoft.com/office/drawing/2014/main" id="{23FB1A12-AF00-EC7E-1792-7A88604BC28D}"/>
              </a:ext>
            </a:extLst>
          </p:cNvPr>
          <p:cNvSpPr>
            <a:spLocks noGrp="1"/>
          </p:cNvSpPr>
          <p:nvPr>
            <p:ph sz="quarter" idx="13"/>
          </p:nvPr>
        </p:nvSpPr>
        <p:spPr>
          <a:xfrm>
            <a:off x="913774" y="1847088"/>
            <a:ext cx="10363826" cy="3904488"/>
          </a:xfrm>
        </p:spPr>
        <p:txBody>
          <a:bodyPr>
            <a:normAutofit/>
          </a:bodyPr>
          <a:lstStyle/>
          <a:p>
            <a:pPr marL="0" indent="0">
              <a:buNone/>
            </a:pPr>
            <a:r>
              <a:rPr lang="en-US" dirty="0"/>
              <a:t>To:</a:t>
            </a:r>
          </a:p>
          <a:p>
            <a:pPr algn="just"/>
            <a:r>
              <a:rPr lang="en-US" dirty="0"/>
              <a:t>Attain and maintain professional knowledge and skill at the level required to ensure that a client or employing organization receives competent professional service, based on current technical and professional standards and relevant legislation; and</a:t>
            </a:r>
          </a:p>
          <a:p>
            <a:pPr algn="just"/>
            <a:r>
              <a:rPr lang="en-US" dirty="0"/>
              <a:t>Act diligently and in accordance with applicable technical and professional standards.</a:t>
            </a:r>
          </a:p>
        </p:txBody>
      </p:sp>
    </p:spTree>
    <p:extLst>
      <p:ext uri="{BB962C8B-B14F-4D97-AF65-F5344CB8AC3E}">
        <p14:creationId xmlns:p14="http://schemas.microsoft.com/office/powerpoint/2010/main" val="2207032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4EF3-0E64-76F0-3451-BD83FCD1BA0C}"/>
              </a:ext>
            </a:extLst>
          </p:cNvPr>
          <p:cNvSpPr>
            <a:spLocks noGrp="1"/>
          </p:cNvSpPr>
          <p:nvPr>
            <p:ph type="title"/>
          </p:nvPr>
        </p:nvSpPr>
        <p:spPr>
          <a:xfrm>
            <a:off x="838200" y="511429"/>
            <a:ext cx="10515600" cy="759587"/>
          </a:xfrm>
        </p:spPr>
        <p:txBody>
          <a:bodyPr>
            <a:normAutofit/>
          </a:bodyPr>
          <a:lstStyle/>
          <a:p>
            <a:pPr algn="ctr"/>
            <a:r>
              <a:rPr lang="en-US" b="1" dirty="0">
                <a:solidFill>
                  <a:srgbClr val="FF0000"/>
                </a:solidFill>
              </a:rPr>
              <a:t>Confidentiality</a:t>
            </a:r>
          </a:p>
        </p:txBody>
      </p:sp>
      <p:graphicFrame>
        <p:nvGraphicFramePr>
          <p:cNvPr id="4" name="Content Placeholder 3">
            <a:extLst>
              <a:ext uri="{FF2B5EF4-FFF2-40B4-BE49-F238E27FC236}">
                <a16:creationId xmlns:a16="http://schemas.microsoft.com/office/drawing/2014/main" id="{D1283DC2-CB15-87D7-A756-8B844C1A20C5}"/>
              </a:ext>
            </a:extLst>
          </p:cNvPr>
          <p:cNvGraphicFramePr>
            <a:graphicFrameLocks noGrp="1"/>
          </p:cNvGraphicFramePr>
          <p:nvPr>
            <p:ph sz="quarter" idx="13"/>
            <p:extLst>
              <p:ext uri="{D42A27DB-BD31-4B8C-83A1-F6EECF244321}">
                <p14:modId xmlns:p14="http://schemas.microsoft.com/office/powerpoint/2010/main" val="1085634674"/>
              </p:ext>
            </p:extLst>
          </p:nvPr>
        </p:nvGraphicFramePr>
        <p:xfrm>
          <a:off x="913774" y="2019620"/>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9813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2810-4CC8-D76E-DB03-F3B7DB50CFA0}"/>
              </a:ext>
            </a:extLst>
          </p:cNvPr>
          <p:cNvSpPr>
            <a:spLocks noGrp="1"/>
          </p:cNvSpPr>
          <p:nvPr>
            <p:ph type="title"/>
          </p:nvPr>
        </p:nvSpPr>
        <p:spPr>
          <a:xfrm>
            <a:off x="838200" y="529717"/>
            <a:ext cx="10515600" cy="915035"/>
          </a:xfrm>
        </p:spPr>
        <p:txBody>
          <a:bodyPr/>
          <a:lstStyle/>
          <a:p>
            <a:pPr algn="ctr"/>
            <a:r>
              <a:rPr lang="en-US" b="1" dirty="0">
                <a:solidFill>
                  <a:srgbClr val="FF0000"/>
                </a:solidFill>
              </a:rPr>
              <a:t>Professional </a:t>
            </a:r>
            <a:r>
              <a:rPr lang="en-US" b="1" dirty="0" err="1">
                <a:solidFill>
                  <a:srgbClr val="FF0000"/>
                </a:solidFill>
              </a:rPr>
              <a:t>Behaviour</a:t>
            </a:r>
            <a:endParaRPr lang="en-US" b="1" dirty="0">
              <a:solidFill>
                <a:srgbClr val="FF0000"/>
              </a:solidFill>
            </a:endParaRPr>
          </a:p>
        </p:txBody>
      </p:sp>
      <p:sp>
        <p:nvSpPr>
          <p:cNvPr id="3" name="Content Placeholder 2">
            <a:extLst>
              <a:ext uri="{FF2B5EF4-FFF2-40B4-BE49-F238E27FC236}">
                <a16:creationId xmlns:a16="http://schemas.microsoft.com/office/drawing/2014/main" id="{09C7A53F-F79F-D743-885F-1F4843389A84}"/>
              </a:ext>
            </a:extLst>
          </p:cNvPr>
          <p:cNvSpPr>
            <a:spLocks noGrp="1"/>
          </p:cNvSpPr>
          <p:nvPr>
            <p:ph sz="quarter" idx="13"/>
          </p:nvPr>
        </p:nvSpPr>
        <p:spPr>
          <a:xfrm>
            <a:off x="913774" y="2065340"/>
            <a:ext cx="10363826" cy="3424107"/>
          </a:xfrm>
        </p:spPr>
        <p:txBody>
          <a:bodyPr>
            <a:normAutofit/>
          </a:bodyPr>
          <a:lstStyle/>
          <a:p>
            <a:pPr marL="0" indent="0">
              <a:buNone/>
            </a:pPr>
            <a:r>
              <a:rPr lang="en-US" dirty="0"/>
              <a:t>to:</a:t>
            </a:r>
          </a:p>
          <a:p>
            <a:pPr marL="571500" indent="-571500" algn="just">
              <a:buFont typeface="+mj-lt"/>
              <a:buAutoNum type="romanUcPeriod"/>
            </a:pPr>
            <a:r>
              <a:rPr lang="en-US" dirty="0"/>
              <a:t>Comply with relevant laws and regulations;</a:t>
            </a:r>
          </a:p>
          <a:p>
            <a:pPr marL="571500" indent="-571500" algn="just">
              <a:buFont typeface="+mj-lt"/>
              <a:buAutoNum type="romanUcPeriod"/>
            </a:pPr>
            <a:r>
              <a:rPr lang="en-US" dirty="0"/>
              <a:t>Behave in a manner consistent with the profession’s responsibility to act in the public interest in all professional activities and business relationships; and </a:t>
            </a:r>
          </a:p>
          <a:p>
            <a:pPr marL="571500" indent="-571500" algn="just">
              <a:buFont typeface="+mj-lt"/>
              <a:buAutoNum type="romanUcPeriod"/>
            </a:pPr>
            <a:r>
              <a:rPr lang="en-US" dirty="0"/>
              <a:t>Avoid any conduct that the chartered accountant knows or should know might discredit the profession.</a:t>
            </a:r>
          </a:p>
        </p:txBody>
      </p:sp>
    </p:spTree>
    <p:extLst>
      <p:ext uri="{BB962C8B-B14F-4D97-AF65-F5344CB8AC3E}">
        <p14:creationId xmlns:p14="http://schemas.microsoft.com/office/powerpoint/2010/main" val="2796339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5658D-36CC-39CC-BB26-DC6FD7AA4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FCBC5-9AA8-DAE0-4FC6-39A60B431098}"/>
              </a:ext>
            </a:extLst>
          </p:cNvPr>
          <p:cNvSpPr>
            <a:spLocks noGrp="1"/>
          </p:cNvSpPr>
          <p:nvPr>
            <p:ph type="title"/>
          </p:nvPr>
        </p:nvSpPr>
        <p:spPr>
          <a:xfrm>
            <a:off x="838200" y="474854"/>
            <a:ext cx="10515600" cy="686434"/>
          </a:xfrm>
        </p:spPr>
        <p:txBody>
          <a:bodyPr>
            <a:normAutofit fontScale="90000"/>
          </a:bodyPr>
          <a:lstStyle/>
          <a:p>
            <a:pPr algn="r"/>
            <a:r>
              <a:rPr lang="en-US" b="1" dirty="0">
                <a:solidFill>
                  <a:srgbClr val="FF0000"/>
                </a:solidFill>
              </a:rPr>
              <a:t>Fundamental Principles</a:t>
            </a:r>
          </a:p>
        </p:txBody>
      </p:sp>
      <p:graphicFrame>
        <p:nvGraphicFramePr>
          <p:cNvPr id="4" name="Content Placeholder 3">
            <a:extLst>
              <a:ext uri="{FF2B5EF4-FFF2-40B4-BE49-F238E27FC236}">
                <a16:creationId xmlns:a16="http://schemas.microsoft.com/office/drawing/2014/main" id="{43CE28A3-7D1B-DFAD-F85D-50EEDC2AC5EA}"/>
              </a:ext>
            </a:extLst>
          </p:cNvPr>
          <p:cNvGraphicFramePr>
            <a:graphicFrameLocks noGrp="1"/>
          </p:cNvGraphicFramePr>
          <p:nvPr>
            <p:ph sz="quarter" idx="13"/>
          </p:nvPr>
        </p:nvGraphicFramePr>
        <p:xfrm>
          <a:off x="913774" y="1060704"/>
          <a:ext cx="10363826" cy="4730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2507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7EC55-6C6E-7A58-3335-0A3990751DA6}"/>
              </a:ext>
            </a:extLst>
          </p:cNvPr>
          <p:cNvSpPr>
            <a:spLocks noGrp="1"/>
          </p:cNvSpPr>
          <p:nvPr>
            <p:ph type="title"/>
          </p:nvPr>
        </p:nvSpPr>
        <p:spPr>
          <a:xfrm>
            <a:off x="838200" y="457200"/>
            <a:ext cx="10515600" cy="795528"/>
          </a:xfrm>
        </p:spPr>
        <p:txBody>
          <a:bodyPr/>
          <a:lstStyle/>
          <a:p>
            <a:pPr algn="ctr"/>
            <a:r>
              <a:rPr lang="en-US" b="1" dirty="0">
                <a:solidFill>
                  <a:srgbClr val="FF0000"/>
                </a:solidFill>
              </a:rPr>
              <a:t>Conceptual Framework</a:t>
            </a:r>
          </a:p>
        </p:txBody>
      </p:sp>
      <p:graphicFrame>
        <p:nvGraphicFramePr>
          <p:cNvPr id="4" name="Content Placeholder 3">
            <a:extLst>
              <a:ext uri="{FF2B5EF4-FFF2-40B4-BE49-F238E27FC236}">
                <a16:creationId xmlns:a16="http://schemas.microsoft.com/office/drawing/2014/main" id="{FB511671-4357-B3F3-4F06-793E6D37EAAF}"/>
              </a:ext>
            </a:extLst>
          </p:cNvPr>
          <p:cNvGraphicFramePr>
            <a:graphicFrameLocks noGrp="1"/>
          </p:cNvGraphicFramePr>
          <p:nvPr>
            <p:ph sz="quarter" idx="13"/>
            <p:extLst>
              <p:ext uri="{D42A27DB-BD31-4B8C-83A1-F6EECF244321}">
                <p14:modId xmlns:p14="http://schemas.microsoft.com/office/powerpoint/2010/main" val="2771748469"/>
              </p:ext>
            </p:extLst>
          </p:nvPr>
        </p:nvGraphicFramePr>
        <p:xfrm>
          <a:off x="913774" y="1399032"/>
          <a:ext cx="10363826" cy="4809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98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2C43-D703-82EC-53A0-510DCCD52F14}"/>
              </a:ext>
            </a:extLst>
          </p:cNvPr>
          <p:cNvSpPr>
            <a:spLocks noGrp="1"/>
          </p:cNvSpPr>
          <p:nvPr>
            <p:ph type="title"/>
          </p:nvPr>
        </p:nvSpPr>
        <p:spPr>
          <a:xfrm>
            <a:off x="838200" y="483997"/>
            <a:ext cx="10515600" cy="741299"/>
          </a:xfrm>
        </p:spPr>
        <p:txBody>
          <a:bodyPr>
            <a:normAutofit/>
          </a:bodyPr>
          <a:lstStyle/>
          <a:p>
            <a:pPr algn="r"/>
            <a:r>
              <a:rPr lang="en-US" sz="3200" b="1" dirty="0">
                <a:solidFill>
                  <a:srgbClr val="FF0000"/>
                </a:solidFill>
              </a:rPr>
              <a:t>Conceptual Framework</a:t>
            </a:r>
          </a:p>
        </p:txBody>
      </p:sp>
      <p:sp>
        <p:nvSpPr>
          <p:cNvPr id="3" name="Content Placeholder 2">
            <a:extLst>
              <a:ext uri="{FF2B5EF4-FFF2-40B4-BE49-F238E27FC236}">
                <a16:creationId xmlns:a16="http://schemas.microsoft.com/office/drawing/2014/main" id="{57598D15-5D49-A8AB-A7C0-A49AEAB3BEA9}"/>
              </a:ext>
            </a:extLst>
          </p:cNvPr>
          <p:cNvSpPr>
            <a:spLocks noGrp="1"/>
          </p:cNvSpPr>
          <p:nvPr>
            <p:ph sz="quarter" idx="13"/>
          </p:nvPr>
        </p:nvSpPr>
        <p:spPr>
          <a:xfrm>
            <a:off x="557784" y="1288100"/>
            <a:ext cx="11018520" cy="5085903"/>
          </a:xfrm>
        </p:spPr>
        <p:txBody>
          <a:bodyPr>
            <a:normAutofit fontScale="92500" lnSpcReduction="20000"/>
          </a:bodyPr>
          <a:lstStyle/>
          <a:p>
            <a:pPr marL="0" indent="0">
              <a:buNone/>
            </a:pPr>
            <a:r>
              <a:rPr lang="en-US" b="1" dirty="0">
                <a:solidFill>
                  <a:srgbClr val="FF0000"/>
                </a:solidFill>
              </a:rPr>
              <a:t>Requirements &amp; Application Material</a:t>
            </a:r>
            <a:endParaRPr lang="en-US" dirty="0"/>
          </a:p>
          <a:p>
            <a:r>
              <a:rPr lang="en-US" dirty="0"/>
              <a:t>Professional Accountant shall apply Conceptual Frame Work</a:t>
            </a:r>
          </a:p>
          <a:p>
            <a:r>
              <a:rPr lang="en-US" dirty="0"/>
              <a:t>To Identify, evaluate and address threats</a:t>
            </a:r>
          </a:p>
          <a:p>
            <a:r>
              <a:rPr lang="en-US" dirty="0"/>
              <a:t>To compliance with the Fundamental Principles</a:t>
            </a:r>
          </a:p>
          <a:p>
            <a:pPr marL="0" indent="0">
              <a:buNone/>
            </a:pPr>
            <a:r>
              <a:rPr lang="en-US" b="1" dirty="0">
                <a:solidFill>
                  <a:srgbClr val="FF0000"/>
                </a:solidFill>
              </a:rPr>
              <a:t>Additional Requirement and application materials</a:t>
            </a:r>
          </a:p>
          <a:p>
            <a:r>
              <a:rPr lang="en-US" dirty="0"/>
              <a:t>Part – 2: Professional Accountants in Service</a:t>
            </a:r>
          </a:p>
          <a:p>
            <a:r>
              <a:rPr lang="en-US" dirty="0"/>
              <a:t>Part – 3: Professional Accountants in Public Practice.</a:t>
            </a:r>
          </a:p>
          <a:p>
            <a:r>
              <a:rPr lang="en-US" dirty="0"/>
              <a:t>Part – 4: Independence Standards</a:t>
            </a:r>
          </a:p>
          <a:p>
            <a:pPr lvl="1"/>
            <a:r>
              <a:rPr lang="en-US" dirty="0"/>
              <a:t>Part – 4A: Independence for Audit and Review Engagements</a:t>
            </a:r>
          </a:p>
          <a:p>
            <a:pPr lvl="1"/>
            <a:r>
              <a:rPr lang="en-US" dirty="0"/>
              <a:t>Part – 4B: Independence for Assurance Engagement other than Audit and Review Engagement</a:t>
            </a:r>
          </a:p>
          <a:p>
            <a:r>
              <a:rPr lang="en-US" dirty="0"/>
              <a:t>Part – 5: Ethics Standards for Sustainability Assurance (including Independence Standards)</a:t>
            </a:r>
          </a:p>
        </p:txBody>
      </p:sp>
    </p:spTree>
    <p:extLst>
      <p:ext uri="{BB962C8B-B14F-4D97-AF65-F5344CB8AC3E}">
        <p14:creationId xmlns:p14="http://schemas.microsoft.com/office/powerpoint/2010/main" val="163435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5B1E-F174-2723-1FB4-E9C4FC7D33B3}"/>
              </a:ext>
            </a:extLst>
          </p:cNvPr>
          <p:cNvSpPr>
            <a:spLocks noGrp="1"/>
          </p:cNvSpPr>
          <p:nvPr>
            <p:ph type="title"/>
          </p:nvPr>
        </p:nvSpPr>
        <p:spPr/>
        <p:txBody>
          <a:bodyPr>
            <a:normAutofit/>
          </a:bodyPr>
          <a:lstStyle/>
          <a:p>
            <a:pPr algn="r"/>
            <a:r>
              <a:rPr lang="en-US" sz="4000" b="1" dirty="0">
                <a:solidFill>
                  <a:srgbClr val="FF0000"/>
                </a:solidFill>
              </a:rPr>
              <a:t>Addressing the Conflicts – Fundamental Principles</a:t>
            </a:r>
          </a:p>
        </p:txBody>
      </p:sp>
      <p:graphicFrame>
        <p:nvGraphicFramePr>
          <p:cNvPr id="4" name="Content Placeholder 3">
            <a:extLst>
              <a:ext uri="{FF2B5EF4-FFF2-40B4-BE49-F238E27FC236}">
                <a16:creationId xmlns:a16="http://schemas.microsoft.com/office/drawing/2014/main" id="{F2DC32D5-F122-6545-32CB-C1E5D81EB8E2}"/>
              </a:ext>
            </a:extLst>
          </p:cNvPr>
          <p:cNvGraphicFramePr>
            <a:graphicFrameLocks noGrp="1"/>
          </p:cNvGraphicFramePr>
          <p:nvPr>
            <p:ph sz="quarter" idx="13"/>
            <p:extLst>
              <p:ext uri="{D42A27DB-BD31-4B8C-83A1-F6EECF244321}">
                <p14:modId xmlns:p14="http://schemas.microsoft.com/office/powerpoint/2010/main" val="2814844658"/>
              </p:ext>
            </p:extLst>
          </p:nvPr>
        </p:nvGraphicFramePr>
        <p:xfrm>
          <a:off x="913774" y="2367092"/>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7085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5CF65-0980-5B1D-9F3F-027EABAE0609}"/>
              </a:ext>
            </a:extLst>
          </p:cNvPr>
          <p:cNvSpPr>
            <a:spLocks noGrp="1"/>
          </p:cNvSpPr>
          <p:nvPr>
            <p:ph type="title"/>
          </p:nvPr>
        </p:nvSpPr>
        <p:spPr>
          <a:xfrm>
            <a:off x="838200" y="493776"/>
            <a:ext cx="10515600" cy="694944"/>
          </a:xfrm>
        </p:spPr>
        <p:txBody>
          <a:bodyPr/>
          <a:lstStyle/>
          <a:p>
            <a:pPr algn="ctr"/>
            <a:r>
              <a:rPr lang="en-US" b="1" dirty="0">
                <a:solidFill>
                  <a:srgbClr val="FF0000"/>
                </a:solidFill>
              </a:rPr>
              <a:t>Categories of threats</a:t>
            </a:r>
          </a:p>
        </p:txBody>
      </p:sp>
      <p:graphicFrame>
        <p:nvGraphicFramePr>
          <p:cNvPr id="4" name="Content Placeholder 3">
            <a:extLst>
              <a:ext uri="{FF2B5EF4-FFF2-40B4-BE49-F238E27FC236}">
                <a16:creationId xmlns:a16="http://schemas.microsoft.com/office/drawing/2014/main" id="{7CC2AA67-BC29-8DC8-F71B-6239F03F7B9C}"/>
              </a:ext>
            </a:extLst>
          </p:cNvPr>
          <p:cNvGraphicFramePr>
            <a:graphicFrameLocks noGrp="1"/>
          </p:cNvGraphicFramePr>
          <p:nvPr>
            <p:ph sz="quarter" idx="13"/>
            <p:extLst>
              <p:ext uri="{D42A27DB-BD31-4B8C-83A1-F6EECF244321}">
                <p14:modId xmlns:p14="http://schemas.microsoft.com/office/powerpoint/2010/main" val="4055230314"/>
              </p:ext>
            </p:extLst>
          </p:nvPr>
        </p:nvGraphicFramePr>
        <p:xfrm>
          <a:off x="913774" y="1307592"/>
          <a:ext cx="10363826" cy="44836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867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806D-D2DB-A08C-1347-6E0F880953FA}"/>
              </a:ext>
            </a:extLst>
          </p:cNvPr>
          <p:cNvSpPr>
            <a:spLocks noGrp="1"/>
          </p:cNvSpPr>
          <p:nvPr>
            <p:ph type="title"/>
          </p:nvPr>
        </p:nvSpPr>
        <p:spPr>
          <a:xfrm>
            <a:off x="838200" y="466344"/>
            <a:ext cx="10515600" cy="978408"/>
          </a:xfrm>
        </p:spPr>
        <p:txBody>
          <a:bodyPr/>
          <a:lstStyle/>
          <a:p>
            <a:pPr algn="ctr"/>
            <a:r>
              <a:rPr lang="en-US" b="1" dirty="0">
                <a:solidFill>
                  <a:srgbClr val="FF0000"/>
                </a:solidFill>
              </a:rPr>
              <a:t>Self-interest threat</a:t>
            </a:r>
          </a:p>
        </p:txBody>
      </p:sp>
      <p:graphicFrame>
        <p:nvGraphicFramePr>
          <p:cNvPr id="4" name="Content Placeholder 3">
            <a:extLst>
              <a:ext uri="{FF2B5EF4-FFF2-40B4-BE49-F238E27FC236}">
                <a16:creationId xmlns:a16="http://schemas.microsoft.com/office/drawing/2014/main" id="{25C0000E-EB74-AE60-DB69-872DAE2F54D9}"/>
              </a:ext>
            </a:extLst>
          </p:cNvPr>
          <p:cNvGraphicFramePr>
            <a:graphicFrameLocks noGrp="1"/>
          </p:cNvGraphicFramePr>
          <p:nvPr>
            <p:ph sz="quarter" idx="13"/>
            <p:extLst>
              <p:ext uri="{D42A27DB-BD31-4B8C-83A1-F6EECF244321}">
                <p14:modId xmlns:p14="http://schemas.microsoft.com/office/powerpoint/2010/main" val="2933511240"/>
              </p:ext>
            </p:extLst>
          </p:nvPr>
        </p:nvGraphicFramePr>
        <p:xfrm>
          <a:off x="913774" y="2367092"/>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2287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067DE-4D02-9FC6-9D9E-7CAFBAAC0FCD}"/>
              </a:ext>
            </a:extLst>
          </p:cNvPr>
          <p:cNvSpPr>
            <a:spLocks noGrp="1"/>
          </p:cNvSpPr>
          <p:nvPr>
            <p:ph type="title"/>
          </p:nvPr>
        </p:nvSpPr>
        <p:spPr>
          <a:xfrm>
            <a:off x="838200" y="530352"/>
            <a:ext cx="10515600" cy="722376"/>
          </a:xfrm>
        </p:spPr>
        <p:txBody>
          <a:bodyPr/>
          <a:lstStyle/>
          <a:p>
            <a:pPr algn="ctr"/>
            <a:r>
              <a:rPr lang="en-US" b="1" dirty="0">
                <a:solidFill>
                  <a:srgbClr val="FF0000"/>
                </a:solidFill>
              </a:rPr>
              <a:t>Self - review threat</a:t>
            </a:r>
          </a:p>
        </p:txBody>
      </p:sp>
      <p:graphicFrame>
        <p:nvGraphicFramePr>
          <p:cNvPr id="4" name="Content Placeholder 3">
            <a:extLst>
              <a:ext uri="{FF2B5EF4-FFF2-40B4-BE49-F238E27FC236}">
                <a16:creationId xmlns:a16="http://schemas.microsoft.com/office/drawing/2014/main" id="{C1B5A5A1-2CAF-CAA5-E27D-524FE16C44DE}"/>
              </a:ext>
            </a:extLst>
          </p:cNvPr>
          <p:cNvGraphicFramePr>
            <a:graphicFrameLocks noGrp="1"/>
          </p:cNvGraphicFramePr>
          <p:nvPr>
            <p:ph sz="quarter" idx="13"/>
            <p:extLst>
              <p:ext uri="{D42A27DB-BD31-4B8C-83A1-F6EECF244321}">
                <p14:modId xmlns:p14="http://schemas.microsoft.com/office/powerpoint/2010/main" val="2401527198"/>
              </p:ext>
            </p:extLst>
          </p:nvPr>
        </p:nvGraphicFramePr>
        <p:xfrm>
          <a:off x="913774" y="1855028"/>
          <a:ext cx="10363826" cy="3832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257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60C75-6241-3B0B-8E0E-A7755DD5052A}"/>
              </a:ext>
            </a:extLst>
          </p:cNvPr>
          <p:cNvSpPr>
            <a:spLocks noGrp="1"/>
          </p:cNvSpPr>
          <p:nvPr>
            <p:ph type="title"/>
          </p:nvPr>
        </p:nvSpPr>
        <p:spPr>
          <a:xfrm>
            <a:off x="838200" y="548640"/>
            <a:ext cx="10515600" cy="868680"/>
          </a:xfrm>
        </p:spPr>
        <p:txBody>
          <a:bodyPr/>
          <a:lstStyle/>
          <a:p>
            <a:pPr algn="ctr"/>
            <a:r>
              <a:rPr lang="en-US" b="1" dirty="0">
                <a:solidFill>
                  <a:srgbClr val="FF0000"/>
                </a:solidFill>
              </a:rPr>
              <a:t>Advocacy threat</a:t>
            </a:r>
          </a:p>
        </p:txBody>
      </p:sp>
      <p:graphicFrame>
        <p:nvGraphicFramePr>
          <p:cNvPr id="4" name="Content Placeholder 3">
            <a:extLst>
              <a:ext uri="{FF2B5EF4-FFF2-40B4-BE49-F238E27FC236}">
                <a16:creationId xmlns:a16="http://schemas.microsoft.com/office/drawing/2014/main" id="{969C8EB4-677C-05C5-E7B9-813236202CEF}"/>
              </a:ext>
            </a:extLst>
          </p:cNvPr>
          <p:cNvGraphicFramePr>
            <a:graphicFrameLocks noGrp="1"/>
          </p:cNvGraphicFramePr>
          <p:nvPr>
            <p:ph sz="quarter" idx="13"/>
            <p:extLst>
              <p:ext uri="{D42A27DB-BD31-4B8C-83A1-F6EECF244321}">
                <p14:modId xmlns:p14="http://schemas.microsoft.com/office/powerpoint/2010/main" val="3070753212"/>
              </p:ext>
            </p:extLst>
          </p:nvPr>
        </p:nvGraphicFramePr>
        <p:xfrm>
          <a:off x="913774" y="1946468"/>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0326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18D8-5BC4-D37D-661A-A7F80D4C16A5}"/>
              </a:ext>
            </a:extLst>
          </p:cNvPr>
          <p:cNvSpPr>
            <a:spLocks noGrp="1"/>
          </p:cNvSpPr>
          <p:nvPr>
            <p:ph type="title"/>
          </p:nvPr>
        </p:nvSpPr>
        <p:spPr>
          <a:xfrm>
            <a:off x="838200" y="483997"/>
            <a:ext cx="10515600" cy="823595"/>
          </a:xfrm>
        </p:spPr>
        <p:txBody>
          <a:bodyPr/>
          <a:lstStyle/>
          <a:p>
            <a:pPr algn="ctr"/>
            <a:r>
              <a:rPr lang="en-US" b="1" dirty="0">
                <a:solidFill>
                  <a:srgbClr val="FF0000"/>
                </a:solidFill>
              </a:rPr>
              <a:t>Familiarity threat</a:t>
            </a:r>
          </a:p>
        </p:txBody>
      </p:sp>
      <p:graphicFrame>
        <p:nvGraphicFramePr>
          <p:cNvPr id="4" name="Content Placeholder 3">
            <a:extLst>
              <a:ext uri="{FF2B5EF4-FFF2-40B4-BE49-F238E27FC236}">
                <a16:creationId xmlns:a16="http://schemas.microsoft.com/office/drawing/2014/main" id="{0334C189-B0AC-831D-9E00-0B95EC394C26}"/>
              </a:ext>
            </a:extLst>
          </p:cNvPr>
          <p:cNvGraphicFramePr>
            <a:graphicFrameLocks noGrp="1"/>
          </p:cNvGraphicFramePr>
          <p:nvPr>
            <p:ph sz="quarter" idx="13"/>
            <p:extLst>
              <p:ext uri="{D42A27DB-BD31-4B8C-83A1-F6EECF244321}">
                <p14:modId xmlns:p14="http://schemas.microsoft.com/office/powerpoint/2010/main" val="2972512258"/>
              </p:ext>
            </p:extLst>
          </p:nvPr>
        </p:nvGraphicFramePr>
        <p:xfrm>
          <a:off x="913774" y="2129348"/>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0231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4E54C-BEA2-7434-89BD-A57A4D3E40B3}"/>
              </a:ext>
            </a:extLst>
          </p:cNvPr>
          <p:cNvSpPr>
            <a:spLocks noGrp="1"/>
          </p:cNvSpPr>
          <p:nvPr>
            <p:ph type="title"/>
          </p:nvPr>
        </p:nvSpPr>
        <p:spPr/>
        <p:txBody>
          <a:bodyPr/>
          <a:lstStyle/>
          <a:p>
            <a:pPr algn="ctr"/>
            <a:r>
              <a:rPr lang="en-US" b="1" dirty="0">
                <a:solidFill>
                  <a:srgbClr val="FF0000"/>
                </a:solidFill>
              </a:rPr>
              <a:t>Intimidation threat</a:t>
            </a:r>
          </a:p>
        </p:txBody>
      </p:sp>
      <p:graphicFrame>
        <p:nvGraphicFramePr>
          <p:cNvPr id="4" name="Content Placeholder 3">
            <a:extLst>
              <a:ext uri="{FF2B5EF4-FFF2-40B4-BE49-F238E27FC236}">
                <a16:creationId xmlns:a16="http://schemas.microsoft.com/office/drawing/2014/main" id="{74BA54A7-E113-6B76-5E87-A56EE4795C3C}"/>
              </a:ext>
            </a:extLst>
          </p:cNvPr>
          <p:cNvGraphicFramePr>
            <a:graphicFrameLocks noGrp="1"/>
          </p:cNvGraphicFramePr>
          <p:nvPr>
            <p:ph sz="quarter" idx="13"/>
            <p:extLst>
              <p:ext uri="{D42A27DB-BD31-4B8C-83A1-F6EECF244321}">
                <p14:modId xmlns:p14="http://schemas.microsoft.com/office/powerpoint/2010/main" val="628935590"/>
              </p:ext>
            </p:extLst>
          </p:nvPr>
        </p:nvGraphicFramePr>
        <p:xfrm>
          <a:off x="913774" y="2367092"/>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8240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98EEB-985F-ECC8-8086-61FE8683BABC}"/>
              </a:ext>
            </a:extLst>
          </p:cNvPr>
          <p:cNvSpPr>
            <a:spLocks noGrp="1"/>
          </p:cNvSpPr>
          <p:nvPr>
            <p:ph type="title"/>
          </p:nvPr>
        </p:nvSpPr>
        <p:spPr>
          <a:xfrm>
            <a:off x="838200" y="456565"/>
            <a:ext cx="10515600" cy="887603"/>
          </a:xfrm>
        </p:spPr>
        <p:txBody>
          <a:bodyPr>
            <a:normAutofit/>
          </a:bodyPr>
          <a:lstStyle/>
          <a:p>
            <a:pPr algn="r"/>
            <a:r>
              <a:rPr lang="en-US" sz="4000" b="1" dirty="0">
                <a:solidFill>
                  <a:srgbClr val="FF0000"/>
                </a:solidFill>
              </a:rPr>
              <a:t>Evaluating a threat</a:t>
            </a:r>
          </a:p>
        </p:txBody>
      </p:sp>
      <p:sp>
        <p:nvSpPr>
          <p:cNvPr id="3" name="Content Placeholder 2">
            <a:extLst>
              <a:ext uri="{FF2B5EF4-FFF2-40B4-BE49-F238E27FC236}">
                <a16:creationId xmlns:a16="http://schemas.microsoft.com/office/drawing/2014/main" id="{1E297AFB-5E97-3076-2DEC-F63823F77EF9}"/>
              </a:ext>
            </a:extLst>
          </p:cNvPr>
          <p:cNvSpPr>
            <a:spLocks noGrp="1"/>
          </p:cNvSpPr>
          <p:nvPr>
            <p:ph sz="quarter" idx="13"/>
          </p:nvPr>
        </p:nvSpPr>
        <p:spPr>
          <a:xfrm>
            <a:off x="438912" y="1188720"/>
            <a:ext cx="11411712" cy="5212715"/>
          </a:xfrm>
        </p:spPr>
        <p:txBody>
          <a:bodyPr>
            <a:normAutofit lnSpcReduction="10000"/>
          </a:bodyPr>
          <a:lstStyle/>
          <a:p>
            <a:pPr marL="0" indent="0" algn="just">
              <a:buNone/>
            </a:pPr>
            <a:r>
              <a:rPr lang="en-US" dirty="0"/>
              <a:t>Factors relevant in evaluating the level of threat:</a:t>
            </a:r>
          </a:p>
          <a:p>
            <a:pPr algn="just"/>
            <a:r>
              <a:rPr lang="en-US" dirty="0"/>
              <a:t>The consideration of qualitative as well as quantitative factors is relevant in the chartered accountant’s evaluation of threats, as is the combined effect of multiple threats, if applicable.</a:t>
            </a:r>
          </a:p>
          <a:p>
            <a:pPr algn="just"/>
            <a:r>
              <a:rPr lang="en-US" dirty="0"/>
              <a:t>The existence of conditions, policies and procedures might also be factors that are relevant in evaluating the level of threats to compliance with the fundamental principles. Examples of such conditions, policies and procedures include:</a:t>
            </a:r>
          </a:p>
          <a:p>
            <a:pPr lvl="1" algn="just"/>
            <a:r>
              <a:rPr lang="en-US" dirty="0"/>
              <a:t>Corporate governance requirements.</a:t>
            </a:r>
          </a:p>
          <a:p>
            <a:pPr lvl="1" algn="just"/>
            <a:r>
              <a:rPr lang="en-US" dirty="0"/>
              <a:t>Educational, training and experience requirements for the profession.</a:t>
            </a:r>
          </a:p>
          <a:p>
            <a:pPr lvl="1" algn="just"/>
            <a:r>
              <a:rPr lang="en-US" dirty="0"/>
              <a:t>Effective complaint systems which enable the chartered accountant and the general public to draw attention to unethical </a:t>
            </a:r>
            <a:r>
              <a:rPr lang="en-US" dirty="0" err="1"/>
              <a:t>behaviour</a:t>
            </a:r>
            <a:r>
              <a:rPr lang="en-US" dirty="0"/>
              <a:t>.</a:t>
            </a:r>
          </a:p>
          <a:p>
            <a:pPr lvl="1" algn="just"/>
            <a:r>
              <a:rPr lang="en-US" dirty="0"/>
              <a:t>An explicitly stated duty to report breaches of ethics requirements.</a:t>
            </a:r>
          </a:p>
          <a:p>
            <a:pPr lvl="1" algn="just"/>
            <a:r>
              <a:rPr lang="en-US" dirty="0"/>
              <a:t>Professional or regulatory monitoring and disciplinary procedures.</a:t>
            </a:r>
          </a:p>
        </p:txBody>
      </p:sp>
    </p:spTree>
    <p:extLst>
      <p:ext uri="{BB962C8B-B14F-4D97-AF65-F5344CB8AC3E}">
        <p14:creationId xmlns:p14="http://schemas.microsoft.com/office/powerpoint/2010/main" val="3680935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6F8A2-8763-F5AE-F5E2-517A97CEA50A}"/>
              </a:ext>
            </a:extLst>
          </p:cNvPr>
          <p:cNvSpPr>
            <a:spLocks noGrp="1"/>
          </p:cNvSpPr>
          <p:nvPr>
            <p:ph type="title"/>
          </p:nvPr>
        </p:nvSpPr>
        <p:spPr/>
        <p:txBody>
          <a:bodyPr>
            <a:normAutofit/>
          </a:bodyPr>
          <a:lstStyle/>
          <a:p>
            <a:pPr algn="r"/>
            <a:r>
              <a:rPr lang="en-US" sz="4000" b="1" dirty="0">
                <a:solidFill>
                  <a:srgbClr val="FF0000"/>
                </a:solidFill>
              </a:rPr>
              <a:t>Acceptable Level of threat</a:t>
            </a:r>
          </a:p>
        </p:txBody>
      </p:sp>
      <p:graphicFrame>
        <p:nvGraphicFramePr>
          <p:cNvPr id="4" name="Content Placeholder 3">
            <a:extLst>
              <a:ext uri="{FF2B5EF4-FFF2-40B4-BE49-F238E27FC236}">
                <a16:creationId xmlns:a16="http://schemas.microsoft.com/office/drawing/2014/main" id="{A9891A4E-EFB2-D29C-C3FC-C21C20AAFC25}"/>
              </a:ext>
            </a:extLst>
          </p:cNvPr>
          <p:cNvGraphicFramePr>
            <a:graphicFrameLocks noGrp="1"/>
          </p:cNvGraphicFramePr>
          <p:nvPr>
            <p:ph sz="quarter" idx="13"/>
            <p:extLst>
              <p:ext uri="{D42A27DB-BD31-4B8C-83A1-F6EECF244321}">
                <p14:modId xmlns:p14="http://schemas.microsoft.com/office/powerpoint/2010/main" val="4046845573"/>
              </p:ext>
            </p:extLst>
          </p:nvPr>
        </p:nvGraphicFramePr>
        <p:xfrm>
          <a:off x="913774" y="1992188"/>
          <a:ext cx="10363826" cy="34241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1024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4803-7916-8A73-FF1B-DAB5070070BA}"/>
              </a:ext>
            </a:extLst>
          </p:cNvPr>
          <p:cNvSpPr>
            <a:spLocks noGrp="1"/>
          </p:cNvSpPr>
          <p:nvPr>
            <p:ph type="title"/>
          </p:nvPr>
        </p:nvSpPr>
        <p:spPr/>
        <p:txBody>
          <a:bodyPr>
            <a:normAutofit/>
          </a:bodyPr>
          <a:lstStyle/>
          <a:p>
            <a:pPr algn="r"/>
            <a:r>
              <a:rPr lang="en-US" sz="4000" b="1" dirty="0">
                <a:solidFill>
                  <a:srgbClr val="FF0000"/>
                </a:solidFill>
              </a:rPr>
              <a:t>Addressing threat</a:t>
            </a:r>
          </a:p>
        </p:txBody>
      </p:sp>
      <p:graphicFrame>
        <p:nvGraphicFramePr>
          <p:cNvPr id="4" name="Content Placeholder 3">
            <a:extLst>
              <a:ext uri="{FF2B5EF4-FFF2-40B4-BE49-F238E27FC236}">
                <a16:creationId xmlns:a16="http://schemas.microsoft.com/office/drawing/2014/main" id="{E4009593-871F-3AD9-BF5C-B70CFEFCAFF5}"/>
              </a:ext>
            </a:extLst>
          </p:cNvPr>
          <p:cNvGraphicFramePr>
            <a:graphicFrameLocks noGrp="1"/>
          </p:cNvGraphicFramePr>
          <p:nvPr>
            <p:ph sz="quarter" idx="13"/>
            <p:extLst>
              <p:ext uri="{D42A27DB-BD31-4B8C-83A1-F6EECF244321}">
                <p14:modId xmlns:p14="http://schemas.microsoft.com/office/powerpoint/2010/main" val="1259321094"/>
              </p:ext>
            </p:extLst>
          </p:nvPr>
        </p:nvGraphicFramePr>
        <p:xfrm>
          <a:off x="913774" y="1443547"/>
          <a:ext cx="10363826" cy="4957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2885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10751-0D2F-8FA2-B216-37B64A290624}"/>
              </a:ext>
            </a:extLst>
          </p:cNvPr>
          <p:cNvSpPr>
            <a:spLocks noGrp="1"/>
          </p:cNvSpPr>
          <p:nvPr>
            <p:ph type="title"/>
          </p:nvPr>
        </p:nvSpPr>
        <p:spPr/>
        <p:txBody>
          <a:bodyPr>
            <a:normAutofit/>
          </a:bodyPr>
          <a:lstStyle/>
          <a:p>
            <a:pPr algn="r"/>
            <a:r>
              <a:rPr lang="en-US" sz="3600" b="1" dirty="0">
                <a:solidFill>
                  <a:srgbClr val="FF0000"/>
                </a:solidFill>
              </a:rPr>
              <a:t>Considerations for Audits, Reviews Other Assurance </a:t>
            </a:r>
            <a:br>
              <a:rPr lang="en-US" sz="3600" b="1" dirty="0">
                <a:solidFill>
                  <a:srgbClr val="FF0000"/>
                </a:solidFill>
              </a:rPr>
            </a:br>
            <a:r>
              <a:rPr lang="en-US" sz="3600" b="1" dirty="0">
                <a:solidFill>
                  <a:srgbClr val="FF0000"/>
                </a:solidFill>
              </a:rPr>
              <a:t>and Related Services Engagements</a:t>
            </a:r>
          </a:p>
        </p:txBody>
      </p:sp>
      <p:graphicFrame>
        <p:nvGraphicFramePr>
          <p:cNvPr id="4" name="Content Placeholder 3">
            <a:extLst>
              <a:ext uri="{FF2B5EF4-FFF2-40B4-BE49-F238E27FC236}">
                <a16:creationId xmlns:a16="http://schemas.microsoft.com/office/drawing/2014/main" id="{CFEA686E-889A-8DF6-2B25-7B5A066027A1}"/>
              </a:ext>
            </a:extLst>
          </p:cNvPr>
          <p:cNvGraphicFramePr>
            <a:graphicFrameLocks noGrp="1"/>
          </p:cNvGraphicFramePr>
          <p:nvPr>
            <p:ph sz="quarter" idx="13"/>
            <p:extLst>
              <p:ext uri="{D42A27DB-BD31-4B8C-83A1-F6EECF244321}">
                <p14:modId xmlns:p14="http://schemas.microsoft.com/office/powerpoint/2010/main" val="2700826445"/>
              </p:ext>
            </p:extLst>
          </p:nvPr>
        </p:nvGraphicFramePr>
        <p:xfrm>
          <a:off x="913774" y="1572768"/>
          <a:ext cx="10363826" cy="4672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4376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D78A-31D2-053C-D368-9B3706FFDA19}"/>
              </a:ext>
            </a:extLst>
          </p:cNvPr>
          <p:cNvSpPr>
            <a:spLocks noGrp="1"/>
          </p:cNvSpPr>
          <p:nvPr>
            <p:ph type="title"/>
          </p:nvPr>
        </p:nvSpPr>
        <p:spPr>
          <a:xfrm>
            <a:off x="838200" y="474853"/>
            <a:ext cx="10515600" cy="777875"/>
          </a:xfrm>
        </p:spPr>
        <p:txBody>
          <a:bodyPr>
            <a:normAutofit/>
          </a:bodyPr>
          <a:lstStyle/>
          <a:p>
            <a:pPr algn="r"/>
            <a:r>
              <a:rPr lang="en-US" sz="4000" b="1" dirty="0">
                <a:solidFill>
                  <a:srgbClr val="FF0000"/>
                </a:solidFill>
              </a:rPr>
              <a:t>Part – 2: Professional Accountant in Service</a:t>
            </a:r>
          </a:p>
        </p:txBody>
      </p:sp>
      <p:graphicFrame>
        <p:nvGraphicFramePr>
          <p:cNvPr id="5" name="Content Placeholder 4">
            <a:extLst>
              <a:ext uri="{FF2B5EF4-FFF2-40B4-BE49-F238E27FC236}">
                <a16:creationId xmlns:a16="http://schemas.microsoft.com/office/drawing/2014/main" id="{43490709-4749-7D34-A47D-8AD3E9655FB2}"/>
              </a:ext>
            </a:extLst>
          </p:cNvPr>
          <p:cNvGraphicFramePr>
            <a:graphicFrameLocks noGrp="1"/>
          </p:cNvGraphicFramePr>
          <p:nvPr>
            <p:ph sz="quarter" idx="13"/>
            <p:extLst>
              <p:ext uri="{D42A27DB-BD31-4B8C-83A1-F6EECF244321}">
                <p14:modId xmlns:p14="http://schemas.microsoft.com/office/powerpoint/2010/main" val="2857083307"/>
              </p:ext>
            </p:extLst>
          </p:nvPr>
        </p:nvGraphicFramePr>
        <p:xfrm>
          <a:off x="914400" y="1361123"/>
          <a:ext cx="10363200" cy="5022024"/>
        </p:xfrm>
        <a:graphic>
          <a:graphicData uri="http://schemas.openxmlformats.org/drawingml/2006/table">
            <a:tbl>
              <a:tblPr firstRow="1" bandRow="1">
                <a:tableStyleId>{00A15C55-8517-42AA-B614-E9B94910E393}</a:tableStyleId>
              </a:tblPr>
              <a:tblGrid>
                <a:gridCol w="1014984">
                  <a:extLst>
                    <a:ext uri="{9D8B030D-6E8A-4147-A177-3AD203B41FA5}">
                      <a16:colId xmlns:a16="http://schemas.microsoft.com/office/drawing/2014/main" val="2891113873"/>
                    </a:ext>
                  </a:extLst>
                </a:gridCol>
                <a:gridCol w="9348216">
                  <a:extLst>
                    <a:ext uri="{9D8B030D-6E8A-4147-A177-3AD203B41FA5}">
                      <a16:colId xmlns:a16="http://schemas.microsoft.com/office/drawing/2014/main" val="3806280992"/>
                    </a:ext>
                  </a:extLst>
                </a:gridCol>
              </a:tblGrid>
              <a:tr h="480482">
                <a:tc>
                  <a:txBody>
                    <a:bodyPr/>
                    <a:lstStyle/>
                    <a:p>
                      <a:pPr algn="ctr"/>
                      <a:r>
                        <a:rPr lang="en-US" dirty="0">
                          <a:solidFill>
                            <a:schemeClr val="tx1"/>
                          </a:solidFill>
                        </a:rPr>
                        <a:t>Section</a:t>
                      </a:r>
                    </a:p>
                  </a:txBody>
                  <a:tcPr/>
                </a:tc>
                <a:tc>
                  <a:txBody>
                    <a:bodyPr/>
                    <a:lstStyle/>
                    <a:p>
                      <a:pPr algn="ctr"/>
                      <a:r>
                        <a:rPr lang="en-US" dirty="0">
                          <a:solidFill>
                            <a:schemeClr val="tx1"/>
                          </a:solidFill>
                        </a:rPr>
                        <a:t>Topic</a:t>
                      </a:r>
                    </a:p>
                  </a:txBody>
                  <a:tcPr/>
                </a:tc>
                <a:extLst>
                  <a:ext uri="{0D108BD9-81ED-4DB2-BD59-A6C34878D82A}">
                    <a16:rowId xmlns:a16="http://schemas.microsoft.com/office/drawing/2014/main" val="2110394515"/>
                  </a:ext>
                </a:extLst>
              </a:tr>
              <a:tr h="480482">
                <a:tc>
                  <a:txBody>
                    <a:bodyPr/>
                    <a:lstStyle/>
                    <a:p>
                      <a:pPr algn="ctr"/>
                      <a:r>
                        <a:rPr lang="en-US" sz="2000" dirty="0"/>
                        <a:t>200</a:t>
                      </a:r>
                    </a:p>
                  </a:txBody>
                  <a:tcPr/>
                </a:tc>
                <a:tc>
                  <a:txBody>
                    <a:bodyPr/>
                    <a:lstStyle/>
                    <a:p>
                      <a:r>
                        <a:rPr lang="en-US" sz="2000" b="0" u="none" strike="noStrike" kern="1200" baseline="0" dirty="0">
                          <a:solidFill>
                            <a:schemeClr val="dk1"/>
                          </a:solidFill>
                        </a:rPr>
                        <a:t>Applying the Conceptual Framework – Chartered Accountants in Service</a:t>
                      </a:r>
                      <a:endParaRPr lang="en-US" sz="2000" dirty="0"/>
                    </a:p>
                  </a:txBody>
                  <a:tcPr/>
                </a:tc>
                <a:extLst>
                  <a:ext uri="{0D108BD9-81ED-4DB2-BD59-A6C34878D82A}">
                    <a16:rowId xmlns:a16="http://schemas.microsoft.com/office/drawing/2014/main" val="1115631601"/>
                  </a:ext>
                </a:extLst>
              </a:tr>
              <a:tr h="480482">
                <a:tc>
                  <a:txBody>
                    <a:bodyPr/>
                    <a:lstStyle/>
                    <a:p>
                      <a:pPr algn="ctr"/>
                      <a:r>
                        <a:rPr lang="en-US" sz="2000" dirty="0"/>
                        <a:t>210</a:t>
                      </a:r>
                    </a:p>
                  </a:txBody>
                  <a:tcPr/>
                </a:tc>
                <a:tc>
                  <a:txBody>
                    <a:bodyPr/>
                    <a:lstStyle/>
                    <a:p>
                      <a:r>
                        <a:rPr lang="en-US" sz="2000" b="0" u="none" strike="noStrike" kern="1200" baseline="0" dirty="0">
                          <a:solidFill>
                            <a:schemeClr val="dk1"/>
                          </a:solidFill>
                        </a:rPr>
                        <a:t>Conflicts of Interest</a:t>
                      </a:r>
                      <a:endParaRPr lang="en-US" sz="2000" dirty="0"/>
                    </a:p>
                  </a:txBody>
                  <a:tcPr/>
                </a:tc>
                <a:extLst>
                  <a:ext uri="{0D108BD9-81ED-4DB2-BD59-A6C34878D82A}">
                    <a16:rowId xmlns:a16="http://schemas.microsoft.com/office/drawing/2014/main" val="1609584761"/>
                  </a:ext>
                </a:extLst>
              </a:tr>
              <a:tr h="480482">
                <a:tc>
                  <a:txBody>
                    <a:bodyPr/>
                    <a:lstStyle/>
                    <a:p>
                      <a:pPr algn="ctr"/>
                      <a:r>
                        <a:rPr lang="en-US" sz="2000" dirty="0"/>
                        <a:t>220</a:t>
                      </a:r>
                    </a:p>
                  </a:txBody>
                  <a:tcPr/>
                </a:tc>
                <a:tc>
                  <a:txBody>
                    <a:bodyPr/>
                    <a:lstStyle/>
                    <a:p>
                      <a:r>
                        <a:rPr lang="en-US" sz="2000" b="0" u="none" strike="noStrike" kern="1200" baseline="0" dirty="0">
                          <a:solidFill>
                            <a:schemeClr val="dk1"/>
                          </a:solidFill>
                        </a:rPr>
                        <a:t>Preparation and Presentation of Information</a:t>
                      </a:r>
                      <a:endParaRPr lang="en-US" sz="2000" dirty="0"/>
                    </a:p>
                  </a:txBody>
                  <a:tcPr/>
                </a:tc>
                <a:extLst>
                  <a:ext uri="{0D108BD9-81ED-4DB2-BD59-A6C34878D82A}">
                    <a16:rowId xmlns:a16="http://schemas.microsoft.com/office/drawing/2014/main" val="1511547802"/>
                  </a:ext>
                </a:extLst>
              </a:tr>
              <a:tr h="480482">
                <a:tc>
                  <a:txBody>
                    <a:bodyPr/>
                    <a:lstStyle/>
                    <a:p>
                      <a:pPr algn="ctr"/>
                      <a:r>
                        <a:rPr lang="en-US" sz="2000" dirty="0"/>
                        <a:t>230</a:t>
                      </a:r>
                    </a:p>
                  </a:txBody>
                  <a:tcPr/>
                </a:tc>
                <a:tc>
                  <a:txBody>
                    <a:bodyPr/>
                    <a:lstStyle/>
                    <a:p>
                      <a:r>
                        <a:rPr lang="en-US" sz="2000" b="0" u="none" strike="noStrike" kern="1200" baseline="0" dirty="0">
                          <a:solidFill>
                            <a:schemeClr val="dk1"/>
                          </a:solidFill>
                        </a:rPr>
                        <a:t>Acting with Sufficient Expertise</a:t>
                      </a:r>
                      <a:endParaRPr lang="en-US" sz="2000" dirty="0"/>
                    </a:p>
                  </a:txBody>
                  <a:tcPr/>
                </a:tc>
                <a:extLst>
                  <a:ext uri="{0D108BD9-81ED-4DB2-BD59-A6C34878D82A}">
                    <a16:rowId xmlns:a16="http://schemas.microsoft.com/office/drawing/2014/main" val="955276283"/>
                  </a:ext>
                </a:extLst>
              </a:tr>
              <a:tr h="829325">
                <a:tc>
                  <a:txBody>
                    <a:bodyPr/>
                    <a:lstStyle/>
                    <a:p>
                      <a:pPr algn="ctr"/>
                      <a:r>
                        <a:rPr lang="en-US" sz="2000" dirty="0"/>
                        <a:t>240</a:t>
                      </a:r>
                    </a:p>
                  </a:txBody>
                  <a:tcPr/>
                </a:tc>
                <a:tc>
                  <a:txBody>
                    <a:bodyPr/>
                    <a:lstStyle/>
                    <a:p>
                      <a:r>
                        <a:rPr lang="en-US" sz="2000" b="0" u="none" strike="noStrike" kern="1200" baseline="0" dirty="0">
                          <a:solidFill>
                            <a:schemeClr val="dk1"/>
                          </a:solidFill>
                        </a:rPr>
                        <a:t>Financial Interests, Compensation and Incentives Linked to Financial Reporting and Decision Making</a:t>
                      </a:r>
                      <a:endParaRPr lang="en-US" sz="2000" dirty="0"/>
                    </a:p>
                  </a:txBody>
                  <a:tcPr/>
                </a:tc>
                <a:extLst>
                  <a:ext uri="{0D108BD9-81ED-4DB2-BD59-A6C34878D82A}">
                    <a16:rowId xmlns:a16="http://schemas.microsoft.com/office/drawing/2014/main" val="2191964310"/>
                  </a:ext>
                </a:extLst>
              </a:tr>
              <a:tr h="480482">
                <a:tc>
                  <a:txBody>
                    <a:bodyPr/>
                    <a:lstStyle/>
                    <a:p>
                      <a:pPr algn="ctr"/>
                      <a:r>
                        <a:rPr lang="en-US" sz="2000" dirty="0"/>
                        <a:t>250</a:t>
                      </a:r>
                    </a:p>
                  </a:txBody>
                  <a:tcPr/>
                </a:tc>
                <a:tc>
                  <a:txBody>
                    <a:bodyPr/>
                    <a:lstStyle/>
                    <a:p>
                      <a:r>
                        <a:rPr lang="en-US" sz="2000" b="0" u="none" strike="noStrike" kern="1200" baseline="0" dirty="0">
                          <a:solidFill>
                            <a:schemeClr val="dk1"/>
                          </a:solidFill>
                        </a:rPr>
                        <a:t>Inducements, Including Gifts and Hospitality</a:t>
                      </a:r>
                      <a:endParaRPr lang="en-US" sz="2000" dirty="0"/>
                    </a:p>
                  </a:txBody>
                  <a:tcPr/>
                </a:tc>
                <a:extLst>
                  <a:ext uri="{0D108BD9-81ED-4DB2-BD59-A6C34878D82A}">
                    <a16:rowId xmlns:a16="http://schemas.microsoft.com/office/drawing/2014/main" val="1198403615"/>
                  </a:ext>
                </a:extLst>
              </a:tr>
              <a:tr h="829325">
                <a:tc>
                  <a:txBody>
                    <a:bodyPr/>
                    <a:lstStyle/>
                    <a:p>
                      <a:pPr algn="ctr"/>
                      <a:r>
                        <a:rPr lang="en-US" sz="2000" dirty="0"/>
                        <a:t>260</a:t>
                      </a:r>
                    </a:p>
                  </a:txBody>
                  <a:tcPr/>
                </a:tc>
                <a:tc>
                  <a:txBody>
                    <a:bodyPr/>
                    <a:lstStyle/>
                    <a:p>
                      <a:r>
                        <a:rPr lang="en-US" sz="2000" b="0" u="none" strike="noStrike" kern="1200" baseline="0" dirty="0">
                          <a:solidFill>
                            <a:schemeClr val="dk1"/>
                          </a:solidFill>
                        </a:rPr>
                        <a:t>Responding to Non-Compliance with Laws and Regulations in case of employment with Listed Entities</a:t>
                      </a:r>
                      <a:endParaRPr lang="en-US" sz="2000" dirty="0"/>
                    </a:p>
                  </a:txBody>
                  <a:tcPr/>
                </a:tc>
                <a:extLst>
                  <a:ext uri="{0D108BD9-81ED-4DB2-BD59-A6C34878D82A}">
                    <a16:rowId xmlns:a16="http://schemas.microsoft.com/office/drawing/2014/main" val="1539533399"/>
                  </a:ext>
                </a:extLst>
              </a:tr>
              <a:tr h="480482">
                <a:tc>
                  <a:txBody>
                    <a:bodyPr/>
                    <a:lstStyle/>
                    <a:p>
                      <a:pPr algn="ctr"/>
                      <a:r>
                        <a:rPr lang="en-US" sz="2000" dirty="0"/>
                        <a:t>270</a:t>
                      </a:r>
                    </a:p>
                  </a:txBody>
                  <a:tcPr/>
                </a:tc>
                <a:tc>
                  <a:txBody>
                    <a:bodyPr/>
                    <a:lstStyle/>
                    <a:p>
                      <a:r>
                        <a:rPr lang="en-US" sz="2000" b="0" u="none" strike="noStrike" kern="1200" baseline="0" dirty="0">
                          <a:solidFill>
                            <a:schemeClr val="dk1"/>
                          </a:solidFill>
                        </a:rPr>
                        <a:t>Pressure to Breach the Fundamental Principles</a:t>
                      </a:r>
                      <a:endParaRPr lang="en-US" sz="2000" dirty="0"/>
                    </a:p>
                  </a:txBody>
                  <a:tcPr/>
                </a:tc>
                <a:extLst>
                  <a:ext uri="{0D108BD9-81ED-4DB2-BD59-A6C34878D82A}">
                    <a16:rowId xmlns:a16="http://schemas.microsoft.com/office/drawing/2014/main" val="128048775"/>
                  </a:ext>
                </a:extLst>
              </a:tr>
            </a:tbl>
          </a:graphicData>
        </a:graphic>
      </p:graphicFrame>
    </p:spTree>
    <p:extLst>
      <p:ext uri="{BB962C8B-B14F-4D97-AF65-F5344CB8AC3E}">
        <p14:creationId xmlns:p14="http://schemas.microsoft.com/office/powerpoint/2010/main" val="3099641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B689D-4FCB-2C5E-D3BE-E83845BDD4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FBB615-F43B-AC2D-860F-B2DBCF0DDAB7}"/>
              </a:ext>
            </a:extLst>
          </p:cNvPr>
          <p:cNvSpPr>
            <a:spLocks noGrp="1"/>
          </p:cNvSpPr>
          <p:nvPr>
            <p:ph type="title"/>
          </p:nvPr>
        </p:nvSpPr>
        <p:spPr>
          <a:xfrm>
            <a:off x="838200" y="474853"/>
            <a:ext cx="10515600" cy="777875"/>
          </a:xfrm>
        </p:spPr>
        <p:txBody>
          <a:bodyPr>
            <a:normAutofit/>
          </a:bodyPr>
          <a:lstStyle/>
          <a:p>
            <a:pPr algn="r"/>
            <a:r>
              <a:rPr lang="en-US" sz="4000" b="1" dirty="0">
                <a:solidFill>
                  <a:srgbClr val="FF0000"/>
                </a:solidFill>
              </a:rPr>
              <a:t>Part – 3: Professional Accountant in Public Practice</a:t>
            </a:r>
          </a:p>
        </p:txBody>
      </p:sp>
      <p:graphicFrame>
        <p:nvGraphicFramePr>
          <p:cNvPr id="5" name="Content Placeholder 4">
            <a:extLst>
              <a:ext uri="{FF2B5EF4-FFF2-40B4-BE49-F238E27FC236}">
                <a16:creationId xmlns:a16="http://schemas.microsoft.com/office/drawing/2014/main" id="{CEF89AB1-FF26-6140-9F8E-9FCBD672CFFD}"/>
              </a:ext>
            </a:extLst>
          </p:cNvPr>
          <p:cNvGraphicFramePr>
            <a:graphicFrameLocks noGrp="1"/>
          </p:cNvGraphicFramePr>
          <p:nvPr>
            <p:ph sz="quarter" idx="13"/>
            <p:extLst>
              <p:ext uri="{D42A27DB-BD31-4B8C-83A1-F6EECF244321}">
                <p14:modId xmlns:p14="http://schemas.microsoft.com/office/powerpoint/2010/main" val="2220091627"/>
              </p:ext>
            </p:extLst>
          </p:nvPr>
        </p:nvGraphicFramePr>
        <p:xfrm>
          <a:off x="914400" y="1361123"/>
          <a:ext cx="10363200" cy="4725733"/>
        </p:xfrm>
        <a:graphic>
          <a:graphicData uri="http://schemas.openxmlformats.org/drawingml/2006/table">
            <a:tbl>
              <a:tblPr firstRow="1" bandRow="1">
                <a:tableStyleId>{E8B1032C-EA38-4F05-BA0D-38AFFFC7BED3}</a:tableStyleId>
              </a:tblPr>
              <a:tblGrid>
                <a:gridCol w="1014984">
                  <a:extLst>
                    <a:ext uri="{9D8B030D-6E8A-4147-A177-3AD203B41FA5}">
                      <a16:colId xmlns:a16="http://schemas.microsoft.com/office/drawing/2014/main" val="2891113873"/>
                    </a:ext>
                  </a:extLst>
                </a:gridCol>
                <a:gridCol w="9348216">
                  <a:extLst>
                    <a:ext uri="{9D8B030D-6E8A-4147-A177-3AD203B41FA5}">
                      <a16:colId xmlns:a16="http://schemas.microsoft.com/office/drawing/2014/main" val="3806280992"/>
                    </a:ext>
                  </a:extLst>
                </a:gridCol>
              </a:tblGrid>
              <a:tr h="480482">
                <a:tc>
                  <a:txBody>
                    <a:bodyPr/>
                    <a:lstStyle/>
                    <a:p>
                      <a:pPr algn="ctr"/>
                      <a:r>
                        <a:rPr lang="en-US" dirty="0">
                          <a:solidFill>
                            <a:schemeClr val="tx1"/>
                          </a:solidFill>
                        </a:rPr>
                        <a:t>Section</a:t>
                      </a:r>
                    </a:p>
                  </a:txBody>
                  <a:tcPr/>
                </a:tc>
                <a:tc>
                  <a:txBody>
                    <a:bodyPr/>
                    <a:lstStyle/>
                    <a:p>
                      <a:pPr algn="ctr"/>
                      <a:r>
                        <a:rPr lang="en-US" dirty="0">
                          <a:solidFill>
                            <a:schemeClr val="tx1"/>
                          </a:solidFill>
                        </a:rPr>
                        <a:t>Topic</a:t>
                      </a:r>
                    </a:p>
                  </a:txBody>
                  <a:tcPr/>
                </a:tc>
                <a:extLst>
                  <a:ext uri="{0D108BD9-81ED-4DB2-BD59-A6C34878D82A}">
                    <a16:rowId xmlns:a16="http://schemas.microsoft.com/office/drawing/2014/main" val="2110394515"/>
                  </a:ext>
                </a:extLst>
              </a:tr>
              <a:tr h="480482">
                <a:tc>
                  <a:txBody>
                    <a:bodyPr/>
                    <a:lstStyle/>
                    <a:p>
                      <a:pPr algn="ctr"/>
                      <a:r>
                        <a:rPr lang="en-US" sz="2400" dirty="0"/>
                        <a:t>300</a:t>
                      </a:r>
                    </a:p>
                  </a:txBody>
                  <a:tcPr/>
                </a:tc>
                <a:tc>
                  <a:txBody>
                    <a:bodyPr/>
                    <a:lstStyle/>
                    <a:p>
                      <a:r>
                        <a:rPr lang="en-US" sz="2000" b="0" u="none" strike="noStrike" kern="1200" baseline="0" dirty="0">
                          <a:solidFill>
                            <a:schemeClr val="dk1"/>
                          </a:solidFill>
                        </a:rPr>
                        <a:t>Applying the Conceptual Framework – Chartered Accountants in Practice</a:t>
                      </a:r>
                      <a:endParaRPr lang="en-US" sz="2400" dirty="0"/>
                    </a:p>
                  </a:txBody>
                  <a:tcPr/>
                </a:tc>
                <a:extLst>
                  <a:ext uri="{0D108BD9-81ED-4DB2-BD59-A6C34878D82A}">
                    <a16:rowId xmlns:a16="http://schemas.microsoft.com/office/drawing/2014/main" val="1115631601"/>
                  </a:ext>
                </a:extLst>
              </a:tr>
              <a:tr h="480482">
                <a:tc>
                  <a:txBody>
                    <a:bodyPr/>
                    <a:lstStyle/>
                    <a:p>
                      <a:pPr algn="ctr"/>
                      <a:r>
                        <a:rPr lang="en-US" sz="2400" dirty="0"/>
                        <a:t>310</a:t>
                      </a:r>
                    </a:p>
                  </a:txBody>
                  <a:tcPr/>
                </a:tc>
                <a:tc>
                  <a:txBody>
                    <a:bodyPr/>
                    <a:lstStyle/>
                    <a:p>
                      <a:r>
                        <a:rPr lang="en-US" sz="2000" b="0" u="none" strike="noStrike" kern="1200" baseline="0" dirty="0">
                          <a:solidFill>
                            <a:schemeClr val="dk1"/>
                          </a:solidFill>
                        </a:rPr>
                        <a:t>Conflicts of Interest</a:t>
                      </a:r>
                      <a:endParaRPr lang="en-US" sz="2400" dirty="0"/>
                    </a:p>
                  </a:txBody>
                  <a:tcPr/>
                </a:tc>
                <a:extLst>
                  <a:ext uri="{0D108BD9-81ED-4DB2-BD59-A6C34878D82A}">
                    <a16:rowId xmlns:a16="http://schemas.microsoft.com/office/drawing/2014/main" val="1609584761"/>
                  </a:ext>
                </a:extLst>
              </a:tr>
              <a:tr h="480482">
                <a:tc>
                  <a:txBody>
                    <a:bodyPr/>
                    <a:lstStyle/>
                    <a:p>
                      <a:pPr algn="ctr"/>
                      <a:r>
                        <a:rPr lang="en-US" sz="2400" dirty="0"/>
                        <a:t>320</a:t>
                      </a:r>
                    </a:p>
                  </a:txBody>
                  <a:tcPr/>
                </a:tc>
                <a:tc>
                  <a:txBody>
                    <a:bodyPr/>
                    <a:lstStyle/>
                    <a:p>
                      <a:r>
                        <a:rPr lang="en-US" sz="2000" b="0" u="none" strike="noStrike" kern="1200" baseline="0" dirty="0">
                          <a:solidFill>
                            <a:schemeClr val="dk1"/>
                          </a:solidFill>
                        </a:rPr>
                        <a:t>Professional Appointments</a:t>
                      </a:r>
                      <a:endParaRPr lang="en-US" sz="2400" dirty="0"/>
                    </a:p>
                  </a:txBody>
                  <a:tcPr/>
                </a:tc>
                <a:extLst>
                  <a:ext uri="{0D108BD9-81ED-4DB2-BD59-A6C34878D82A}">
                    <a16:rowId xmlns:a16="http://schemas.microsoft.com/office/drawing/2014/main" val="1511547802"/>
                  </a:ext>
                </a:extLst>
              </a:tr>
              <a:tr h="480482">
                <a:tc>
                  <a:txBody>
                    <a:bodyPr/>
                    <a:lstStyle/>
                    <a:p>
                      <a:pPr algn="ctr"/>
                      <a:r>
                        <a:rPr lang="en-US" sz="2400" dirty="0"/>
                        <a:t>321</a:t>
                      </a:r>
                    </a:p>
                  </a:txBody>
                  <a:tcPr/>
                </a:tc>
                <a:tc>
                  <a:txBody>
                    <a:bodyPr/>
                    <a:lstStyle/>
                    <a:p>
                      <a:r>
                        <a:rPr lang="en-US" sz="2000" b="0" u="none" strike="noStrike" kern="1200" baseline="0" dirty="0">
                          <a:solidFill>
                            <a:schemeClr val="dk1"/>
                          </a:solidFill>
                        </a:rPr>
                        <a:t>Second Opinions</a:t>
                      </a:r>
                      <a:endParaRPr lang="en-US" sz="2400" dirty="0"/>
                    </a:p>
                  </a:txBody>
                  <a:tcPr/>
                </a:tc>
                <a:extLst>
                  <a:ext uri="{0D108BD9-81ED-4DB2-BD59-A6C34878D82A}">
                    <a16:rowId xmlns:a16="http://schemas.microsoft.com/office/drawing/2014/main" val="955276283"/>
                  </a:ext>
                </a:extLst>
              </a:tr>
              <a:tr h="543291">
                <a:tc>
                  <a:txBody>
                    <a:bodyPr/>
                    <a:lstStyle/>
                    <a:p>
                      <a:pPr algn="ctr"/>
                      <a:r>
                        <a:rPr lang="en-US" sz="2400" dirty="0"/>
                        <a:t>330</a:t>
                      </a:r>
                    </a:p>
                  </a:txBody>
                  <a:tcPr/>
                </a:tc>
                <a:tc>
                  <a:txBody>
                    <a:bodyPr/>
                    <a:lstStyle/>
                    <a:p>
                      <a:r>
                        <a:rPr lang="en-US" sz="2000" b="0" u="none" strike="noStrike" kern="1200" baseline="0" dirty="0">
                          <a:solidFill>
                            <a:schemeClr val="dk1"/>
                          </a:solidFill>
                        </a:rPr>
                        <a:t>Fees and Other Types of Remuneration</a:t>
                      </a:r>
                      <a:endParaRPr lang="en-US" sz="2400" dirty="0"/>
                    </a:p>
                  </a:txBody>
                  <a:tcPr/>
                </a:tc>
                <a:extLst>
                  <a:ext uri="{0D108BD9-81ED-4DB2-BD59-A6C34878D82A}">
                    <a16:rowId xmlns:a16="http://schemas.microsoft.com/office/drawing/2014/main" val="2191964310"/>
                  </a:ext>
                </a:extLst>
              </a:tr>
              <a:tr h="480482">
                <a:tc>
                  <a:txBody>
                    <a:bodyPr/>
                    <a:lstStyle/>
                    <a:p>
                      <a:pPr algn="ctr"/>
                      <a:r>
                        <a:rPr lang="en-US" sz="2400" dirty="0"/>
                        <a:t>340</a:t>
                      </a:r>
                    </a:p>
                  </a:txBody>
                  <a:tcPr/>
                </a:tc>
                <a:tc>
                  <a:txBody>
                    <a:bodyPr/>
                    <a:lstStyle/>
                    <a:p>
                      <a:r>
                        <a:rPr lang="en-US" sz="2000" b="0" u="none" strike="noStrike" kern="1200" baseline="0" dirty="0">
                          <a:solidFill>
                            <a:schemeClr val="dk1"/>
                          </a:solidFill>
                        </a:rPr>
                        <a:t>Inducements, Including Gifts and Hospitality</a:t>
                      </a:r>
                      <a:endParaRPr lang="en-US" sz="2400" dirty="0"/>
                    </a:p>
                  </a:txBody>
                  <a:tcPr/>
                </a:tc>
                <a:extLst>
                  <a:ext uri="{0D108BD9-81ED-4DB2-BD59-A6C34878D82A}">
                    <a16:rowId xmlns:a16="http://schemas.microsoft.com/office/drawing/2014/main" val="1198403615"/>
                  </a:ext>
                </a:extLst>
              </a:tr>
              <a:tr h="598510">
                <a:tc>
                  <a:txBody>
                    <a:bodyPr/>
                    <a:lstStyle/>
                    <a:p>
                      <a:pPr algn="ctr"/>
                      <a:r>
                        <a:rPr lang="en-US" sz="2400" dirty="0"/>
                        <a:t>350</a:t>
                      </a:r>
                    </a:p>
                  </a:txBody>
                  <a:tcPr/>
                </a:tc>
                <a:tc>
                  <a:txBody>
                    <a:bodyPr/>
                    <a:lstStyle/>
                    <a:p>
                      <a:r>
                        <a:rPr lang="en-US" sz="2000" b="0" u="none" strike="noStrike" kern="1200" baseline="0" dirty="0">
                          <a:solidFill>
                            <a:schemeClr val="dk1"/>
                          </a:solidFill>
                        </a:rPr>
                        <a:t>Custody of Client Assets</a:t>
                      </a:r>
                      <a:endParaRPr lang="en-US" sz="2400" dirty="0"/>
                    </a:p>
                  </a:txBody>
                  <a:tcPr/>
                </a:tc>
                <a:extLst>
                  <a:ext uri="{0D108BD9-81ED-4DB2-BD59-A6C34878D82A}">
                    <a16:rowId xmlns:a16="http://schemas.microsoft.com/office/drawing/2014/main" val="1539533399"/>
                  </a:ext>
                </a:extLst>
              </a:tr>
              <a:tr h="480482">
                <a:tc>
                  <a:txBody>
                    <a:bodyPr/>
                    <a:lstStyle/>
                    <a:p>
                      <a:pPr algn="ctr"/>
                      <a:r>
                        <a:rPr lang="en-US" sz="2400" dirty="0"/>
                        <a:t>360</a:t>
                      </a:r>
                    </a:p>
                  </a:txBody>
                  <a:tcPr/>
                </a:tc>
                <a:tc>
                  <a:txBody>
                    <a:bodyPr/>
                    <a:lstStyle/>
                    <a:p>
                      <a:pPr algn="just"/>
                      <a:r>
                        <a:rPr lang="en-US" sz="2000" b="0" u="none" strike="noStrike" kern="1200" baseline="0" dirty="0">
                          <a:solidFill>
                            <a:schemeClr val="dk1"/>
                          </a:solidFill>
                        </a:rPr>
                        <a:t>Responding to Non-Compliance with Laws and Regulations during the course of Audit Engagements of Listed Entities</a:t>
                      </a:r>
                      <a:endParaRPr lang="en-US" sz="2400" dirty="0"/>
                    </a:p>
                  </a:txBody>
                  <a:tcPr/>
                </a:tc>
                <a:extLst>
                  <a:ext uri="{0D108BD9-81ED-4DB2-BD59-A6C34878D82A}">
                    <a16:rowId xmlns:a16="http://schemas.microsoft.com/office/drawing/2014/main" val="128048775"/>
                  </a:ext>
                </a:extLst>
              </a:tr>
            </a:tbl>
          </a:graphicData>
        </a:graphic>
      </p:graphicFrame>
    </p:spTree>
    <p:extLst>
      <p:ext uri="{BB962C8B-B14F-4D97-AF65-F5344CB8AC3E}">
        <p14:creationId xmlns:p14="http://schemas.microsoft.com/office/powerpoint/2010/main" val="3926962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0A32D-00DD-682B-C40C-E8FC2CB3AB52}"/>
              </a:ext>
            </a:extLst>
          </p:cNvPr>
          <p:cNvSpPr>
            <a:spLocks noGrp="1"/>
          </p:cNvSpPr>
          <p:nvPr>
            <p:ph type="title"/>
          </p:nvPr>
        </p:nvSpPr>
        <p:spPr>
          <a:xfrm>
            <a:off x="838200" y="365125"/>
            <a:ext cx="10515600" cy="3301619"/>
          </a:xfrm>
        </p:spPr>
        <p:txBody>
          <a:bodyPr>
            <a:normAutofit/>
          </a:bodyPr>
          <a:lstStyle/>
          <a:p>
            <a:pPr algn="ctr"/>
            <a:r>
              <a:rPr lang="en-US" sz="6600" b="1" dirty="0">
                <a:solidFill>
                  <a:srgbClr val="FF0000"/>
                </a:solidFill>
              </a:rPr>
              <a:t>Thank you</a:t>
            </a:r>
            <a:br>
              <a:rPr lang="en-US" sz="6600" b="1" dirty="0">
                <a:solidFill>
                  <a:srgbClr val="FF0000"/>
                </a:solidFill>
              </a:rPr>
            </a:br>
            <a:r>
              <a:rPr lang="en-US" sz="6600" b="1" dirty="0">
                <a:solidFill>
                  <a:srgbClr val="FF0000"/>
                </a:solidFill>
              </a:rPr>
              <a:t>for your patient listening </a:t>
            </a:r>
          </a:p>
        </p:txBody>
      </p:sp>
      <p:sp>
        <p:nvSpPr>
          <p:cNvPr id="4" name="Subtitle 2">
            <a:extLst>
              <a:ext uri="{FF2B5EF4-FFF2-40B4-BE49-F238E27FC236}">
                <a16:creationId xmlns:a16="http://schemas.microsoft.com/office/drawing/2014/main" id="{839D19ED-D5E5-A7E9-8F37-0B185F2D9BFC}"/>
              </a:ext>
            </a:extLst>
          </p:cNvPr>
          <p:cNvSpPr txBox="1">
            <a:spLocks/>
          </p:cNvSpPr>
          <p:nvPr/>
        </p:nvSpPr>
        <p:spPr>
          <a:xfrm>
            <a:off x="1524000" y="5422392"/>
            <a:ext cx="9144000" cy="65836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CA SATISH SARAF | </a:t>
            </a:r>
            <a:r>
              <a:rPr lang="en-US" dirty="0">
                <a:hlinkClick r:id="rId2">
                  <a:extLst>
                    <a:ext uri="{A12FA001-AC4F-418D-AE19-62706E023703}">
                      <ahyp:hlinkClr xmlns:ahyp="http://schemas.microsoft.com/office/drawing/2018/hyperlinkcolor" val="tx"/>
                    </a:ext>
                  </a:extLst>
                </a:hlinkClick>
              </a:rPr>
              <a:t>ss@ssnc.in</a:t>
            </a:r>
            <a:r>
              <a:rPr lang="en-US" dirty="0"/>
              <a:t> | 9618184567</a:t>
            </a:r>
          </a:p>
        </p:txBody>
      </p:sp>
    </p:spTree>
    <p:extLst>
      <p:ext uri="{BB962C8B-B14F-4D97-AF65-F5344CB8AC3E}">
        <p14:creationId xmlns:p14="http://schemas.microsoft.com/office/powerpoint/2010/main" val="11484759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340</TotalTime>
  <Words>1315</Words>
  <Application>Microsoft Office PowerPoint</Application>
  <PresentationFormat>Widescreen</PresentationFormat>
  <Paragraphs>179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Arial Narrow</vt:lpstr>
      <vt:lpstr>Calibri</vt:lpstr>
      <vt:lpstr>Calibri Light</vt:lpstr>
      <vt:lpstr>Office Theme</vt:lpstr>
      <vt:lpstr>PowerPoint Presentation</vt:lpstr>
      <vt:lpstr>International Ethics Standards Board for Accountants (IESBA) Code of Ethics, 2026  issued by  The International Federation of Accountants (IFAC)</vt:lpstr>
      <vt:lpstr>Applicability of code</vt:lpstr>
      <vt:lpstr>Overview of Code</vt:lpstr>
      <vt:lpstr>How to read the Code</vt:lpstr>
      <vt:lpstr>PowerPoint Presentation</vt:lpstr>
      <vt:lpstr>Fundamental Principles</vt:lpstr>
      <vt:lpstr>Integrity</vt:lpstr>
      <vt:lpstr>Objectivity</vt:lpstr>
      <vt:lpstr>Professional Competence and Due Care</vt:lpstr>
      <vt:lpstr>Confidentiality</vt:lpstr>
      <vt:lpstr>Professional Behaviour</vt:lpstr>
      <vt:lpstr>Fundamental Principles</vt:lpstr>
      <vt:lpstr>Conceptual Framework</vt:lpstr>
      <vt:lpstr>Conceptual Framework</vt:lpstr>
      <vt:lpstr>Addressing the Conflicts – Fundamental Principles</vt:lpstr>
      <vt:lpstr>Categories of threats</vt:lpstr>
      <vt:lpstr>Self-interest threat</vt:lpstr>
      <vt:lpstr>Self - review threat</vt:lpstr>
      <vt:lpstr>Advocacy threat</vt:lpstr>
      <vt:lpstr>Familiarity threat</vt:lpstr>
      <vt:lpstr>Intimidation threat</vt:lpstr>
      <vt:lpstr>Evaluating a threat</vt:lpstr>
      <vt:lpstr>Acceptable Level of threat</vt:lpstr>
      <vt:lpstr>Addressing threat</vt:lpstr>
      <vt:lpstr>Considerations for Audits, Reviews Other Assurance  and Related Services Engagements</vt:lpstr>
      <vt:lpstr>Part – 2: Professional Accountant in Service</vt:lpstr>
      <vt:lpstr>Part – 3: Professional Accountant in Public Practice</vt:lpstr>
      <vt:lpstr>Thank you for your patient listening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satish saraf</dc:creator>
  <cp:lastModifiedBy>satish saraf</cp:lastModifiedBy>
  <cp:revision>32</cp:revision>
  <dcterms:created xsi:type="dcterms:W3CDTF">2026-10-27T14:31:42Z</dcterms:created>
  <dcterms:modified xsi:type="dcterms:W3CDTF">2026-10-31T09:58:15Z</dcterms:modified>
</cp:coreProperties>
</file>