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80" r:id="rId2"/>
    <p:sldId id="263" r:id="rId3"/>
    <p:sldId id="281" r:id="rId4"/>
    <p:sldId id="272" r:id="rId5"/>
    <p:sldId id="282" r:id="rId6"/>
    <p:sldId id="279" r:id="rId7"/>
    <p:sldId id="285" r:id="rId8"/>
    <p:sldId id="29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288" r:id="rId17"/>
    <p:sldId id="286" r:id="rId18"/>
    <p:sldId id="310" r:id="rId19"/>
    <p:sldId id="287" r:id="rId20"/>
    <p:sldId id="290" r:id="rId21"/>
    <p:sldId id="291" r:id="rId22"/>
    <p:sldId id="262" r:id="rId23"/>
  </p:sldIdLst>
  <p:sldSz cx="18288000" cy="10287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entury Gothic" panose="020B0502020202020204" pitchFamily="34" charset="0"/>
      <p:regular r:id="rId29"/>
      <p:bold r:id="rId30"/>
      <p:italic r:id="rId31"/>
      <p:boldItalic r:id="rId32"/>
    </p:embeddedFont>
    <p:embeddedFont>
      <p:font typeface="Montserrat Bold" panose="020B0604020202020204" charset="0"/>
      <p:regular r:id="rId33"/>
      <p:bold r:id="rId34"/>
    </p:embeddedFont>
    <p:embeddedFont>
      <p:font typeface="Poppins Bold" panose="00000800000000000000" charset="0"/>
      <p:regular r:id="rId35"/>
      <p:bold r:id="rId36"/>
    </p:embeddedFont>
    <p:embeddedFont>
      <p:font typeface="Tahoma" panose="020B0604030504040204" pitchFamily="34" charset="0"/>
      <p:regular r:id="rId37"/>
      <p:bold r:id="rId38"/>
    </p:embeddedFont>
    <p:embeddedFont>
      <p:font typeface="Trebuchet MS" panose="020B0603020202020204" pitchFamily="34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et Jadhav" initials="MJ" lastIdx="1" clrIdx="0">
    <p:extLst>
      <p:ext uri="{19B8F6BF-5375-455C-9EA6-DF929625EA0E}">
        <p15:presenceInfo xmlns:p15="http://schemas.microsoft.com/office/powerpoint/2012/main" userId="S::meet.jadhav@avallp.in::1b8ddbbe-b7c3-4efe-8d6f-89f692d324a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061"/>
    <a:srgbClr val="15304B"/>
    <a:srgbClr val="0A2141"/>
    <a:srgbClr val="33CCFF"/>
    <a:srgbClr val="1E6193"/>
    <a:srgbClr val="083346"/>
    <a:srgbClr val="030A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81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commentAuthors" Target="commentAuthors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hanshu Sarda" userId="c0642875-44c5-42b2-b17f-c1d890841730" providerId="ADAL" clId="{EC6864FF-F9F9-42F9-A677-233226D723D7}"/>
    <pc:docChg chg="undo redo custSel addSld delSld modSld modMainMaster">
      <pc:chgData name="Mithanshu Sarda" userId="c0642875-44c5-42b2-b17f-c1d890841730" providerId="ADAL" clId="{EC6864FF-F9F9-42F9-A677-233226D723D7}" dt="2025-12-17T19:43:45.409" v="2117" actId="47"/>
      <pc:docMkLst>
        <pc:docMk/>
      </pc:docMkLst>
      <pc:sldChg chg="addSp delSp modSp mod">
        <pc:chgData name="Mithanshu Sarda" userId="c0642875-44c5-42b2-b17f-c1d890841730" providerId="ADAL" clId="{EC6864FF-F9F9-42F9-A677-233226D723D7}" dt="2025-12-17T19:31:47.718" v="1475" actId="1076"/>
        <pc:sldMkLst>
          <pc:docMk/>
          <pc:sldMk cId="0" sldId="262"/>
        </pc:sldMkLst>
        <pc:spChg chg="mod">
          <ac:chgData name="Mithanshu Sarda" userId="c0642875-44c5-42b2-b17f-c1d890841730" providerId="ADAL" clId="{EC6864FF-F9F9-42F9-A677-233226D723D7}" dt="2025-12-17T19:29:11.835" v="1410" actId="20577"/>
          <ac:spMkLst>
            <pc:docMk/>
            <pc:sldMk cId="0" sldId="262"/>
            <ac:spMk id="2" creationId="{00000000-0000-0000-0000-000000000000}"/>
          </ac:spMkLst>
        </pc:spChg>
        <pc:spChg chg="del">
          <ac:chgData name="Mithanshu Sarda" userId="c0642875-44c5-42b2-b17f-c1d890841730" providerId="ADAL" clId="{EC6864FF-F9F9-42F9-A677-233226D723D7}" dt="2025-12-17T19:28:54.096" v="1405" actId="478"/>
          <ac:spMkLst>
            <pc:docMk/>
            <pc:sldMk cId="0" sldId="262"/>
            <ac:spMk id="6" creationId="{00000000-0000-0000-0000-000000000000}"/>
          </ac:spMkLst>
        </pc:spChg>
        <pc:spChg chg="del">
          <ac:chgData name="Mithanshu Sarda" userId="c0642875-44c5-42b2-b17f-c1d890841730" providerId="ADAL" clId="{EC6864FF-F9F9-42F9-A677-233226D723D7}" dt="2025-12-17T19:28:54.096" v="1405" actId="478"/>
          <ac:spMkLst>
            <pc:docMk/>
            <pc:sldMk cId="0" sldId="262"/>
            <ac:spMk id="7" creationId="{00000000-0000-0000-0000-000000000000}"/>
          </ac:spMkLst>
        </pc:spChg>
        <pc:spChg chg="del">
          <ac:chgData name="Mithanshu Sarda" userId="c0642875-44c5-42b2-b17f-c1d890841730" providerId="ADAL" clId="{EC6864FF-F9F9-42F9-A677-233226D723D7}" dt="2025-12-17T19:28:54.096" v="1405" actId="478"/>
          <ac:spMkLst>
            <pc:docMk/>
            <pc:sldMk cId="0" sldId="262"/>
            <ac:spMk id="8" creationId="{00000000-0000-0000-0000-000000000000}"/>
          </ac:spMkLst>
        </pc:spChg>
        <pc:spChg chg="del">
          <ac:chgData name="Mithanshu Sarda" userId="c0642875-44c5-42b2-b17f-c1d890841730" providerId="ADAL" clId="{EC6864FF-F9F9-42F9-A677-233226D723D7}" dt="2025-12-17T19:28:54.096" v="1405" actId="478"/>
          <ac:spMkLst>
            <pc:docMk/>
            <pc:sldMk cId="0" sldId="262"/>
            <ac:spMk id="9" creationId="{00000000-0000-0000-0000-000000000000}"/>
          </ac:spMkLst>
        </pc:spChg>
        <pc:spChg chg="del">
          <ac:chgData name="Mithanshu Sarda" userId="c0642875-44c5-42b2-b17f-c1d890841730" providerId="ADAL" clId="{EC6864FF-F9F9-42F9-A677-233226D723D7}" dt="2025-12-17T19:28:54.096" v="1405" actId="478"/>
          <ac:spMkLst>
            <pc:docMk/>
            <pc:sldMk cId="0" sldId="262"/>
            <ac:spMk id="21" creationId="{00000000-0000-0000-0000-000000000000}"/>
          </ac:spMkLst>
        </pc:spChg>
        <pc:spChg chg="mod">
          <ac:chgData name="Mithanshu Sarda" userId="c0642875-44c5-42b2-b17f-c1d890841730" providerId="ADAL" clId="{EC6864FF-F9F9-42F9-A677-233226D723D7}" dt="2025-12-17T19:31:35.555" v="1472" actId="1035"/>
          <ac:spMkLst>
            <pc:docMk/>
            <pc:sldMk cId="0" sldId="262"/>
            <ac:spMk id="34" creationId="{E268677D-95EE-49DB-A4D1-6E61DF98E483}"/>
          </ac:spMkLst>
        </pc:spChg>
        <pc:spChg chg="add mod">
          <ac:chgData name="Mithanshu Sarda" userId="c0642875-44c5-42b2-b17f-c1d890841730" providerId="ADAL" clId="{EC6864FF-F9F9-42F9-A677-233226D723D7}" dt="2025-12-17T17:14:58.648" v="269" actId="1037"/>
          <ac:spMkLst>
            <pc:docMk/>
            <pc:sldMk cId="0" sldId="262"/>
            <ac:spMk id="35" creationId="{B188B461-1F6D-4C2B-992F-70923AF4D560}"/>
          </ac:spMkLst>
        </pc:spChg>
        <pc:spChg chg="add mod">
          <ac:chgData name="Mithanshu Sarda" userId="c0642875-44c5-42b2-b17f-c1d890841730" providerId="ADAL" clId="{EC6864FF-F9F9-42F9-A677-233226D723D7}" dt="2025-12-17T19:30:07.080" v="1437" actId="20577"/>
          <ac:spMkLst>
            <pc:docMk/>
            <pc:sldMk cId="0" sldId="262"/>
            <ac:spMk id="36" creationId="{DB0D6CFD-0874-4400-B5BF-58AAA16FA5BB}"/>
          </ac:spMkLst>
        </pc:spChg>
        <pc:spChg chg="mod">
          <ac:chgData name="Mithanshu Sarda" userId="c0642875-44c5-42b2-b17f-c1d890841730" providerId="ADAL" clId="{EC6864FF-F9F9-42F9-A677-233226D723D7}" dt="2025-12-17T19:31:38.330" v="1474" actId="1035"/>
          <ac:spMkLst>
            <pc:docMk/>
            <pc:sldMk cId="0" sldId="262"/>
            <ac:spMk id="39" creationId="{64ACCDCE-F307-4123-A11F-F4AE58AA6C78}"/>
          </ac:spMkLst>
        </pc:spChg>
        <pc:spChg chg="del">
          <ac:chgData name="Mithanshu Sarda" userId="c0642875-44c5-42b2-b17f-c1d890841730" providerId="ADAL" clId="{EC6864FF-F9F9-42F9-A677-233226D723D7}" dt="2025-12-17T19:28:54.096" v="1405" actId="478"/>
          <ac:spMkLst>
            <pc:docMk/>
            <pc:sldMk cId="0" sldId="262"/>
            <ac:spMk id="101" creationId="{00000000-0000-0000-0000-000000000000}"/>
          </ac:spMkLst>
        </pc:spChg>
        <pc:spChg chg="mod">
          <ac:chgData name="Mithanshu Sarda" userId="c0642875-44c5-42b2-b17f-c1d890841730" providerId="ADAL" clId="{EC6864FF-F9F9-42F9-A677-233226D723D7}" dt="2025-12-17T19:31:47.718" v="1475" actId="1076"/>
          <ac:spMkLst>
            <pc:docMk/>
            <pc:sldMk cId="0" sldId="262"/>
            <ac:spMk id="114" creationId="{83E30121-749F-ABA6-CFB3-658D43118E45}"/>
          </ac:spMkLst>
        </pc:spChg>
        <pc:grpChg chg="mod">
          <ac:chgData name="Mithanshu Sarda" userId="c0642875-44c5-42b2-b17f-c1d890841730" providerId="ADAL" clId="{EC6864FF-F9F9-42F9-A677-233226D723D7}" dt="2025-12-17T19:30:49.893" v="1442" actId="1076"/>
          <ac:grpSpMkLst>
            <pc:docMk/>
            <pc:sldMk cId="0" sldId="262"/>
            <ac:grpSpMk id="3" creationId="{00000000-0000-0000-0000-000000000000}"/>
          </ac:grpSpMkLst>
        </pc:grpChg>
        <pc:grpChg chg="add del">
          <ac:chgData name="Mithanshu Sarda" userId="c0642875-44c5-42b2-b17f-c1d890841730" providerId="ADAL" clId="{EC6864FF-F9F9-42F9-A677-233226D723D7}" dt="2025-12-17T19:29:26.931" v="1415" actId="478"/>
          <ac:grpSpMkLst>
            <pc:docMk/>
            <pc:sldMk cId="0" sldId="262"/>
            <ac:grpSpMk id="19" creationId="{00000000-0000-0000-0000-000000000000}"/>
          </ac:grpSpMkLst>
        </pc:grpChg>
        <pc:grpChg chg="del mod">
          <ac:chgData name="Mithanshu Sarda" userId="c0642875-44c5-42b2-b17f-c1d890841730" providerId="ADAL" clId="{EC6864FF-F9F9-42F9-A677-233226D723D7}" dt="2025-12-17T17:14:37.564" v="193" actId="478"/>
          <ac:grpSpMkLst>
            <pc:docMk/>
            <pc:sldMk cId="0" sldId="262"/>
            <ac:grpSpMk id="93" creationId="{00000000-0000-0000-0000-000000000000}"/>
          </ac:grpSpMkLst>
        </pc:grpChg>
        <pc:picChg chg="mod">
          <ac:chgData name="Mithanshu Sarda" userId="c0642875-44c5-42b2-b17f-c1d890841730" providerId="ADAL" clId="{EC6864FF-F9F9-42F9-A677-233226D723D7}" dt="2025-12-17T19:31:22.727" v="1456" actId="14100"/>
          <ac:picMkLst>
            <pc:docMk/>
            <pc:sldMk cId="0" sldId="262"/>
            <ac:picMk id="11" creationId="{02C552FF-0A69-48AD-B0E5-723DF0FDA95F}"/>
          </ac:picMkLst>
        </pc:picChg>
        <pc:picChg chg="mod">
          <ac:chgData name="Mithanshu Sarda" userId="c0642875-44c5-42b2-b17f-c1d890841730" providerId="ADAL" clId="{EC6864FF-F9F9-42F9-A677-233226D723D7}" dt="2025-12-17T19:31:35.555" v="1472" actId="1035"/>
          <ac:picMkLst>
            <pc:docMk/>
            <pc:sldMk cId="0" sldId="262"/>
            <ac:picMk id="15" creationId="{FF99FB8B-E571-48AB-8E90-11382D039254}"/>
          </ac:picMkLst>
        </pc:picChg>
        <pc:picChg chg="mod">
          <ac:chgData name="Mithanshu Sarda" userId="c0642875-44c5-42b2-b17f-c1d890841730" providerId="ADAL" clId="{EC6864FF-F9F9-42F9-A677-233226D723D7}" dt="2025-12-17T19:31:38.330" v="1474" actId="1035"/>
          <ac:picMkLst>
            <pc:docMk/>
            <pc:sldMk cId="0" sldId="262"/>
            <ac:picMk id="17" creationId="{885E6B54-98CB-4DBD-A5EF-529AC407C0CD}"/>
          </ac:picMkLst>
        </pc:picChg>
      </pc:sldChg>
      <pc:sldChg chg="modNotesTx">
        <pc:chgData name="Mithanshu Sarda" userId="c0642875-44c5-42b2-b17f-c1d890841730" providerId="ADAL" clId="{EC6864FF-F9F9-42F9-A677-233226D723D7}" dt="2025-12-17T17:59:36.746" v="650" actId="20577"/>
        <pc:sldMkLst>
          <pc:docMk/>
          <pc:sldMk cId="3344503963" sldId="279"/>
        </pc:sldMkLst>
      </pc:sldChg>
      <pc:sldChg chg="addSp delSp modSp mod">
        <pc:chgData name="Mithanshu Sarda" userId="c0642875-44c5-42b2-b17f-c1d890841730" providerId="ADAL" clId="{EC6864FF-F9F9-42F9-A677-233226D723D7}" dt="2025-12-17T19:43:10.649" v="2116"/>
        <pc:sldMkLst>
          <pc:docMk/>
          <pc:sldMk cId="3914617231" sldId="280"/>
        </pc:sldMkLst>
        <pc:spChg chg="mod">
          <ac:chgData name="Mithanshu Sarda" userId="c0642875-44c5-42b2-b17f-c1d890841730" providerId="ADAL" clId="{EC6864FF-F9F9-42F9-A677-233226D723D7}" dt="2025-12-17T19:40:55.578" v="2099" actId="1076"/>
          <ac:spMkLst>
            <pc:docMk/>
            <pc:sldMk cId="3914617231" sldId="280"/>
            <ac:spMk id="3" creationId="{DD92E058-2379-4288-91F4-CD37BDC3C8D2}"/>
          </ac:spMkLst>
        </pc:spChg>
        <pc:spChg chg="add del">
          <ac:chgData name="Mithanshu Sarda" userId="c0642875-44c5-42b2-b17f-c1d890841730" providerId="ADAL" clId="{EC6864FF-F9F9-42F9-A677-233226D723D7}" dt="2025-12-17T19:32:18.425" v="1477" actId="22"/>
          <ac:spMkLst>
            <pc:docMk/>
            <pc:sldMk cId="3914617231" sldId="280"/>
            <ac:spMk id="6" creationId="{55663454-2A14-4A67-AEB1-B21635291E0A}"/>
          </ac:spMkLst>
        </pc:spChg>
        <pc:spChg chg="add del mod">
          <ac:chgData name="Mithanshu Sarda" userId="c0642875-44c5-42b2-b17f-c1d890841730" providerId="ADAL" clId="{EC6864FF-F9F9-42F9-A677-233226D723D7}" dt="2025-12-17T19:33:40.094" v="1507" actId="478"/>
          <ac:spMkLst>
            <pc:docMk/>
            <pc:sldMk cId="3914617231" sldId="280"/>
            <ac:spMk id="7" creationId="{1174E0F4-F3B0-496C-859F-4414BB2F333A}"/>
          </ac:spMkLst>
        </pc:spChg>
        <pc:spChg chg="add mod">
          <ac:chgData name="Mithanshu Sarda" userId="c0642875-44c5-42b2-b17f-c1d890841730" providerId="ADAL" clId="{EC6864FF-F9F9-42F9-A677-233226D723D7}" dt="2025-12-17T19:38:57.446" v="2067" actId="115"/>
          <ac:spMkLst>
            <pc:docMk/>
            <pc:sldMk cId="3914617231" sldId="280"/>
            <ac:spMk id="8" creationId="{E8F55F2B-0519-4788-A146-D8D832579D41}"/>
          </ac:spMkLst>
        </pc:spChg>
        <pc:spChg chg="add del mod">
          <ac:chgData name="Mithanshu Sarda" userId="c0642875-44c5-42b2-b17f-c1d890841730" providerId="ADAL" clId="{EC6864FF-F9F9-42F9-A677-233226D723D7}" dt="2025-12-17T19:41:31.622" v="2103" actId="478"/>
          <ac:spMkLst>
            <pc:docMk/>
            <pc:sldMk cId="3914617231" sldId="280"/>
            <ac:spMk id="9" creationId="{7DBCFDBA-AA9F-4783-8DF9-81480BF4FCB0}"/>
          </ac:spMkLst>
        </pc:spChg>
        <pc:spChg chg="del">
          <ac:chgData name="Mithanshu Sarda" userId="c0642875-44c5-42b2-b17f-c1d890841730" providerId="ADAL" clId="{EC6864FF-F9F9-42F9-A677-233226D723D7}" dt="2025-12-17T19:33:17.591" v="1502" actId="478"/>
          <ac:spMkLst>
            <pc:docMk/>
            <pc:sldMk cId="3914617231" sldId="280"/>
            <ac:spMk id="15" creationId="{C59F662C-A362-4893-B3F8-14EECA77811A}"/>
          </ac:spMkLst>
        </pc:spChg>
        <pc:picChg chg="del">
          <ac:chgData name="Mithanshu Sarda" userId="c0642875-44c5-42b2-b17f-c1d890841730" providerId="ADAL" clId="{EC6864FF-F9F9-42F9-A677-233226D723D7}" dt="2025-12-17T19:33:51.555" v="1509" actId="478"/>
          <ac:picMkLst>
            <pc:docMk/>
            <pc:sldMk cId="3914617231" sldId="280"/>
            <ac:picMk id="14" creationId="{5FF07A99-848D-4448-83FF-331917B4D6F4}"/>
          </ac:picMkLst>
        </pc:picChg>
        <pc:picChg chg="add mod">
          <ac:chgData name="Mithanshu Sarda" userId="c0642875-44c5-42b2-b17f-c1d890841730" providerId="ADAL" clId="{EC6864FF-F9F9-42F9-A677-233226D723D7}" dt="2025-12-17T19:43:10.649" v="2116"/>
          <ac:picMkLst>
            <pc:docMk/>
            <pc:sldMk cId="3914617231" sldId="280"/>
            <ac:picMk id="3074" creationId="{C39B89DB-5C95-45AC-A123-7126079FC082}"/>
          </ac:picMkLst>
        </pc:picChg>
      </pc:sldChg>
      <pc:sldChg chg="del">
        <pc:chgData name="Mithanshu Sarda" userId="c0642875-44c5-42b2-b17f-c1d890841730" providerId="ADAL" clId="{EC6864FF-F9F9-42F9-A677-233226D723D7}" dt="2025-12-17T17:55:26.479" v="406" actId="47"/>
        <pc:sldMkLst>
          <pc:docMk/>
          <pc:sldMk cId="3559164914" sldId="283"/>
        </pc:sldMkLst>
      </pc:sldChg>
      <pc:sldChg chg="addSp delSp modSp mod delAnim modAnim">
        <pc:chgData name="Mithanshu Sarda" userId="c0642875-44c5-42b2-b17f-c1d890841730" providerId="ADAL" clId="{EC6864FF-F9F9-42F9-A677-233226D723D7}" dt="2025-12-17T19:23:37.255" v="1364"/>
        <pc:sldMkLst>
          <pc:docMk/>
          <pc:sldMk cId="4030277120" sldId="286"/>
        </pc:sldMkLst>
        <pc:spChg chg="mod">
          <ac:chgData name="Mithanshu Sarda" userId="c0642875-44c5-42b2-b17f-c1d890841730" providerId="ADAL" clId="{EC6864FF-F9F9-42F9-A677-233226D723D7}" dt="2025-12-17T17:27:37.968" v="378" actId="20577"/>
          <ac:spMkLst>
            <pc:docMk/>
            <pc:sldMk cId="4030277120" sldId="286"/>
            <ac:spMk id="16" creationId="{F1B4234C-AE1C-40AE-9BC9-13D6BE47D329}"/>
          </ac:spMkLst>
        </pc:spChg>
        <pc:spChg chg="mod">
          <ac:chgData name="Mithanshu Sarda" userId="c0642875-44c5-42b2-b17f-c1d890841730" providerId="ADAL" clId="{EC6864FF-F9F9-42F9-A677-233226D723D7}" dt="2025-12-17T17:48:13.494" v="405" actId="115"/>
          <ac:spMkLst>
            <pc:docMk/>
            <pc:sldMk cId="4030277120" sldId="286"/>
            <ac:spMk id="18" creationId="{77F1E4AA-DA74-4998-A36F-D0C0B90D1CEA}"/>
          </ac:spMkLst>
        </pc:spChg>
        <pc:spChg chg="mod">
          <ac:chgData name="Mithanshu Sarda" userId="c0642875-44c5-42b2-b17f-c1d890841730" providerId="ADAL" clId="{EC6864FF-F9F9-42F9-A677-233226D723D7}" dt="2025-12-17T19:03:09.069" v="1094" actId="164"/>
          <ac:spMkLst>
            <pc:docMk/>
            <pc:sldMk cId="4030277120" sldId="286"/>
            <ac:spMk id="32" creationId="{5F63F7E3-0E62-46D2-ADB5-5DF7B1B6B8DF}"/>
          </ac:spMkLst>
        </pc:spChg>
        <pc:spChg chg="del mod">
          <ac:chgData name="Mithanshu Sarda" userId="c0642875-44c5-42b2-b17f-c1d890841730" providerId="ADAL" clId="{EC6864FF-F9F9-42F9-A677-233226D723D7}" dt="2025-12-17T17:27:05.982" v="374" actId="478"/>
          <ac:spMkLst>
            <pc:docMk/>
            <pc:sldMk cId="4030277120" sldId="286"/>
            <ac:spMk id="50" creationId="{8F34C0D1-9CF1-45F3-8176-48FF4CA5D3B4}"/>
          </ac:spMkLst>
        </pc:spChg>
        <pc:spChg chg="mod">
          <ac:chgData name="Mithanshu Sarda" userId="c0642875-44c5-42b2-b17f-c1d890841730" providerId="ADAL" clId="{EC6864FF-F9F9-42F9-A677-233226D723D7}" dt="2025-12-17T19:03:17.028" v="1095" actId="164"/>
          <ac:spMkLst>
            <pc:docMk/>
            <pc:sldMk cId="4030277120" sldId="286"/>
            <ac:spMk id="59" creationId="{8E826554-EA32-4D12-A4D7-03385D8B4415}"/>
          </ac:spMkLst>
        </pc:spChg>
        <pc:spChg chg="mod">
          <ac:chgData name="Mithanshu Sarda" userId="c0642875-44c5-42b2-b17f-c1d890841730" providerId="ADAL" clId="{EC6864FF-F9F9-42F9-A677-233226D723D7}" dt="2025-12-17T19:03:21.183" v="1096" actId="164"/>
          <ac:spMkLst>
            <pc:docMk/>
            <pc:sldMk cId="4030277120" sldId="286"/>
            <ac:spMk id="60" creationId="{05734FE5-90ED-41CD-9FFA-B54F75E12774}"/>
          </ac:spMkLst>
        </pc:spChg>
        <pc:grpChg chg="mod">
          <ac:chgData name="Mithanshu Sarda" userId="c0642875-44c5-42b2-b17f-c1d890841730" providerId="ADAL" clId="{EC6864FF-F9F9-42F9-A677-233226D723D7}" dt="2025-12-17T19:03:17.028" v="1095" actId="164"/>
          <ac:grpSpMkLst>
            <pc:docMk/>
            <pc:sldMk cId="4030277120" sldId="286"/>
            <ac:grpSpMk id="3" creationId="{C336ECB1-7543-4705-8742-E94A49705B23}"/>
          </ac:grpSpMkLst>
        </pc:grpChg>
        <pc:grpChg chg="add mod">
          <ac:chgData name="Mithanshu Sarda" userId="c0642875-44c5-42b2-b17f-c1d890841730" providerId="ADAL" clId="{EC6864FF-F9F9-42F9-A677-233226D723D7}" dt="2025-12-17T19:22:07.460" v="1358" actId="1076"/>
          <ac:grpSpMkLst>
            <pc:docMk/>
            <pc:sldMk cId="4030277120" sldId="286"/>
            <ac:grpSpMk id="4" creationId="{AD9DDEDF-FCFB-4851-BA2E-0D9C1E3A4A17}"/>
          </ac:grpSpMkLst>
        </pc:grpChg>
        <pc:grpChg chg="add mod">
          <ac:chgData name="Mithanshu Sarda" userId="c0642875-44c5-42b2-b17f-c1d890841730" providerId="ADAL" clId="{EC6864FF-F9F9-42F9-A677-233226D723D7}" dt="2025-12-17T19:03:17.028" v="1095" actId="164"/>
          <ac:grpSpMkLst>
            <pc:docMk/>
            <pc:sldMk cId="4030277120" sldId="286"/>
            <ac:grpSpMk id="6" creationId="{01EFFEEA-B585-4777-BACC-9B8FB52A2171}"/>
          </ac:grpSpMkLst>
        </pc:grpChg>
        <pc:grpChg chg="add mod">
          <ac:chgData name="Mithanshu Sarda" userId="c0642875-44c5-42b2-b17f-c1d890841730" providerId="ADAL" clId="{EC6864FF-F9F9-42F9-A677-233226D723D7}" dt="2025-12-17T19:03:21.183" v="1096" actId="164"/>
          <ac:grpSpMkLst>
            <pc:docMk/>
            <pc:sldMk cId="4030277120" sldId="286"/>
            <ac:grpSpMk id="7" creationId="{4FE5FBD3-7080-4EE2-99E3-C61159EE53AA}"/>
          </ac:grpSpMkLst>
        </pc:grpChg>
        <pc:grpChg chg="add del mod">
          <ac:chgData name="Mithanshu Sarda" userId="c0642875-44c5-42b2-b17f-c1d890841730" providerId="ADAL" clId="{EC6864FF-F9F9-42F9-A677-233226D723D7}" dt="2025-12-17T17:47:26.313" v="393" actId="478"/>
          <ac:grpSpMkLst>
            <pc:docMk/>
            <pc:sldMk cId="4030277120" sldId="286"/>
            <ac:grpSpMk id="14" creationId="{93757A4F-9763-4AB6-A595-096C6A86B5DC}"/>
          </ac:grpSpMkLst>
        </pc:grpChg>
        <pc:grpChg chg="add mod">
          <ac:chgData name="Mithanshu Sarda" userId="c0642875-44c5-42b2-b17f-c1d890841730" providerId="ADAL" clId="{EC6864FF-F9F9-42F9-A677-233226D723D7}" dt="2025-12-17T17:47:27.508" v="394"/>
          <ac:grpSpMkLst>
            <pc:docMk/>
            <pc:sldMk cId="4030277120" sldId="286"/>
            <ac:grpSpMk id="17" creationId="{2359B951-75B9-466B-992B-3BDEBC306EAD}"/>
          </ac:grpSpMkLst>
        </pc:grpChg>
        <pc:picChg chg="mod">
          <ac:chgData name="Mithanshu Sarda" userId="c0642875-44c5-42b2-b17f-c1d890841730" providerId="ADAL" clId="{EC6864FF-F9F9-42F9-A677-233226D723D7}" dt="2025-12-17T17:27:31.446" v="377" actId="1076"/>
          <ac:picMkLst>
            <pc:docMk/>
            <pc:sldMk cId="4030277120" sldId="286"/>
            <ac:picMk id="15" creationId="{1B0B73DF-86CA-40FE-BE63-8BDDC5A2EB49}"/>
          </ac:picMkLst>
        </pc:picChg>
        <pc:picChg chg="mod">
          <ac:chgData name="Mithanshu Sarda" userId="c0642875-44c5-42b2-b17f-c1d890841730" providerId="ADAL" clId="{EC6864FF-F9F9-42F9-A677-233226D723D7}" dt="2025-12-17T17:47:27.508" v="394"/>
          <ac:picMkLst>
            <pc:docMk/>
            <pc:sldMk cId="4030277120" sldId="286"/>
            <ac:picMk id="19" creationId="{DC96B6FD-D1FE-4242-ABD5-0D5FD2E7EBA3}"/>
          </ac:picMkLst>
        </pc:picChg>
        <pc:picChg chg="mod">
          <ac:chgData name="Mithanshu Sarda" userId="c0642875-44c5-42b2-b17f-c1d890841730" providerId="ADAL" clId="{EC6864FF-F9F9-42F9-A677-233226D723D7}" dt="2025-12-17T17:47:27.508" v="394"/>
          <ac:picMkLst>
            <pc:docMk/>
            <pc:sldMk cId="4030277120" sldId="286"/>
            <ac:picMk id="20" creationId="{9F33F6AD-204E-4669-A4E0-C2BC4ACBE665}"/>
          </ac:picMkLst>
        </pc:picChg>
        <pc:picChg chg="mod">
          <ac:chgData name="Mithanshu Sarda" userId="c0642875-44c5-42b2-b17f-c1d890841730" providerId="ADAL" clId="{EC6864FF-F9F9-42F9-A677-233226D723D7}" dt="2025-12-17T19:03:09.069" v="1094" actId="164"/>
          <ac:picMkLst>
            <pc:docMk/>
            <pc:sldMk cId="4030277120" sldId="286"/>
            <ac:picMk id="48" creationId="{0704B53A-61C4-4E95-9B93-032B1F0B2481}"/>
          </ac:picMkLst>
        </pc:picChg>
        <pc:picChg chg="del">
          <ac:chgData name="Mithanshu Sarda" userId="c0642875-44c5-42b2-b17f-c1d890841730" providerId="ADAL" clId="{EC6864FF-F9F9-42F9-A677-233226D723D7}" dt="2025-12-17T17:27:08.095" v="375" actId="478"/>
          <ac:picMkLst>
            <pc:docMk/>
            <pc:sldMk cId="4030277120" sldId="286"/>
            <ac:picMk id="6146" creationId="{23DAEBF0-8A33-48CB-BE3E-F69F56B259FC}"/>
          </ac:picMkLst>
        </pc:picChg>
        <pc:picChg chg="mod">
          <ac:chgData name="Mithanshu Sarda" userId="c0642875-44c5-42b2-b17f-c1d890841730" providerId="ADAL" clId="{EC6864FF-F9F9-42F9-A677-233226D723D7}" dt="2025-12-17T19:03:21.183" v="1096" actId="164"/>
          <ac:picMkLst>
            <pc:docMk/>
            <pc:sldMk cId="4030277120" sldId="286"/>
            <ac:picMk id="6152" creationId="{33CCF62D-46F0-414F-9C00-19B494E6036F}"/>
          </ac:picMkLst>
        </pc:picChg>
      </pc:sldChg>
      <pc:sldChg chg="addSp modSp modAnim">
        <pc:chgData name="Mithanshu Sarda" userId="c0642875-44c5-42b2-b17f-c1d890841730" providerId="ADAL" clId="{EC6864FF-F9F9-42F9-A677-233226D723D7}" dt="2025-12-17T19:28:11.786" v="1404"/>
        <pc:sldMkLst>
          <pc:docMk/>
          <pc:sldMk cId="3632454786" sldId="287"/>
        </pc:sldMkLst>
        <pc:spChg chg="mod">
          <ac:chgData name="Mithanshu Sarda" userId="c0642875-44c5-42b2-b17f-c1d890841730" providerId="ADAL" clId="{EC6864FF-F9F9-42F9-A677-233226D723D7}" dt="2025-12-17T19:27:22.621" v="1397" actId="164"/>
          <ac:spMkLst>
            <pc:docMk/>
            <pc:sldMk cId="3632454786" sldId="287"/>
            <ac:spMk id="16" creationId="{27416C33-537D-4FEC-BCF7-F92514D37E51}"/>
          </ac:spMkLst>
        </pc:spChg>
        <pc:spChg chg="mod">
          <ac:chgData name="Mithanshu Sarda" userId="c0642875-44c5-42b2-b17f-c1d890841730" providerId="ADAL" clId="{EC6864FF-F9F9-42F9-A677-233226D723D7}" dt="2025-12-17T19:27:54.234" v="1400" actId="164"/>
          <ac:spMkLst>
            <pc:docMk/>
            <pc:sldMk cId="3632454786" sldId="287"/>
            <ac:spMk id="21" creationId="{2D15D8E3-43E5-4487-94F4-E01BFBAED17C}"/>
          </ac:spMkLst>
        </pc:spChg>
        <pc:spChg chg="mod">
          <ac:chgData name="Mithanshu Sarda" userId="c0642875-44c5-42b2-b17f-c1d890841730" providerId="ADAL" clId="{EC6864FF-F9F9-42F9-A677-233226D723D7}" dt="2025-12-17T19:26:54.181" v="1391" actId="1076"/>
          <ac:spMkLst>
            <pc:docMk/>
            <pc:sldMk cId="3632454786" sldId="287"/>
            <ac:spMk id="32" creationId="{5F63F7E3-0E62-46D2-ADB5-5DF7B1B6B8DF}"/>
          </ac:spMkLst>
        </pc:spChg>
        <pc:grpChg chg="add mod">
          <ac:chgData name="Mithanshu Sarda" userId="c0642875-44c5-42b2-b17f-c1d890841730" providerId="ADAL" clId="{EC6864FF-F9F9-42F9-A677-233226D723D7}" dt="2025-12-17T19:26:54.181" v="1391" actId="1076"/>
          <ac:grpSpMkLst>
            <pc:docMk/>
            <pc:sldMk cId="3632454786" sldId="287"/>
            <ac:grpSpMk id="2" creationId="{373965FE-653A-4986-ABD7-051D60C61877}"/>
          </ac:grpSpMkLst>
        </pc:grpChg>
        <pc:grpChg chg="add mod">
          <ac:chgData name="Mithanshu Sarda" userId="c0642875-44c5-42b2-b17f-c1d890841730" providerId="ADAL" clId="{EC6864FF-F9F9-42F9-A677-233226D723D7}" dt="2025-12-17T19:27:22.621" v="1397" actId="164"/>
          <ac:grpSpMkLst>
            <pc:docMk/>
            <pc:sldMk cId="3632454786" sldId="287"/>
            <ac:grpSpMk id="3" creationId="{73ADED50-C95B-4511-9E92-A80E3B57B4AC}"/>
          </ac:grpSpMkLst>
        </pc:grpChg>
        <pc:grpChg chg="mod">
          <ac:chgData name="Mithanshu Sarda" userId="c0642875-44c5-42b2-b17f-c1d890841730" providerId="ADAL" clId="{EC6864FF-F9F9-42F9-A677-233226D723D7}" dt="2025-12-17T19:27:54.234" v="1400" actId="164"/>
          <ac:grpSpMkLst>
            <pc:docMk/>
            <pc:sldMk cId="3632454786" sldId="287"/>
            <ac:grpSpMk id="4" creationId="{22DF998F-0E96-49F1-A525-C657DC53D7C5}"/>
          </ac:grpSpMkLst>
        </pc:grpChg>
        <pc:grpChg chg="add mod">
          <ac:chgData name="Mithanshu Sarda" userId="c0642875-44c5-42b2-b17f-c1d890841730" providerId="ADAL" clId="{EC6864FF-F9F9-42F9-A677-233226D723D7}" dt="2025-12-17T19:27:54.234" v="1400" actId="164"/>
          <ac:grpSpMkLst>
            <pc:docMk/>
            <pc:sldMk cId="3632454786" sldId="287"/>
            <ac:grpSpMk id="6" creationId="{022E54EE-DBC5-4F02-9D86-8F788568EB68}"/>
          </ac:grpSpMkLst>
        </pc:grpChg>
        <pc:picChg chg="mod">
          <ac:chgData name="Mithanshu Sarda" userId="c0642875-44c5-42b2-b17f-c1d890841730" providerId="ADAL" clId="{EC6864FF-F9F9-42F9-A677-233226D723D7}" dt="2025-12-17T19:26:54.181" v="1391" actId="1076"/>
          <ac:picMkLst>
            <pc:docMk/>
            <pc:sldMk cId="3632454786" sldId="287"/>
            <ac:picMk id="8194" creationId="{50226635-166F-4BDD-969A-157A6F626F23}"/>
          </ac:picMkLst>
        </pc:picChg>
        <pc:picChg chg="mod">
          <ac:chgData name="Mithanshu Sarda" userId="c0642875-44c5-42b2-b17f-c1d890841730" providerId="ADAL" clId="{EC6864FF-F9F9-42F9-A677-233226D723D7}" dt="2025-12-17T19:27:22.621" v="1397" actId="164"/>
          <ac:picMkLst>
            <pc:docMk/>
            <pc:sldMk cId="3632454786" sldId="287"/>
            <ac:picMk id="8196" creationId="{59A24C7A-105D-45F1-BA42-7CA1A8A14EF1}"/>
          </ac:picMkLst>
        </pc:picChg>
      </pc:sldChg>
      <pc:sldChg chg="modSp">
        <pc:chgData name="Mithanshu Sarda" userId="c0642875-44c5-42b2-b17f-c1d890841730" providerId="ADAL" clId="{EC6864FF-F9F9-42F9-A677-233226D723D7}" dt="2025-12-17T18:32:22.109" v="783" actId="20577"/>
        <pc:sldMkLst>
          <pc:docMk/>
          <pc:sldMk cId="1799053176" sldId="303"/>
        </pc:sldMkLst>
        <pc:spChg chg="mod">
          <ac:chgData name="Mithanshu Sarda" userId="c0642875-44c5-42b2-b17f-c1d890841730" providerId="ADAL" clId="{EC6864FF-F9F9-42F9-A677-233226D723D7}" dt="2025-12-17T18:32:22.109" v="783" actId="20577"/>
          <ac:spMkLst>
            <pc:docMk/>
            <pc:sldMk cId="1799053176" sldId="303"/>
            <ac:spMk id="6" creationId="{55951A15-A4A4-4F2F-8048-8EA725628C00}"/>
          </ac:spMkLst>
        </pc:spChg>
      </pc:sldChg>
      <pc:sldChg chg="modSp mod modAnim">
        <pc:chgData name="Mithanshu Sarda" userId="c0642875-44c5-42b2-b17f-c1d890841730" providerId="ADAL" clId="{EC6864FF-F9F9-42F9-A677-233226D723D7}" dt="2025-12-17T18:32:07.235" v="780" actId="20577"/>
        <pc:sldMkLst>
          <pc:docMk/>
          <pc:sldMk cId="1126941546" sldId="304"/>
        </pc:sldMkLst>
        <pc:spChg chg="mod">
          <ac:chgData name="Mithanshu Sarda" userId="c0642875-44c5-42b2-b17f-c1d890841730" providerId="ADAL" clId="{EC6864FF-F9F9-42F9-A677-233226D723D7}" dt="2025-12-17T18:32:07.235" v="780" actId="20577"/>
          <ac:spMkLst>
            <pc:docMk/>
            <pc:sldMk cId="1126941546" sldId="304"/>
            <ac:spMk id="11" creationId="{87661521-8985-463E-B09F-C24598B0D598}"/>
          </ac:spMkLst>
        </pc:spChg>
        <pc:spChg chg="mod">
          <ac:chgData name="Mithanshu Sarda" userId="c0642875-44c5-42b2-b17f-c1d890841730" providerId="ADAL" clId="{EC6864FF-F9F9-42F9-A677-233226D723D7}" dt="2025-12-17T18:31:31.750" v="775" actId="20577"/>
          <ac:spMkLst>
            <pc:docMk/>
            <pc:sldMk cId="1126941546" sldId="304"/>
            <ac:spMk id="13" creationId="{496866FA-D85C-4D7C-8827-C25F9108EA66}"/>
          </ac:spMkLst>
        </pc:spChg>
        <pc:picChg chg="mod">
          <ac:chgData name="Mithanshu Sarda" userId="c0642875-44c5-42b2-b17f-c1d890841730" providerId="ADAL" clId="{EC6864FF-F9F9-42F9-A677-233226D723D7}" dt="2025-12-17T18:32:04.638" v="778" actId="1036"/>
          <ac:picMkLst>
            <pc:docMk/>
            <pc:sldMk cId="1126941546" sldId="304"/>
            <ac:picMk id="15" creationId="{D7ABAF37-D71C-4594-BA3F-ECF11B18BFAC}"/>
          </ac:picMkLst>
        </pc:picChg>
      </pc:sldChg>
      <pc:sldChg chg="addSp delSp modSp mod addAnim delAnim modAnim">
        <pc:chgData name="Mithanshu Sarda" userId="c0642875-44c5-42b2-b17f-c1d890841730" providerId="ADAL" clId="{EC6864FF-F9F9-42F9-A677-233226D723D7}" dt="2025-12-17T18:32:15.016" v="782" actId="478"/>
        <pc:sldMkLst>
          <pc:docMk/>
          <pc:sldMk cId="2381151477" sldId="309"/>
        </pc:sldMkLst>
        <pc:spChg chg="add mod">
          <ac:chgData name="Mithanshu Sarda" userId="c0642875-44c5-42b2-b17f-c1d890841730" providerId="ADAL" clId="{EC6864FF-F9F9-42F9-A677-233226D723D7}" dt="2025-12-17T18:13:03.207" v="717" actId="20577"/>
          <ac:spMkLst>
            <pc:docMk/>
            <pc:sldMk cId="2381151477" sldId="309"/>
            <ac:spMk id="9" creationId="{5155D14E-723F-4234-B3D7-EB9DA16E101A}"/>
          </ac:spMkLst>
        </pc:spChg>
        <pc:spChg chg="add del mod">
          <ac:chgData name="Mithanshu Sarda" userId="c0642875-44c5-42b2-b17f-c1d890841730" providerId="ADAL" clId="{EC6864FF-F9F9-42F9-A677-233226D723D7}" dt="2025-12-17T18:32:15.016" v="782" actId="478"/>
          <ac:spMkLst>
            <pc:docMk/>
            <pc:sldMk cId="2381151477" sldId="309"/>
            <ac:spMk id="10" creationId="{0AA66B05-2DAF-46D0-902E-053B99961EBF}"/>
          </ac:spMkLst>
        </pc:spChg>
      </pc:sldChg>
      <pc:sldChg chg="addSp delSp modSp mod modAnim">
        <pc:chgData name="Mithanshu Sarda" userId="c0642875-44c5-42b2-b17f-c1d890841730" providerId="ADAL" clId="{EC6864FF-F9F9-42F9-A677-233226D723D7}" dt="2025-12-17T19:25:17.352" v="1377"/>
        <pc:sldMkLst>
          <pc:docMk/>
          <pc:sldMk cId="2285709117" sldId="310"/>
        </pc:sldMkLst>
        <pc:spChg chg="mod">
          <ac:chgData name="Mithanshu Sarda" userId="c0642875-44c5-42b2-b17f-c1d890841730" providerId="ADAL" clId="{EC6864FF-F9F9-42F9-A677-233226D723D7}" dt="2025-12-17T19:20:18.013" v="1326" actId="255"/>
          <ac:spMkLst>
            <pc:docMk/>
            <pc:sldMk cId="2285709117" sldId="310"/>
            <ac:spMk id="18" creationId="{E071AA2A-4643-40D4-B292-7A8331882CA4}"/>
          </ac:spMkLst>
        </pc:spChg>
        <pc:spChg chg="mod">
          <ac:chgData name="Mithanshu Sarda" userId="c0642875-44c5-42b2-b17f-c1d890841730" providerId="ADAL" clId="{EC6864FF-F9F9-42F9-A677-233226D723D7}" dt="2025-12-17T18:55:42.168" v="805" actId="164"/>
          <ac:spMkLst>
            <pc:docMk/>
            <pc:sldMk cId="2285709117" sldId="310"/>
            <ac:spMk id="26" creationId="{37AD7885-A2D5-4826-A123-5EFACBB9091E}"/>
          </ac:spMkLst>
        </pc:spChg>
        <pc:spChg chg="mod">
          <ac:chgData name="Mithanshu Sarda" userId="c0642875-44c5-42b2-b17f-c1d890841730" providerId="ADAL" clId="{EC6864FF-F9F9-42F9-A677-233226D723D7}" dt="2025-12-17T19:20:12.246" v="1325" actId="1076"/>
          <ac:spMkLst>
            <pc:docMk/>
            <pc:sldMk cId="2285709117" sldId="310"/>
            <ac:spMk id="29" creationId="{3F3FEB64-3D74-4D9F-AB5F-9D9859906272}"/>
          </ac:spMkLst>
        </pc:spChg>
        <pc:spChg chg="mod">
          <ac:chgData name="Mithanshu Sarda" userId="c0642875-44c5-42b2-b17f-c1d890841730" providerId="ADAL" clId="{EC6864FF-F9F9-42F9-A677-233226D723D7}" dt="2025-12-17T19:20:38.365" v="1334" actId="6549"/>
          <ac:spMkLst>
            <pc:docMk/>
            <pc:sldMk cId="2285709117" sldId="310"/>
            <ac:spMk id="32" creationId="{5F63F7E3-0E62-46D2-ADB5-5DF7B1B6B8DF}"/>
          </ac:spMkLst>
        </pc:spChg>
        <pc:spChg chg="mod">
          <ac:chgData name="Mithanshu Sarda" userId="c0642875-44c5-42b2-b17f-c1d890841730" providerId="ADAL" clId="{EC6864FF-F9F9-42F9-A677-233226D723D7}" dt="2025-12-17T19:20:57.698" v="1341" actId="122"/>
          <ac:spMkLst>
            <pc:docMk/>
            <pc:sldMk cId="2285709117" sldId="310"/>
            <ac:spMk id="33" creationId="{D3695B12-EEC3-4DD6-862C-8F61EE6D27C1}"/>
          </ac:spMkLst>
        </pc:spChg>
        <pc:spChg chg="mod">
          <ac:chgData name="Mithanshu Sarda" userId="c0642875-44c5-42b2-b17f-c1d890841730" providerId="ADAL" clId="{EC6864FF-F9F9-42F9-A677-233226D723D7}" dt="2025-12-17T18:56:11.474" v="815"/>
          <ac:spMkLst>
            <pc:docMk/>
            <pc:sldMk cId="2285709117" sldId="310"/>
            <ac:spMk id="35" creationId="{2681CB7B-BF0B-4270-A993-E94534696C1C}"/>
          </ac:spMkLst>
        </pc:spChg>
        <pc:spChg chg="mod">
          <ac:chgData name="Mithanshu Sarda" userId="c0642875-44c5-42b2-b17f-c1d890841730" providerId="ADAL" clId="{EC6864FF-F9F9-42F9-A677-233226D723D7}" dt="2025-12-17T19:21:10.640" v="1344" actId="20577"/>
          <ac:spMkLst>
            <pc:docMk/>
            <pc:sldMk cId="2285709117" sldId="310"/>
            <ac:spMk id="36" creationId="{8B1F3FD7-4B3B-4B0F-8F1D-5B886BF7D48F}"/>
          </ac:spMkLst>
        </pc:spChg>
        <pc:spChg chg="mod">
          <ac:chgData name="Mithanshu Sarda" userId="c0642875-44c5-42b2-b17f-c1d890841730" providerId="ADAL" clId="{EC6864FF-F9F9-42F9-A677-233226D723D7}" dt="2025-12-17T19:21:27.587" v="1350" actId="122"/>
          <ac:spMkLst>
            <pc:docMk/>
            <pc:sldMk cId="2285709117" sldId="310"/>
            <ac:spMk id="40" creationId="{38284D61-56D3-45F7-991A-D26D97BBE972}"/>
          </ac:spMkLst>
        </pc:spChg>
        <pc:spChg chg="mod">
          <ac:chgData name="Mithanshu Sarda" userId="c0642875-44c5-42b2-b17f-c1d890841730" providerId="ADAL" clId="{EC6864FF-F9F9-42F9-A677-233226D723D7}" dt="2025-12-17T18:56:40.654" v="903" actId="1076"/>
          <ac:spMkLst>
            <pc:docMk/>
            <pc:sldMk cId="2285709117" sldId="310"/>
            <ac:spMk id="44" creationId="{AABE9F62-3BC9-400C-A775-631266B10042}"/>
          </ac:spMkLst>
        </pc:spChg>
        <pc:spChg chg="mod">
          <ac:chgData name="Mithanshu Sarda" userId="c0642875-44c5-42b2-b17f-c1d890841730" providerId="ADAL" clId="{EC6864FF-F9F9-42F9-A677-233226D723D7}" dt="2025-12-17T19:21:35.965" v="1351" actId="1076"/>
          <ac:spMkLst>
            <pc:docMk/>
            <pc:sldMk cId="2285709117" sldId="310"/>
            <ac:spMk id="48" creationId="{CB3A9142-904F-4CFB-B970-FBF01C76B358}"/>
          </ac:spMkLst>
        </pc:spChg>
        <pc:spChg chg="mod">
          <ac:chgData name="Mithanshu Sarda" userId="c0642875-44c5-42b2-b17f-c1d890841730" providerId="ADAL" clId="{EC6864FF-F9F9-42F9-A677-233226D723D7}" dt="2025-12-17T18:58:51.670" v="1090" actId="14100"/>
          <ac:spMkLst>
            <pc:docMk/>
            <pc:sldMk cId="2285709117" sldId="310"/>
            <ac:spMk id="52" creationId="{2F435D4C-B5F3-4590-A961-EF5A77FADF02}"/>
          </ac:spMkLst>
        </pc:spChg>
        <pc:spChg chg="add mod">
          <ac:chgData name="Mithanshu Sarda" userId="c0642875-44c5-42b2-b17f-c1d890841730" providerId="ADAL" clId="{EC6864FF-F9F9-42F9-A677-233226D723D7}" dt="2025-12-17T19:21:52.484" v="1357" actId="1076"/>
          <ac:spMkLst>
            <pc:docMk/>
            <pc:sldMk cId="2285709117" sldId="310"/>
            <ac:spMk id="55" creationId="{14A2ACF7-CBFE-4313-8F84-D4F796F56DE6}"/>
          </ac:spMkLst>
        </pc:spChg>
        <pc:spChg chg="mod">
          <ac:chgData name="Mithanshu Sarda" userId="c0642875-44c5-42b2-b17f-c1d890841730" providerId="ADAL" clId="{EC6864FF-F9F9-42F9-A677-233226D723D7}" dt="2025-12-17T18:55:10.934" v="796" actId="1076"/>
          <ac:spMkLst>
            <pc:docMk/>
            <pc:sldMk cId="2285709117" sldId="310"/>
            <ac:spMk id="59" creationId="{8E826554-EA32-4D12-A4D7-03385D8B4415}"/>
          </ac:spMkLst>
        </pc:spChg>
        <pc:spChg chg="mod">
          <ac:chgData name="Mithanshu Sarda" userId="c0642875-44c5-42b2-b17f-c1d890841730" providerId="ADAL" clId="{EC6864FF-F9F9-42F9-A677-233226D723D7}" dt="2025-12-17T19:21:49.712" v="1356" actId="1076"/>
          <ac:spMkLst>
            <pc:docMk/>
            <pc:sldMk cId="2285709117" sldId="310"/>
            <ac:spMk id="60" creationId="{05734FE5-90ED-41CD-9FFA-B54F75E12774}"/>
          </ac:spMkLst>
        </pc:spChg>
        <pc:grpChg chg="add mod">
          <ac:chgData name="Mithanshu Sarda" userId="c0642875-44c5-42b2-b17f-c1d890841730" providerId="ADAL" clId="{EC6864FF-F9F9-42F9-A677-233226D723D7}" dt="2025-12-17T18:56:48.555" v="906" actId="1076"/>
          <ac:grpSpMkLst>
            <pc:docMk/>
            <pc:sldMk cId="2285709117" sldId="310"/>
            <ac:grpSpMk id="2" creationId="{4FBA3627-D895-4474-A660-990127F0DF93}"/>
          </ac:grpSpMkLst>
        </pc:grpChg>
        <pc:grpChg chg="mod">
          <ac:chgData name="Mithanshu Sarda" userId="c0642875-44c5-42b2-b17f-c1d890841730" providerId="ADAL" clId="{EC6864FF-F9F9-42F9-A677-233226D723D7}" dt="2025-12-17T18:58:32.748" v="1028" actId="1038"/>
          <ac:grpSpMkLst>
            <pc:docMk/>
            <pc:sldMk cId="2285709117" sldId="310"/>
            <ac:grpSpMk id="3" creationId="{6F01FE37-F245-47D5-8F4B-F44237B52ABE}"/>
          </ac:grpSpMkLst>
        </pc:grpChg>
        <pc:grpChg chg="mod">
          <ac:chgData name="Mithanshu Sarda" userId="c0642875-44c5-42b2-b17f-c1d890841730" providerId="ADAL" clId="{EC6864FF-F9F9-42F9-A677-233226D723D7}" dt="2025-12-17T18:58:22.357" v="961" actId="1076"/>
          <ac:grpSpMkLst>
            <pc:docMk/>
            <pc:sldMk cId="2285709117" sldId="310"/>
            <ac:grpSpMk id="6" creationId="{E5618141-4C47-4D82-A51B-A403310C4990}"/>
          </ac:grpSpMkLst>
        </pc:grpChg>
        <pc:grpChg chg="del mod">
          <ac:chgData name="Mithanshu Sarda" userId="c0642875-44c5-42b2-b17f-c1d890841730" providerId="ADAL" clId="{EC6864FF-F9F9-42F9-A677-233226D723D7}" dt="2025-12-17T18:55:13.064" v="797" actId="478"/>
          <ac:grpSpMkLst>
            <pc:docMk/>
            <pc:sldMk cId="2285709117" sldId="310"/>
            <ac:grpSpMk id="7" creationId="{14B50A65-D67D-4396-8EA6-6539F1E34E6D}"/>
          </ac:grpSpMkLst>
        </pc:grpChg>
        <pc:grpChg chg="mod">
          <ac:chgData name="Mithanshu Sarda" userId="c0642875-44c5-42b2-b17f-c1d890841730" providerId="ADAL" clId="{EC6864FF-F9F9-42F9-A677-233226D723D7}" dt="2025-12-17T19:21:49.712" v="1356" actId="1076"/>
          <ac:grpSpMkLst>
            <pc:docMk/>
            <pc:sldMk cId="2285709117" sldId="310"/>
            <ac:grpSpMk id="8" creationId="{7ADBA1F1-B90F-4E73-9D45-DDB6C29C739F}"/>
          </ac:grpSpMkLst>
        </pc:grpChg>
        <pc:grpChg chg="add mod">
          <ac:chgData name="Mithanshu Sarda" userId="c0642875-44c5-42b2-b17f-c1d890841730" providerId="ADAL" clId="{EC6864FF-F9F9-42F9-A677-233226D723D7}" dt="2025-12-17T19:20:42.443" v="1335" actId="1076"/>
          <ac:grpSpMkLst>
            <pc:docMk/>
            <pc:sldMk cId="2285709117" sldId="310"/>
            <ac:grpSpMk id="9" creationId="{9DD1B67E-4F5D-4B10-A9E2-8BD99B30434C}"/>
          </ac:grpSpMkLst>
        </pc:grpChg>
        <pc:grpChg chg="add del mod">
          <ac:chgData name="Mithanshu Sarda" userId="c0642875-44c5-42b2-b17f-c1d890841730" providerId="ADAL" clId="{EC6864FF-F9F9-42F9-A677-233226D723D7}" dt="2025-12-17T18:55:47.795" v="809" actId="478"/>
          <ac:grpSpMkLst>
            <pc:docMk/>
            <pc:sldMk cId="2285709117" sldId="310"/>
            <ac:grpSpMk id="10" creationId="{931B1B3D-8BDE-4131-A8BE-D34399EA9B7D}"/>
          </ac:grpSpMkLst>
        </pc:grpChg>
        <pc:grpChg chg="add mod">
          <ac:chgData name="Mithanshu Sarda" userId="c0642875-44c5-42b2-b17f-c1d890841730" providerId="ADAL" clId="{EC6864FF-F9F9-42F9-A677-233226D723D7}" dt="2025-12-17T19:21:52.484" v="1357" actId="1076"/>
          <ac:grpSpMkLst>
            <pc:docMk/>
            <pc:sldMk cId="2285709117" sldId="310"/>
            <ac:grpSpMk id="11" creationId="{07D0D897-5E52-4623-BDA9-3F69AED048F3}"/>
          </ac:grpSpMkLst>
        </pc:grpChg>
        <pc:grpChg chg="add mod">
          <ac:chgData name="Mithanshu Sarda" userId="c0642875-44c5-42b2-b17f-c1d890841730" providerId="ADAL" clId="{EC6864FF-F9F9-42F9-A677-233226D723D7}" dt="2025-12-17T18:58:18.176" v="960" actId="1038"/>
          <ac:grpSpMkLst>
            <pc:docMk/>
            <pc:sldMk cId="2285709117" sldId="310"/>
            <ac:grpSpMk id="28" creationId="{545DEF9A-FD7B-4E30-B253-4101D1799722}"/>
          </ac:grpSpMkLst>
        </pc:grpChg>
        <pc:grpChg chg="add del mod">
          <ac:chgData name="Mithanshu Sarda" userId="c0642875-44c5-42b2-b17f-c1d890841730" providerId="ADAL" clId="{EC6864FF-F9F9-42F9-A677-233226D723D7}" dt="2025-12-17T18:56:14.103" v="816"/>
          <ac:grpSpMkLst>
            <pc:docMk/>
            <pc:sldMk cId="2285709117" sldId="310"/>
            <ac:grpSpMk id="34" creationId="{88F1D53D-A912-4FB8-9239-E7124C9EA897}"/>
          </ac:grpSpMkLst>
        </pc:grpChg>
        <pc:grpChg chg="add mod">
          <ac:chgData name="Mithanshu Sarda" userId="c0642875-44c5-42b2-b17f-c1d890841730" providerId="ADAL" clId="{EC6864FF-F9F9-42F9-A677-233226D723D7}" dt="2025-12-17T19:17:30.426" v="1114" actId="1076"/>
          <ac:grpSpMkLst>
            <pc:docMk/>
            <pc:sldMk cId="2285709117" sldId="310"/>
            <ac:grpSpMk id="39" creationId="{1F6F20F2-D200-4F61-80FC-DAE0FC11AA98}"/>
          </ac:grpSpMkLst>
        </pc:grpChg>
        <pc:grpChg chg="add del mod">
          <ac:chgData name="Mithanshu Sarda" userId="c0642875-44c5-42b2-b17f-c1d890841730" providerId="ADAL" clId="{EC6864FF-F9F9-42F9-A677-233226D723D7}" dt="2025-12-17T18:57:13.341" v="907" actId="478"/>
          <ac:grpSpMkLst>
            <pc:docMk/>
            <pc:sldMk cId="2285709117" sldId="310"/>
            <ac:grpSpMk id="43" creationId="{52006FC0-9391-4C04-8408-E1945B52F5EC}"/>
          </ac:grpSpMkLst>
        </pc:grpChg>
        <pc:grpChg chg="add mod">
          <ac:chgData name="Mithanshu Sarda" userId="c0642875-44c5-42b2-b17f-c1d890841730" providerId="ADAL" clId="{EC6864FF-F9F9-42F9-A677-233226D723D7}" dt="2025-12-17T19:21:35.965" v="1351" actId="1076"/>
          <ac:grpSpMkLst>
            <pc:docMk/>
            <pc:sldMk cId="2285709117" sldId="310"/>
            <ac:grpSpMk id="47" creationId="{C7101249-568A-492F-99F0-AC0D196F6E73}"/>
          </ac:grpSpMkLst>
        </pc:grpChg>
        <pc:grpChg chg="add mod">
          <ac:chgData name="Mithanshu Sarda" userId="c0642875-44c5-42b2-b17f-c1d890841730" providerId="ADAL" clId="{EC6864FF-F9F9-42F9-A677-233226D723D7}" dt="2025-12-17T18:58:51.670" v="1090" actId="14100"/>
          <ac:grpSpMkLst>
            <pc:docMk/>
            <pc:sldMk cId="2285709117" sldId="310"/>
            <ac:grpSpMk id="51" creationId="{66432C30-E5E6-4CE6-B1B8-1F57AE7A09A6}"/>
          </ac:grpSpMkLst>
        </pc:grpChg>
        <pc:picChg chg="mod">
          <ac:chgData name="Mithanshu Sarda" userId="c0642875-44c5-42b2-b17f-c1d890841730" providerId="ADAL" clId="{EC6864FF-F9F9-42F9-A677-233226D723D7}" dt="2025-12-17T19:21:49.712" v="1356" actId="1076"/>
          <ac:picMkLst>
            <pc:docMk/>
            <pc:sldMk cId="2285709117" sldId="310"/>
            <ac:picMk id="4" creationId="{3F1E6C01-9B98-4E03-BA71-D00748CF9EBA}"/>
          </ac:picMkLst>
        </pc:picChg>
        <pc:picChg chg="mod">
          <ac:chgData name="Mithanshu Sarda" userId="c0642875-44c5-42b2-b17f-c1d890841730" providerId="ADAL" clId="{EC6864FF-F9F9-42F9-A677-233226D723D7}" dt="2025-12-17T18:58:32.748" v="1028" actId="1038"/>
          <ac:picMkLst>
            <pc:docMk/>
            <pc:sldMk cId="2285709117" sldId="310"/>
            <ac:picMk id="14" creationId="{9C6082C2-30E4-45DA-8ADB-3B93C217CE2A}"/>
          </ac:picMkLst>
        </pc:picChg>
        <pc:picChg chg="mod">
          <ac:chgData name="Mithanshu Sarda" userId="c0642875-44c5-42b2-b17f-c1d890841730" providerId="ADAL" clId="{EC6864FF-F9F9-42F9-A677-233226D723D7}" dt="2025-12-17T18:58:32.748" v="1028" actId="1038"/>
          <ac:picMkLst>
            <pc:docMk/>
            <pc:sldMk cId="2285709117" sldId="310"/>
            <ac:picMk id="15" creationId="{BA692DC7-AB68-48A2-8EA4-4C338E724427}"/>
          </ac:picMkLst>
        </pc:picChg>
        <pc:picChg chg="mod">
          <ac:chgData name="Mithanshu Sarda" userId="c0642875-44c5-42b2-b17f-c1d890841730" providerId="ADAL" clId="{EC6864FF-F9F9-42F9-A677-233226D723D7}" dt="2025-12-17T18:55:10.934" v="796" actId="1076"/>
          <ac:picMkLst>
            <pc:docMk/>
            <pc:sldMk cId="2285709117" sldId="310"/>
            <ac:picMk id="16" creationId="{E5497A17-837D-4BF9-9824-9D7FCDA73462}"/>
          </ac:picMkLst>
        </pc:picChg>
        <pc:picChg chg="mod">
          <ac:chgData name="Mithanshu Sarda" userId="c0642875-44c5-42b2-b17f-c1d890841730" providerId="ADAL" clId="{EC6864FF-F9F9-42F9-A677-233226D723D7}" dt="2025-12-17T18:58:22.357" v="961" actId="1076"/>
          <ac:picMkLst>
            <pc:docMk/>
            <pc:sldMk cId="2285709117" sldId="310"/>
            <ac:picMk id="17" creationId="{6768B199-39AE-4829-8A58-0B1E4B71BC04}"/>
          </ac:picMkLst>
        </pc:picChg>
        <pc:picChg chg="mod">
          <ac:chgData name="Mithanshu Sarda" userId="c0642875-44c5-42b2-b17f-c1d890841730" providerId="ADAL" clId="{EC6864FF-F9F9-42F9-A677-233226D723D7}" dt="2025-12-17T18:55:42.168" v="805" actId="164"/>
          <ac:picMkLst>
            <pc:docMk/>
            <pc:sldMk cId="2285709117" sldId="310"/>
            <ac:picMk id="24" creationId="{43501D68-C099-40EC-B590-33C41055D0C6}"/>
          </ac:picMkLst>
        </pc:picChg>
        <pc:picChg chg="mod">
          <ac:chgData name="Mithanshu Sarda" userId="c0642875-44c5-42b2-b17f-c1d890841730" providerId="ADAL" clId="{EC6864FF-F9F9-42F9-A677-233226D723D7}" dt="2025-12-17T18:58:18.176" v="960" actId="1038"/>
          <ac:picMkLst>
            <pc:docMk/>
            <pc:sldMk cId="2285709117" sldId="310"/>
            <ac:picMk id="30" creationId="{AB2CEA72-ECF8-4035-AF5B-413521B18CA8}"/>
          </ac:picMkLst>
        </pc:picChg>
        <pc:picChg chg="mod">
          <ac:chgData name="Mithanshu Sarda" userId="c0642875-44c5-42b2-b17f-c1d890841730" providerId="ADAL" clId="{EC6864FF-F9F9-42F9-A677-233226D723D7}" dt="2025-12-17T18:58:18.176" v="960" actId="1038"/>
          <ac:picMkLst>
            <pc:docMk/>
            <pc:sldMk cId="2285709117" sldId="310"/>
            <ac:picMk id="31" creationId="{59AA7160-3DBD-48C3-BDCE-ADF2C36A0391}"/>
          </ac:picMkLst>
        </pc:picChg>
        <pc:picChg chg="mod">
          <ac:chgData name="Mithanshu Sarda" userId="c0642875-44c5-42b2-b17f-c1d890841730" providerId="ADAL" clId="{EC6864FF-F9F9-42F9-A677-233226D723D7}" dt="2025-12-17T18:56:11.474" v="815"/>
          <ac:picMkLst>
            <pc:docMk/>
            <pc:sldMk cId="2285709117" sldId="310"/>
            <ac:picMk id="37" creationId="{82BDB7AC-724E-4118-A565-AED4D5AC8ED8}"/>
          </ac:picMkLst>
        </pc:picChg>
        <pc:picChg chg="mod">
          <ac:chgData name="Mithanshu Sarda" userId="c0642875-44c5-42b2-b17f-c1d890841730" providerId="ADAL" clId="{EC6864FF-F9F9-42F9-A677-233226D723D7}" dt="2025-12-17T18:56:11.474" v="815"/>
          <ac:picMkLst>
            <pc:docMk/>
            <pc:sldMk cId="2285709117" sldId="310"/>
            <ac:picMk id="38" creationId="{788323AC-83FD-4352-9922-1CE21E99A74E}"/>
          </ac:picMkLst>
        </pc:picChg>
        <pc:picChg chg="mod">
          <ac:chgData name="Mithanshu Sarda" userId="c0642875-44c5-42b2-b17f-c1d890841730" providerId="ADAL" clId="{EC6864FF-F9F9-42F9-A677-233226D723D7}" dt="2025-12-17T19:17:30.426" v="1114" actId="1076"/>
          <ac:picMkLst>
            <pc:docMk/>
            <pc:sldMk cId="2285709117" sldId="310"/>
            <ac:picMk id="41" creationId="{3790BBEF-FFD6-4B64-97F1-A0F572E08474}"/>
          </ac:picMkLst>
        </pc:picChg>
        <pc:picChg chg="mod">
          <ac:chgData name="Mithanshu Sarda" userId="c0642875-44c5-42b2-b17f-c1d890841730" providerId="ADAL" clId="{EC6864FF-F9F9-42F9-A677-233226D723D7}" dt="2025-12-17T19:17:30.426" v="1114" actId="1076"/>
          <ac:picMkLst>
            <pc:docMk/>
            <pc:sldMk cId="2285709117" sldId="310"/>
            <ac:picMk id="42" creationId="{906AC8E9-5D30-4129-B872-331942E8CA63}"/>
          </ac:picMkLst>
        </pc:picChg>
        <pc:picChg chg="mod">
          <ac:chgData name="Mithanshu Sarda" userId="c0642875-44c5-42b2-b17f-c1d890841730" providerId="ADAL" clId="{EC6864FF-F9F9-42F9-A677-233226D723D7}" dt="2025-12-17T18:56:40.654" v="903" actId="1076"/>
          <ac:picMkLst>
            <pc:docMk/>
            <pc:sldMk cId="2285709117" sldId="310"/>
            <ac:picMk id="45" creationId="{FA65B916-C755-4AAE-B12C-407FC78F5195}"/>
          </ac:picMkLst>
        </pc:picChg>
        <pc:picChg chg="mod">
          <ac:chgData name="Mithanshu Sarda" userId="c0642875-44c5-42b2-b17f-c1d890841730" providerId="ADAL" clId="{EC6864FF-F9F9-42F9-A677-233226D723D7}" dt="2025-12-17T18:56:40.654" v="903" actId="1076"/>
          <ac:picMkLst>
            <pc:docMk/>
            <pc:sldMk cId="2285709117" sldId="310"/>
            <ac:picMk id="46" creationId="{806C5E3A-530A-4050-AF13-059CAB223AC5}"/>
          </ac:picMkLst>
        </pc:picChg>
        <pc:picChg chg="mod">
          <ac:chgData name="Mithanshu Sarda" userId="c0642875-44c5-42b2-b17f-c1d890841730" providerId="ADAL" clId="{EC6864FF-F9F9-42F9-A677-233226D723D7}" dt="2025-12-17T19:21:35.965" v="1351" actId="1076"/>
          <ac:picMkLst>
            <pc:docMk/>
            <pc:sldMk cId="2285709117" sldId="310"/>
            <ac:picMk id="49" creationId="{5FE9BF49-E235-49CB-94F3-053902F35FFF}"/>
          </ac:picMkLst>
        </pc:picChg>
        <pc:picChg chg="mod">
          <ac:chgData name="Mithanshu Sarda" userId="c0642875-44c5-42b2-b17f-c1d890841730" providerId="ADAL" clId="{EC6864FF-F9F9-42F9-A677-233226D723D7}" dt="2025-12-17T19:21:35.965" v="1351" actId="1076"/>
          <ac:picMkLst>
            <pc:docMk/>
            <pc:sldMk cId="2285709117" sldId="310"/>
            <ac:picMk id="50" creationId="{C619A765-8FBF-4689-8D7F-6FD4BD5B471E}"/>
          </ac:picMkLst>
        </pc:picChg>
        <pc:picChg chg="mod">
          <ac:chgData name="Mithanshu Sarda" userId="c0642875-44c5-42b2-b17f-c1d890841730" providerId="ADAL" clId="{EC6864FF-F9F9-42F9-A677-233226D723D7}" dt="2025-12-17T18:58:51.670" v="1090" actId="14100"/>
          <ac:picMkLst>
            <pc:docMk/>
            <pc:sldMk cId="2285709117" sldId="310"/>
            <ac:picMk id="53" creationId="{6F2C543A-6A1E-46A1-B5CD-09E18C175076}"/>
          </ac:picMkLst>
        </pc:picChg>
        <pc:picChg chg="mod">
          <ac:chgData name="Mithanshu Sarda" userId="c0642875-44c5-42b2-b17f-c1d890841730" providerId="ADAL" clId="{EC6864FF-F9F9-42F9-A677-233226D723D7}" dt="2025-12-17T18:58:51.670" v="1090" actId="14100"/>
          <ac:picMkLst>
            <pc:docMk/>
            <pc:sldMk cId="2285709117" sldId="310"/>
            <ac:picMk id="54" creationId="{0B885D06-3DD8-4BBA-8A3B-50A567E61CC4}"/>
          </ac:picMkLst>
        </pc:picChg>
        <pc:picChg chg="mod">
          <ac:chgData name="Mithanshu Sarda" userId="c0642875-44c5-42b2-b17f-c1d890841730" providerId="ADAL" clId="{EC6864FF-F9F9-42F9-A677-233226D723D7}" dt="2025-12-17T19:21:49.712" v="1356" actId="1076"/>
          <ac:picMkLst>
            <pc:docMk/>
            <pc:sldMk cId="2285709117" sldId="310"/>
            <ac:picMk id="1026" creationId="{F2AEADAD-0DB7-4753-8F68-D9503C70D567}"/>
          </ac:picMkLst>
        </pc:picChg>
        <pc:picChg chg="mod">
          <ac:chgData name="Mithanshu Sarda" userId="c0642875-44c5-42b2-b17f-c1d890841730" providerId="ADAL" clId="{EC6864FF-F9F9-42F9-A677-233226D723D7}" dt="2025-12-17T19:20:42.443" v="1335" actId="1076"/>
          <ac:picMkLst>
            <pc:docMk/>
            <pc:sldMk cId="2285709117" sldId="310"/>
            <ac:picMk id="1034" creationId="{81D972CB-1C7E-45A4-9596-A9B72BDD2BAD}"/>
          </ac:picMkLst>
        </pc:picChg>
        <pc:picChg chg="mod">
          <ac:chgData name="Mithanshu Sarda" userId="c0642875-44c5-42b2-b17f-c1d890841730" providerId="ADAL" clId="{EC6864FF-F9F9-42F9-A677-233226D723D7}" dt="2025-12-17T19:20:42.443" v="1335" actId="1076"/>
          <ac:picMkLst>
            <pc:docMk/>
            <pc:sldMk cId="2285709117" sldId="310"/>
            <ac:picMk id="1036" creationId="{C140A064-5BC6-4B7E-BD3B-B5CDD7F1B952}"/>
          </ac:picMkLst>
        </pc:picChg>
        <pc:picChg chg="mod">
          <ac:chgData name="Mithanshu Sarda" userId="c0642875-44c5-42b2-b17f-c1d890841730" providerId="ADAL" clId="{EC6864FF-F9F9-42F9-A677-233226D723D7}" dt="2025-12-17T18:56:48.555" v="906" actId="1076"/>
          <ac:picMkLst>
            <pc:docMk/>
            <pc:sldMk cId="2285709117" sldId="310"/>
            <ac:picMk id="1038" creationId="{5735F7E8-1806-4DA1-8D21-188B34E7E1B0}"/>
          </ac:picMkLst>
        </pc:picChg>
        <pc:picChg chg="mod">
          <ac:chgData name="Mithanshu Sarda" userId="c0642875-44c5-42b2-b17f-c1d890841730" providerId="ADAL" clId="{EC6864FF-F9F9-42F9-A677-233226D723D7}" dt="2025-12-17T18:56:48.555" v="906" actId="1076"/>
          <ac:picMkLst>
            <pc:docMk/>
            <pc:sldMk cId="2285709117" sldId="310"/>
            <ac:picMk id="1040" creationId="{9A0AE89A-EEC3-480A-8714-FD2A0E0FAFEA}"/>
          </ac:picMkLst>
        </pc:picChg>
        <pc:picChg chg="add mod">
          <ac:chgData name="Mithanshu Sarda" userId="c0642875-44c5-42b2-b17f-c1d890841730" providerId="ADAL" clId="{EC6864FF-F9F9-42F9-A677-233226D723D7}" dt="2025-12-17T19:21:52.484" v="1357" actId="1076"/>
          <ac:picMkLst>
            <pc:docMk/>
            <pc:sldMk cId="2285709117" sldId="310"/>
            <ac:picMk id="2050" creationId="{074930EC-BB24-4D28-A5D1-1523BBEE8F48}"/>
          </ac:picMkLst>
        </pc:picChg>
      </pc:sldChg>
      <pc:sldChg chg="addSp delSp modSp add del mod">
        <pc:chgData name="Mithanshu Sarda" userId="c0642875-44c5-42b2-b17f-c1d890841730" providerId="ADAL" clId="{EC6864FF-F9F9-42F9-A677-233226D723D7}" dt="2025-12-17T19:43:45.409" v="2117" actId="47"/>
        <pc:sldMkLst>
          <pc:docMk/>
          <pc:sldMk cId="2491514227" sldId="2147375574"/>
        </pc:sldMkLst>
        <pc:spChg chg="mod">
          <ac:chgData name="Mithanshu Sarda" userId="c0642875-44c5-42b2-b17f-c1d890841730" providerId="ADAL" clId="{EC6864FF-F9F9-42F9-A677-233226D723D7}" dt="2025-12-17T17:21:03.236" v="315" actId="20577"/>
          <ac:spMkLst>
            <pc:docMk/>
            <pc:sldMk cId="2491514227" sldId="2147375574"/>
            <ac:spMk id="8" creationId="{93528A6E-8F88-748B-C07D-18800B44BD01}"/>
          </ac:spMkLst>
        </pc:spChg>
        <pc:spChg chg="mod">
          <ac:chgData name="Mithanshu Sarda" userId="c0642875-44c5-42b2-b17f-c1d890841730" providerId="ADAL" clId="{EC6864FF-F9F9-42F9-A677-233226D723D7}" dt="2025-12-17T17:21:11.263" v="322" actId="20577"/>
          <ac:spMkLst>
            <pc:docMk/>
            <pc:sldMk cId="2491514227" sldId="2147375574"/>
            <ac:spMk id="16" creationId="{B8CD7B9A-EDD4-5BFE-A605-315E4F4BE304}"/>
          </ac:spMkLst>
        </pc:spChg>
        <pc:grpChg chg="del">
          <ac:chgData name="Mithanshu Sarda" userId="c0642875-44c5-42b2-b17f-c1d890841730" providerId="ADAL" clId="{EC6864FF-F9F9-42F9-A677-233226D723D7}" dt="2025-12-17T17:15:39.348" v="271" actId="478"/>
          <ac:grpSpMkLst>
            <pc:docMk/>
            <pc:sldMk cId="2491514227" sldId="2147375574"/>
            <ac:grpSpMk id="19" creationId="{C9ACC97A-09C3-001A-6569-FDEF64347EE5}"/>
          </ac:grpSpMkLst>
        </pc:grpChg>
        <pc:grpChg chg="del">
          <ac:chgData name="Mithanshu Sarda" userId="c0642875-44c5-42b2-b17f-c1d890841730" providerId="ADAL" clId="{EC6864FF-F9F9-42F9-A677-233226D723D7}" dt="2025-12-17T17:16:33.953" v="278" actId="478"/>
          <ac:grpSpMkLst>
            <pc:docMk/>
            <pc:sldMk cId="2491514227" sldId="2147375574"/>
            <ac:grpSpMk id="24" creationId="{54C54AD4-1CC2-3A36-2A45-800E5D05A73E}"/>
          </ac:grpSpMkLst>
        </pc:grpChg>
        <pc:picChg chg="add mod modCrop">
          <ac:chgData name="Mithanshu Sarda" userId="c0642875-44c5-42b2-b17f-c1d890841730" providerId="ADAL" clId="{EC6864FF-F9F9-42F9-A677-233226D723D7}" dt="2025-12-17T17:20:56.929" v="301" actId="1076"/>
          <ac:picMkLst>
            <pc:docMk/>
            <pc:sldMk cId="2491514227" sldId="2147375574"/>
            <ac:picMk id="20" creationId="{7D14E96A-4D49-4B5B-870E-9670C4D99B55}"/>
          </ac:picMkLst>
        </pc:picChg>
        <pc:picChg chg="add mod">
          <ac:chgData name="Mithanshu Sarda" userId="c0642875-44c5-42b2-b17f-c1d890841730" providerId="ADAL" clId="{EC6864FF-F9F9-42F9-A677-233226D723D7}" dt="2025-12-17T17:16:19.163" v="276" actId="14100"/>
          <ac:picMkLst>
            <pc:docMk/>
            <pc:sldMk cId="2491514227" sldId="2147375574"/>
            <ac:picMk id="30" creationId="{FE321564-ACB9-4721-9342-DD159B5908DA}"/>
          </ac:picMkLst>
        </pc:picChg>
        <pc:picChg chg="del">
          <ac:chgData name="Mithanshu Sarda" userId="c0642875-44c5-42b2-b17f-c1d890841730" providerId="ADAL" clId="{EC6864FF-F9F9-42F9-A677-233226D723D7}" dt="2025-12-17T17:16:27.362" v="277" actId="478"/>
          <ac:picMkLst>
            <pc:docMk/>
            <pc:sldMk cId="2491514227" sldId="2147375574"/>
            <ac:picMk id="1026" creationId="{4D83E893-4F8F-D6B3-1E1D-25DCCFE238F1}"/>
          </ac:picMkLst>
        </pc:picChg>
      </pc:sldChg>
      <pc:sldMasterChg chg="addSp delSp modSp mod modSldLayout">
        <pc:chgData name="Mithanshu Sarda" userId="c0642875-44c5-42b2-b17f-c1d890841730" providerId="ADAL" clId="{EC6864FF-F9F9-42F9-A677-233226D723D7}" dt="2025-12-17T17:34:46.675" v="386" actId="478"/>
        <pc:sldMasterMkLst>
          <pc:docMk/>
          <pc:sldMasterMk cId="0" sldId="2147483648"/>
        </pc:sldMasterMkLst>
        <pc:spChg chg="add del mod">
          <ac:chgData name="Mithanshu Sarda" userId="c0642875-44c5-42b2-b17f-c1d890841730" providerId="ADAL" clId="{EC6864FF-F9F9-42F9-A677-233226D723D7}" dt="2025-12-17T17:13:13.869" v="99" actId="478"/>
          <ac:spMkLst>
            <pc:docMk/>
            <pc:sldMasterMk cId="0" sldId="2147483648"/>
            <ac:spMk id="28" creationId="{0E7CA183-85A2-4413-B726-D35629247471}"/>
          </ac:spMkLst>
        </pc:spChg>
        <pc:spChg chg="add mod">
          <ac:chgData name="Mithanshu Sarda" userId="c0642875-44c5-42b2-b17f-c1d890841730" providerId="ADAL" clId="{EC6864FF-F9F9-42F9-A677-233226D723D7}" dt="2025-12-17T17:13:35.760" v="191" actId="1036"/>
          <ac:spMkLst>
            <pc:docMk/>
            <pc:sldMasterMk cId="0" sldId="2147483648"/>
            <ac:spMk id="29" creationId="{11947E6F-AE2D-40D6-95E9-E51AFE5660AF}"/>
          </ac:spMkLst>
        </pc:spChg>
        <pc:grpChg chg="del mod">
          <ac:chgData name="Mithanshu Sarda" userId="c0642875-44c5-42b2-b17f-c1d890841730" providerId="ADAL" clId="{EC6864FF-F9F9-42F9-A677-233226D723D7}" dt="2025-12-17T17:12:34.652" v="1" actId="478"/>
          <ac:grpSpMkLst>
            <pc:docMk/>
            <pc:sldMasterMk cId="0" sldId="2147483648"/>
            <ac:grpSpMk id="19" creationId="{00000000-0000-0000-0000-000000000000}"/>
          </ac:grpSpMkLst>
        </pc:grpChg>
        <pc:sldLayoutChg chg="addSp delSp modSp mod">
          <pc:chgData name="Mithanshu Sarda" userId="c0642875-44c5-42b2-b17f-c1d890841730" providerId="ADAL" clId="{EC6864FF-F9F9-42F9-A677-233226D723D7}" dt="2025-12-17T17:34:46.675" v="386" actId="478"/>
          <pc:sldLayoutMkLst>
            <pc:docMk/>
            <pc:sldMasterMk cId="0" sldId="2147483648"/>
            <pc:sldLayoutMk cId="264139463" sldId="2147483660"/>
          </pc:sldLayoutMkLst>
          <pc:picChg chg="add del mod">
            <ac:chgData name="Mithanshu Sarda" userId="c0642875-44c5-42b2-b17f-c1d890841730" providerId="ADAL" clId="{EC6864FF-F9F9-42F9-A677-233226D723D7}" dt="2025-12-17T17:34:46.675" v="386" actId="478"/>
            <ac:picMkLst>
              <pc:docMk/>
              <pc:sldMasterMk cId="0" sldId="2147483648"/>
              <pc:sldLayoutMk cId="264139463" sldId="2147483660"/>
              <ac:picMk id="16" creationId="{00000000-0000-0000-0000-000000000000}"/>
            </ac:picMkLst>
          </pc:picChg>
          <pc:picChg chg="add del mod">
            <ac:chgData name="Mithanshu Sarda" userId="c0642875-44c5-42b2-b17f-c1d890841730" providerId="ADAL" clId="{EC6864FF-F9F9-42F9-A677-233226D723D7}" dt="2025-12-17T17:34:46.183" v="385"/>
            <ac:picMkLst>
              <pc:docMk/>
              <pc:sldMasterMk cId="0" sldId="2147483648"/>
              <pc:sldLayoutMk cId="264139463" sldId="2147483660"/>
              <ac:picMk id="1026" creationId="{FBB7F6DB-26C5-436C-B6DA-1364EC995D5F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74972-6DFA-4081-9A83-E0C0E691803C}" type="datetimeFigureOut">
              <a:rPr lang="en-IN" smtClean="0"/>
              <a:t>17-12-2025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42B58-DC72-4836-B248-563E998513E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92002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42B58-DC72-4836-B248-563E998513E7}" type="slidenum">
              <a:rPr lang="en-IN" smtClean="0"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25563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42B58-DC72-4836-B248-563E998513E7}" type="slidenum">
              <a:rPr lang="en-IN" smtClean="0"/>
              <a:t>13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55747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42B58-DC72-4836-B248-563E998513E7}" type="slidenum">
              <a:rPr lang="en-IN" smtClean="0"/>
              <a:t>14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31082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42B58-DC72-4836-B248-563E998513E7}" type="slidenum">
              <a:rPr lang="en-IN" smtClean="0"/>
              <a:t>15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70940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42B58-DC72-4836-B248-563E998513E7}" type="slidenum">
              <a:rPr lang="en-IN" smtClean="0"/>
              <a:t>16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10544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42B58-DC72-4836-B248-563E998513E7}" type="slidenum">
              <a:rPr lang="en-IN" smtClean="0"/>
              <a:t>17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59764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42B58-DC72-4836-B248-563E998513E7}" type="slidenum">
              <a:rPr lang="en-IN" smtClean="0"/>
              <a:t>18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474156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42B58-DC72-4836-B248-563E998513E7}" type="slidenum">
              <a:rPr lang="en-IN" smtClean="0"/>
              <a:t>19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72521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42B58-DC72-4836-B248-563E998513E7}" type="slidenum">
              <a:rPr lang="en-IN" smtClean="0"/>
              <a:t>20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03650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42B58-DC72-4836-B248-563E998513E7}" type="slidenum">
              <a:rPr lang="en-IN" smtClean="0"/>
              <a:t>21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57764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42B58-DC72-4836-B248-563E998513E7}" type="slidenum">
              <a:rPr lang="en-IN" smtClean="0"/>
              <a:t>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63430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Merger/De-merger- Amalgamation (Consolidation through court scheme) &amp; </a:t>
            </a:r>
            <a:r>
              <a:rPr lang="en-IN" dirty="0" err="1"/>
              <a:t>DeMerger</a:t>
            </a:r>
            <a:r>
              <a:rPr lang="en-IN" dirty="0"/>
              <a:t> (Business Acquisition by court scheme).</a:t>
            </a:r>
          </a:p>
          <a:p>
            <a:r>
              <a:rPr lang="en-IN" dirty="0"/>
              <a:t>Acquisition- Business Transfer (Slump Sale/Itemized Sale) &amp; Share transfer (Primary/Secondary)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42B58-DC72-4836-B248-563E998513E7}" type="slidenum">
              <a:rPr lang="en-IN" smtClean="0"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13434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42B58-DC72-4836-B248-563E998513E7}" type="slidenum">
              <a:rPr lang="en-IN" smtClean="0"/>
              <a:t>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550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42B58-DC72-4836-B248-563E998513E7}" type="slidenum">
              <a:rPr lang="en-IN" smtClean="0"/>
              <a:t>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18835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42B58-DC72-4836-B248-563E998513E7}" type="slidenum">
              <a:rPr lang="en-IN" smtClean="0"/>
              <a:t>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79757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42B58-DC72-4836-B248-563E998513E7}" type="slidenum">
              <a:rPr lang="en-IN" smtClean="0"/>
              <a:t>10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35533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42B58-DC72-4836-B248-563E998513E7}" type="slidenum">
              <a:rPr lang="en-IN" smtClean="0"/>
              <a:t>11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94469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42B58-DC72-4836-B248-563E998513E7}" type="slidenum">
              <a:rPr lang="en-IN" smtClean="0"/>
              <a:t>12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90981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7736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75489" y="24"/>
            <a:ext cx="3237230" cy="834630"/>
          </a:xfrm>
          <a:custGeom>
            <a:avLst/>
            <a:gdLst/>
            <a:ahLst/>
            <a:cxnLst/>
            <a:rect l="l" t="t" r="r" b="b"/>
            <a:pathLst>
              <a:path w="1618614" h="417830">
                <a:moveTo>
                  <a:pt x="402323" y="0"/>
                </a:moveTo>
                <a:lnTo>
                  <a:pt x="0" y="0"/>
                </a:lnTo>
                <a:lnTo>
                  <a:pt x="0" y="417563"/>
                </a:lnTo>
                <a:lnTo>
                  <a:pt x="402323" y="417563"/>
                </a:lnTo>
                <a:lnTo>
                  <a:pt x="402323" y="0"/>
                </a:lnTo>
                <a:close/>
              </a:path>
              <a:path w="1618614" h="417830">
                <a:moveTo>
                  <a:pt x="1008888" y="0"/>
                </a:moveTo>
                <a:lnTo>
                  <a:pt x="606564" y="0"/>
                </a:lnTo>
                <a:lnTo>
                  <a:pt x="606564" y="417563"/>
                </a:lnTo>
                <a:lnTo>
                  <a:pt x="1008888" y="417563"/>
                </a:lnTo>
                <a:lnTo>
                  <a:pt x="1008888" y="0"/>
                </a:lnTo>
                <a:close/>
              </a:path>
              <a:path w="1618614" h="417830">
                <a:moveTo>
                  <a:pt x="1618488" y="0"/>
                </a:moveTo>
                <a:lnTo>
                  <a:pt x="1216152" y="0"/>
                </a:lnTo>
                <a:lnTo>
                  <a:pt x="1216152" y="417563"/>
                </a:lnTo>
                <a:lnTo>
                  <a:pt x="1618488" y="417563"/>
                </a:lnTo>
                <a:lnTo>
                  <a:pt x="1618488" y="0"/>
                </a:lnTo>
                <a:close/>
              </a:path>
            </a:pathLst>
          </a:custGeom>
          <a:solidFill>
            <a:srgbClr val="153A55"/>
          </a:solidFill>
        </p:spPr>
        <p:txBody>
          <a:bodyPr wrap="square" lIns="0" tIns="0" rIns="0" bIns="0" rtlCol="0"/>
          <a:lstStyle/>
          <a:p>
            <a:endParaRPr sz="3596" dirty="0"/>
          </a:p>
        </p:txBody>
      </p:sp>
      <p:sp>
        <p:nvSpPr>
          <p:cNvPr id="18" name="bg object 18"/>
          <p:cNvSpPr/>
          <p:nvPr/>
        </p:nvSpPr>
        <p:spPr>
          <a:xfrm>
            <a:off x="68" y="7653223"/>
            <a:ext cx="3134360" cy="2624390"/>
          </a:xfrm>
          <a:custGeom>
            <a:avLst/>
            <a:gdLst/>
            <a:ahLst/>
            <a:cxnLst/>
            <a:rect l="l" t="t" r="r" b="b"/>
            <a:pathLst>
              <a:path w="1567180" h="1313814">
                <a:moveTo>
                  <a:pt x="0" y="0"/>
                </a:moveTo>
                <a:lnTo>
                  <a:pt x="0" y="1313687"/>
                </a:lnTo>
                <a:lnTo>
                  <a:pt x="1566637" y="1313687"/>
                </a:lnTo>
                <a:lnTo>
                  <a:pt x="0" y="0"/>
                </a:lnTo>
                <a:close/>
              </a:path>
            </a:pathLst>
          </a:custGeom>
          <a:solidFill>
            <a:srgbClr val="89B6D5"/>
          </a:solidFill>
        </p:spPr>
        <p:txBody>
          <a:bodyPr wrap="square" lIns="0" tIns="0" rIns="0" bIns="0" rtlCol="0"/>
          <a:lstStyle/>
          <a:p>
            <a:endParaRPr sz="3596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93" b="0" i="0" u="heavy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12/17/2025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139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0800" y="317553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9"/>
          <p:cNvGrpSpPr/>
          <p:nvPr userDrawn="1"/>
        </p:nvGrpSpPr>
        <p:grpSpPr>
          <a:xfrm>
            <a:off x="0" y="531004"/>
            <a:ext cx="2356583" cy="144598"/>
            <a:chOff x="0" y="0"/>
            <a:chExt cx="3142111" cy="192798"/>
          </a:xfrm>
        </p:grpSpPr>
        <p:grpSp>
          <p:nvGrpSpPr>
            <p:cNvPr id="10" name="Group 10"/>
            <p:cNvGrpSpPr/>
            <p:nvPr/>
          </p:nvGrpSpPr>
          <p:grpSpPr>
            <a:xfrm>
              <a:off x="17973" y="0"/>
              <a:ext cx="3124138" cy="192798"/>
              <a:chOff x="0" y="0"/>
              <a:chExt cx="903689" cy="5576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903689" cy="55769"/>
              </a:xfrm>
              <a:custGeom>
                <a:avLst/>
                <a:gdLst/>
                <a:ahLst/>
                <a:cxnLst/>
                <a:rect l="l" t="t" r="r" b="b"/>
                <a:pathLst>
                  <a:path w="903689" h="55769">
                    <a:moveTo>
                      <a:pt x="0" y="0"/>
                    </a:moveTo>
                    <a:lnTo>
                      <a:pt x="903689" y="0"/>
                    </a:lnTo>
                    <a:lnTo>
                      <a:pt x="903689" y="55769"/>
                    </a:lnTo>
                    <a:lnTo>
                      <a:pt x="0" y="55769"/>
                    </a:lnTo>
                    <a:close/>
                  </a:path>
                </a:pathLst>
              </a:custGeom>
              <a:solidFill>
                <a:srgbClr val="003C6C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0"/>
                <a:ext cx="903689" cy="55769"/>
              </a:xfrm>
              <a:prstGeom prst="rect">
                <a:avLst/>
              </a:prstGeom>
            </p:spPr>
            <p:txBody>
              <a:bodyPr lIns="85758" tIns="85758" rIns="85758" bIns="85758" rtlCol="0" anchor="ctr"/>
              <a:lstStyle/>
              <a:p>
                <a:pPr algn="ctr">
                  <a:lnSpc>
                    <a:spcPts val="1676"/>
                  </a:lnSpc>
                </a:pPr>
                <a:endParaRPr dirty="0"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0" y="0"/>
              <a:ext cx="1468235" cy="192798"/>
              <a:chOff x="0" y="0"/>
              <a:chExt cx="424702" cy="55769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424702" cy="55769"/>
              </a:xfrm>
              <a:custGeom>
                <a:avLst/>
                <a:gdLst/>
                <a:ahLst/>
                <a:cxnLst/>
                <a:rect l="l" t="t" r="r" b="b"/>
                <a:pathLst>
                  <a:path w="424702" h="55769">
                    <a:moveTo>
                      <a:pt x="0" y="0"/>
                    </a:moveTo>
                    <a:lnTo>
                      <a:pt x="424702" y="0"/>
                    </a:lnTo>
                    <a:lnTo>
                      <a:pt x="424702" y="55769"/>
                    </a:lnTo>
                    <a:lnTo>
                      <a:pt x="0" y="55769"/>
                    </a:lnTo>
                    <a:close/>
                  </a:path>
                </a:pathLst>
              </a:custGeom>
              <a:solidFill>
                <a:srgbClr val="3F822A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0"/>
                <a:ext cx="424702" cy="55769"/>
              </a:xfrm>
              <a:prstGeom prst="rect">
                <a:avLst/>
              </a:prstGeom>
            </p:spPr>
            <p:txBody>
              <a:bodyPr lIns="85758" tIns="85758" rIns="85758" bIns="85758" rtlCol="0" anchor="ctr"/>
              <a:lstStyle/>
              <a:p>
                <a:pPr algn="ctr">
                  <a:lnSpc>
                    <a:spcPts val="1676"/>
                  </a:lnSpc>
                </a:pPr>
                <a:endParaRPr dirty="0"/>
              </a:p>
            </p:txBody>
          </p:sp>
        </p:grpSp>
      </p:grpSp>
      <p:sp>
        <p:nvSpPr>
          <p:cNvPr id="27" name="TextBox 27"/>
          <p:cNvSpPr txBox="1"/>
          <p:nvPr userDrawn="1"/>
        </p:nvSpPr>
        <p:spPr>
          <a:xfrm>
            <a:off x="550588" y="9771746"/>
            <a:ext cx="2643875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Montserrat Bold"/>
              </a:rPr>
              <a:t>www.avainsights.in</a:t>
            </a:r>
          </a:p>
        </p:txBody>
      </p:sp>
      <p:sp>
        <p:nvSpPr>
          <p:cNvPr id="29" name="Freeform 13">
            <a:extLst>
              <a:ext uri="{FF2B5EF4-FFF2-40B4-BE49-F238E27FC236}">
                <a16:creationId xmlns:a16="http://schemas.microsoft.com/office/drawing/2014/main" id="{11947E6F-AE2D-40D6-95E9-E51AFE5660AF}"/>
              </a:ext>
            </a:extLst>
          </p:cNvPr>
          <p:cNvSpPr>
            <a:spLocks noChangeAspect="1"/>
          </p:cNvSpPr>
          <p:nvPr userDrawn="1"/>
        </p:nvSpPr>
        <p:spPr>
          <a:xfrm>
            <a:off x="16840200" y="114300"/>
            <a:ext cx="1356759" cy="457200"/>
          </a:xfrm>
          <a:custGeom>
            <a:avLst/>
            <a:gdLst/>
            <a:ahLst/>
            <a:cxnLst/>
            <a:rect l="l" t="t" r="r" b="b"/>
            <a:pathLst>
              <a:path w="3361084" h="976377">
                <a:moveTo>
                  <a:pt x="0" y="0"/>
                </a:moveTo>
                <a:lnTo>
                  <a:pt x="3361084" y="0"/>
                </a:lnTo>
                <a:lnTo>
                  <a:pt x="3361084" y="976377"/>
                </a:lnTo>
                <a:lnTo>
                  <a:pt x="0" y="97637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t="-127991" b="-116248"/>
            </a:stretch>
          </a:blipFill>
        </p:spPr>
        <p:txBody>
          <a:bodyPr/>
          <a:lstStyle/>
          <a:p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2.jpg"/><Relationship Id="rId4" Type="http://schemas.openxmlformats.org/officeDocument/2006/relationships/image" Target="../media/image7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2.jpg"/><Relationship Id="rId4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2.jpg"/><Relationship Id="rId4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2.jpg"/><Relationship Id="rId4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7.jpe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93.jpeg"/><Relationship Id="rId20" Type="http://schemas.openxmlformats.org/officeDocument/2006/relationships/image" Target="../media/image9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3.png"/><Relationship Id="rId11" Type="http://schemas.openxmlformats.org/officeDocument/2006/relationships/image" Target="../media/image88.jpeg"/><Relationship Id="rId5" Type="http://schemas.openxmlformats.org/officeDocument/2006/relationships/image" Target="../media/image82.jpe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19" Type="http://schemas.openxmlformats.org/officeDocument/2006/relationships/image" Target="../media/image96.jpeg"/><Relationship Id="rId4" Type="http://schemas.openxmlformats.org/officeDocument/2006/relationships/image" Target="../media/image81.jpeg"/><Relationship Id="rId9" Type="http://schemas.openxmlformats.org/officeDocument/2006/relationships/image" Target="../media/image86.png"/><Relationship Id="rId14" Type="http://schemas.openxmlformats.org/officeDocument/2006/relationships/image" Target="../media/image9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10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1.jpe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5.png"/><Relationship Id="rId4" Type="http://schemas.openxmlformats.org/officeDocument/2006/relationships/image" Target="../media/image10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34" Type="http://schemas.openxmlformats.org/officeDocument/2006/relationships/image" Target="../media/image4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8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jpeg"/><Relationship Id="rId18" Type="http://schemas.openxmlformats.org/officeDocument/2006/relationships/image" Target="../media/image64.png"/><Relationship Id="rId3" Type="http://schemas.openxmlformats.org/officeDocument/2006/relationships/image" Target="../media/image49.png"/><Relationship Id="rId21" Type="http://schemas.openxmlformats.org/officeDocument/2006/relationships/image" Target="../media/image67.jpe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jpe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19" Type="http://schemas.openxmlformats.org/officeDocument/2006/relationships/image" Target="../media/image65.jpeg"/><Relationship Id="rId4" Type="http://schemas.openxmlformats.org/officeDocument/2006/relationships/image" Target="../media/image50.png"/><Relationship Id="rId9" Type="http://schemas.openxmlformats.org/officeDocument/2006/relationships/image" Target="../media/image55.jpeg"/><Relationship Id="rId14" Type="http://schemas.openxmlformats.org/officeDocument/2006/relationships/image" Target="../media/image60.png"/><Relationship Id="rId22" Type="http://schemas.openxmlformats.org/officeDocument/2006/relationships/image" Target="../media/image6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2.jpg"/><Relationship Id="rId4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DD92E058-2379-4288-91F4-CD37BDC3C8D2}"/>
              </a:ext>
            </a:extLst>
          </p:cNvPr>
          <p:cNvSpPr txBox="1">
            <a:spLocks/>
          </p:cNvSpPr>
          <p:nvPr/>
        </p:nvSpPr>
        <p:spPr>
          <a:xfrm>
            <a:off x="0" y="1485900"/>
            <a:ext cx="12268200" cy="2320507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593" b="0" i="0" u="heavy" kern="1200">
                <a:solidFill>
                  <a:schemeClr val="tx1"/>
                </a:solidFill>
                <a:latin typeface="Arial MT"/>
                <a:ea typeface="+mj-ea"/>
                <a:cs typeface="Arial MT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US" sz="7500" b="1" u="none" spc="-5" dirty="0">
                <a:latin typeface="Trebuchet MS" panose="020B0603020202020204" pitchFamily="34" charset="0"/>
                <a:cs typeface="Trebuchet MS"/>
              </a:rPr>
              <a:t>Balance Sheets to Board Rooms- CA's in M &amp; A</a:t>
            </a:r>
            <a:endParaRPr lang="en-US" sz="7500" dirty="0">
              <a:latin typeface="Trebuchet MS" panose="020B0603020202020204" pitchFamily="34" charset="0"/>
              <a:cs typeface="Trebuchet MS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E8F55F2B-0519-4788-A146-D8D832579D41}"/>
              </a:ext>
            </a:extLst>
          </p:cNvPr>
          <p:cNvSpPr txBox="1">
            <a:spLocks/>
          </p:cNvSpPr>
          <p:nvPr/>
        </p:nvSpPr>
        <p:spPr>
          <a:xfrm>
            <a:off x="14020800" y="6134100"/>
            <a:ext cx="4038600" cy="948337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593" b="0" i="0" u="heavy" kern="1200">
                <a:solidFill>
                  <a:schemeClr val="tx1"/>
                </a:solidFill>
                <a:latin typeface="Arial MT"/>
                <a:ea typeface="+mj-ea"/>
                <a:cs typeface="Arial MT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en-US" sz="3000" b="1" u="none" spc="-5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MS Gothic" panose="020B0609070205080204" pitchFamily="49" charset="-128"/>
                <a:cs typeface="Cascadia Code Light" panose="020B0609020000020004" pitchFamily="49" charset="0"/>
              </a:rPr>
              <a:t>Presentation By-</a:t>
            </a:r>
          </a:p>
          <a:p>
            <a:pPr marL="12700">
              <a:spcBef>
                <a:spcPts val="95"/>
              </a:spcBef>
            </a:pPr>
            <a:r>
              <a:rPr lang="en-US" sz="3000" b="1" u="sng" spc="-5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MS Gothic" panose="020B0609070205080204" pitchFamily="49" charset="-128"/>
                <a:cs typeface="Cascadia Code Light" panose="020B0609020000020004" pitchFamily="49" charset="0"/>
              </a:rPr>
              <a:t>CA Mithanshu Sarda</a:t>
            </a:r>
            <a:endParaRPr lang="en-US" sz="3000" b="1" u="sng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ea typeface="MS Gothic" panose="020B0609070205080204" pitchFamily="49" charset="-128"/>
              <a:cs typeface="Cascadia Code Light" panose="020B0609020000020004" pitchFamily="49" charset="0"/>
            </a:endParaRPr>
          </a:p>
        </p:txBody>
      </p:sp>
      <p:pic>
        <p:nvPicPr>
          <p:cNvPr id="3074" name="Picture 2" descr="What are Mergers and Acquisitions ...">
            <a:extLst>
              <a:ext uri="{FF2B5EF4-FFF2-40B4-BE49-F238E27FC236}">
                <a16:creationId xmlns:a16="http://schemas.microsoft.com/office/drawing/2014/main" id="{C39B89DB-5C95-45AC-A123-7126079FC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531" y="4229100"/>
            <a:ext cx="604986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617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2608B22A-E90C-40F5-92B5-681F2176B2CF}"/>
              </a:ext>
            </a:extLst>
          </p:cNvPr>
          <p:cNvSpPr txBox="1"/>
          <p:nvPr/>
        </p:nvSpPr>
        <p:spPr>
          <a:xfrm>
            <a:off x="2635976" y="375036"/>
            <a:ext cx="10775224" cy="7809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2999" dirty="0">
                <a:solidFill>
                  <a:srgbClr val="003C6C"/>
                </a:solidFill>
                <a:latin typeface="Poppins Bold"/>
              </a:rPr>
              <a:t>DEEP DIVE-</a:t>
            </a:r>
            <a:r>
              <a:rPr lang="en-US" sz="2999" dirty="0">
                <a:solidFill>
                  <a:srgbClr val="3F822A"/>
                </a:solidFill>
                <a:latin typeface="Poppins Bold"/>
              </a:rPr>
              <a:t>M &amp; A-</a:t>
            </a:r>
            <a:r>
              <a:rPr lang="en-US" sz="3200" b="1" spc="-55" dirty="0">
                <a:solidFill>
                  <a:srgbClr val="004A6B"/>
                </a:solidFill>
                <a:latin typeface="Aptos" panose="020B0004020202020204" pitchFamily="34" charset="0"/>
                <a:ea typeface="Evolventa Bold"/>
                <a:cs typeface="Poppins" panose="00000500000000000000" pitchFamily="2" charset="0"/>
                <a:sym typeface="Evolventa Bold"/>
              </a:rPr>
              <a:t> STEPS </a:t>
            </a:r>
            <a:endParaRPr kumimoji="0" lang="en-US" sz="3200" b="1" i="0" u="none" strike="noStrike" kern="1200" cap="none" spc="-55" normalizeH="0" baseline="0" noProof="0" dirty="0">
              <a:ln>
                <a:noFill/>
              </a:ln>
              <a:solidFill>
                <a:srgbClr val="004A6B"/>
              </a:solidFill>
              <a:effectLst/>
              <a:uLnTx/>
              <a:uFillTx/>
              <a:latin typeface="Aptos" panose="020B0004020202020204" pitchFamily="34" charset="0"/>
              <a:ea typeface="Evolventa Bold"/>
              <a:cs typeface="Poppins" panose="00000500000000000000" pitchFamily="2" charset="0"/>
              <a:sym typeface="Evolventa Bold"/>
            </a:endParaRPr>
          </a:p>
          <a:p>
            <a:pPr algn="l">
              <a:lnSpc>
                <a:spcPts val="2999"/>
              </a:lnSpc>
            </a:pPr>
            <a:endParaRPr lang="en-US" sz="2999" dirty="0">
              <a:solidFill>
                <a:srgbClr val="3F822A"/>
              </a:solidFill>
              <a:latin typeface="Poppins Bol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951A15-A4A4-4F2F-8048-8EA725628C00}"/>
              </a:ext>
            </a:extLst>
          </p:cNvPr>
          <p:cNvSpPr txBox="1"/>
          <p:nvPr/>
        </p:nvSpPr>
        <p:spPr>
          <a:xfrm>
            <a:off x="341189" y="1319313"/>
            <a:ext cx="16638378" cy="595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32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Role of Chartered Accountants in Mergers &amp; Acquisitions (M&amp;A) - SELL SIDE</a:t>
            </a:r>
            <a:endParaRPr lang="en-IN" sz="3200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181FDE9-440A-44A9-898D-B9D44D699C38}"/>
              </a:ext>
            </a:extLst>
          </p:cNvPr>
          <p:cNvSpPr/>
          <p:nvPr/>
        </p:nvSpPr>
        <p:spPr>
          <a:xfrm>
            <a:off x="3589020" y="2603323"/>
            <a:ext cx="513715" cy="1397177"/>
          </a:xfrm>
          <a:custGeom>
            <a:avLst/>
            <a:gdLst/>
            <a:ahLst/>
            <a:cxnLst/>
            <a:rect l="l" t="t" r="r" b="b"/>
            <a:pathLst>
              <a:path w="513714" h="1287780">
                <a:moveTo>
                  <a:pt x="513588" y="1287780"/>
                </a:moveTo>
                <a:lnTo>
                  <a:pt x="461824" y="1284126"/>
                </a:lnTo>
                <a:lnTo>
                  <a:pt x="413617" y="1273649"/>
                </a:lnTo>
                <a:lnTo>
                  <a:pt x="369996" y="1257073"/>
                </a:lnTo>
                <a:lnTo>
                  <a:pt x="331993" y="1235122"/>
                </a:lnTo>
                <a:lnTo>
                  <a:pt x="300640" y="1208522"/>
                </a:lnTo>
                <a:lnTo>
                  <a:pt x="276969" y="1177998"/>
                </a:lnTo>
                <a:lnTo>
                  <a:pt x="256793" y="1108075"/>
                </a:lnTo>
                <a:lnTo>
                  <a:pt x="256793" y="823595"/>
                </a:lnTo>
                <a:lnTo>
                  <a:pt x="251578" y="787395"/>
                </a:lnTo>
                <a:lnTo>
                  <a:pt x="212947" y="723147"/>
                </a:lnTo>
                <a:lnTo>
                  <a:pt x="181594" y="696547"/>
                </a:lnTo>
                <a:lnTo>
                  <a:pt x="143591" y="674596"/>
                </a:lnTo>
                <a:lnTo>
                  <a:pt x="99970" y="658020"/>
                </a:lnTo>
                <a:lnTo>
                  <a:pt x="51763" y="647543"/>
                </a:lnTo>
                <a:lnTo>
                  <a:pt x="0" y="643889"/>
                </a:lnTo>
                <a:lnTo>
                  <a:pt x="51763" y="640236"/>
                </a:lnTo>
                <a:lnTo>
                  <a:pt x="99970" y="629759"/>
                </a:lnTo>
                <a:lnTo>
                  <a:pt x="143591" y="613183"/>
                </a:lnTo>
                <a:lnTo>
                  <a:pt x="181594" y="591232"/>
                </a:lnTo>
                <a:lnTo>
                  <a:pt x="212947" y="564632"/>
                </a:lnTo>
                <a:lnTo>
                  <a:pt x="236618" y="534108"/>
                </a:lnTo>
                <a:lnTo>
                  <a:pt x="256793" y="464185"/>
                </a:lnTo>
                <a:lnTo>
                  <a:pt x="256793" y="179705"/>
                </a:lnTo>
                <a:lnTo>
                  <a:pt x="262009" y="143505"/>
                </a:lnTo>
                <a:lnTo>
                  <a:pt x="300640" y="79257"/>
                </a:lnTo>
                <a:lnTo>
                  <a:pt x="331993" y="52657"/>
                </a:lnTo>
                <a:lnTo>
                  <a:pt x="369996" y="30706"/>
                </a:lnTo>
                <a:lnTo>
                  <a:pt x="413617" y="14130"/>
                </a:lnTo>
                <a:lnTo>
                  <a:pt x="461824" y="3653"/>
                </a:lnTo>
                <a:lnTo>
                  <a:pt x="513588" y="0"/>
                </a:lnTo>
              </a:path>
            </a:pathLst>
          </a:custGeom>
          <a:ln w="15875">
            <a:solidFill>
              <a:srgbClr val="858361"/>
            </a:solidFill>
          </a:ln>
        </p:spPr>
        <p:txBody>
          <a:bodyPr wrap="square" lIns="0" tIns="0" rIns="0" bIns="0" rtlCol="0"/>
          <a:lstStyle/>
          <a:p>
            <a:endParaRPr sz="2400">
              <a:latin typeface="Trebuchet MS" panose="020B0603020202020204" pitchFamily="34" charset="0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3109BD6C-D06A-405A-90E3-6C18572D5096}"/>
              </a:ext>
            </a:extLst>
          </p:cNvPr>
          <p:cNvSpPr txBox="1"/>
          <p:nvPr/>
        </p:nvSpPr>
        <p:spPr>
          <a:xfrm>
            <a:off x="4310677" y="2624984"/>
            <a:ext cx="12430845" cy="14002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wrap="square" lIns="0" tIns="165735" rIns="0" bIns="0" rtlCol="0">
            <a:spAutoFit/>
          </a:bodyPr>
          <a:lstStyle/>
          <a:p>
            <a:pPr marL="304800" indent="-228600">
              <a:lnSpc>
                <a:spcPts val="2340"/>
              </a:lnSpc>
              <a:spcBef>
                <a:spcPts val="1305"/>
              </a:spcBef>
              <a:buChar char="•"/>
              <a:tabLst>
                <a:tab pos="304800" algn="l"/>
              </a:tabLst>
            </a:pPr>
            <a:r>
              <a:rPr lang="en-US" sz="3000" spc="-11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Review of corporate records</a:t>
            </a:r>
          </a:p>
          <a:p>
            <a:pPr marL="304800" indent="-228600">
              <a:lnSpc>
                <a:spcPts val="2340"/>
              </a:lnSpc>
              <a:spcBef>
                <a:spcPts val="1305"/>
              </a:spcBef>
              <a:buChar char="•"/>
              <a:tabLst>
                <a:tab pos="304800" algn="l"/>
              </a:tabLst>
            </a:pPr>
            <a:r>
              <a:rPr lang="en-US" sz="3000" spc="-11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Determining the suitable adjustments to Financial Statements</a:t>
            </a:r>
          </a:p>
          <a:p>
            <a:pPr marL="304800" indent="-228600">
              <a:lnSpc>
                <a:spcPts val="2340"/>
              </a:lnSpc>
              <a:spcBef>
                <a:spcPts val="1305"/>
              </a:spcBef>
              <a:buChar char="•"/>
              <a:tabLst>
                <a:tab pos="304800" algn="l"/>
              </a:tabLst>
            </a:pPr>
            <a:r>
              <a:rPr lang="en-US" sz="3000" spc="-11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Conducting legal and commercial due diligence</a:t>
            </a: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88EFF5F1-FBFE-457E-8BE4-B6CC1BF4FF64}"/>
              </a:ext>
            </a:extLst>
          </p:cNvPr>
          <p:cNvSpPr txBox="1"/>
          <p:nvPr/>
        </p:nvSpPr>
        <p:spPr>
          <a:xfrm>
            <a:off x="1210769" y="5732953"/>
            <a:ext cx="2178268" cy="44820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5080">
              <a:lnSpc>
                <a:spcPts val="2750"/>
              </a:lnSpc>
              <a:spcBef>
                <a:spcPts val="695"/>
              </a:spcBef>
            </a:pPr>
            <a:r>
              <a:rPr lang="en-US" sz="3000" spc="-60" dirty="0">
                <a:solidFill>
                  <a:srgbClr val="2D2B20"/>
                </a:solidFill>
                <a:latin typeface="Trebuchet MS" panose="020B0603020202020204" pitchFamily="34" charset="0"/>
                <a:cs typeface="Arial MT"/>
              </a:rPr>
              <a:t>Data Room </a:t>
            </a:r>
            <a:endParaRPr sz="3000" dirty="0">
              <a:latin typeface="Trebuchet MS" panose="020B0603020202020204" pitchFamily="34" charset="0"/>
              <a:cs typeface="Arial MT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ACD0AC1C-6191-4D79-9960-1E45ABA3A6F3}"/>
              </a:ext>
            </a:extLst>
          </p:cNvPr>
          <p:cNvSpPr/>
          <p:nvPr/>
        </p:nvSpPr>
        <p:spPr>
          <a:xfrm>
            <a:off x="3585911" y="5143500"/>
            <a:ext cx="513715" cy="1685345"/>
          </a:xfrm>
          <a:custGeom>
            <a:avLst/>
            <a:gdLst/>
            <a:ahLst/>
            <a:cxnLst/>
            <a:rect l="l" t="t" r="r" b="b"/>
            <a:pathLst>
              <a:path w="513714" h="1287779">
                <a:moveTo>
                  <a:pt x="513588" y="1287780"/>
                </a:moveTo>
                <a:lnTo>
                  <a:pt x="461824" y="1284126"/>
                </a:lnTo>
                <a:lnTo>
                  <a:pt x="413617" y="1273649"/>
                </a:lnTo>
                <a:lnTo>
                  <a:pt x="369996" y="1257073"/>
                </a:lnTo>
                <a:lnTo>
                  <a:pt x="331993" y="1235122"/>
                </a:lnTo>
                <a:lnTo>
                  <a:pt x="300640" y="1208522"/>
                </a:lnTo>
                <a:lnTo>
                  <a:pt x="276969" y="1177998"/>
                </a:lnTo>
                <a:lnTo>
                  <a:pt x="256793" y="1108075"/>
                </a:lnTo>
                <a:lnTo>
                  <a:pt x="256793" y="823595"/>
                </a:lnTo>
                <a:lnTo>
                  <a:pt x="251578" y="787395"/>
                </a:lnTo>
                <a:lnTo>
                  <a:pt x="212947" y="723147"/>
                </a:lnTo>
                <a:lnTo>
                  <a:pt x="181594" y="696547"/>
                </a:lnTo>
                <a:lnTo>
                  <a:pt x="143591" y="674596"/>
                </a:lnTo>
                <a:lnTo>
                  <a:pt x="99970" y="658020"/>
                </a:lnTo>
                <a:lnTo>
                  <a:pt x="51763" y="647543"/>
                </a:lnTo>
                <a:lnTo>
                  <a:pt x="0" y="643890"/>
                </a:lnTo>
                <a:lnTo>
                  <a:pt x="51763" y="640236"/>
                </a:lnTo>
                <a:lnTo>
                  <a:pt x="99970" y="629759"/>
                </a:lnTo>
                <a:lnTo>
                  <a:pt x="143591" y="613183"/>
                </a:lnTo>
                <a:lnTo>
                  <a:pt x="181594" y="591232"/>
                </a:lnTo>
                <a:lnTo>
                  <a:pt x="212947" y="564632"/>
                </a:lnTo>
                <a:lnTo>
                  <a:pt x="236618" y="534108"/>
                </a:lnTo>
                <a:lnTo>
                  <a:pt x="256793" y="464185"/>
                </a:lnTo>
                <a:lnTo>
                  <a:pt x="256793" y="179705"/>
                </a:lnTo>
                <a:lnTo>
                  <a:pt x="262009" y="143505"/>
                </a:lnTo>
                <a:lnTo>
                  <a:pt x="300640" y="79257"/>
                </a:lnTo>
                <a:lnTo>
                  <a:pt x="331993" y="52657"/>
                </a:lnTo>
                <a:lnTo>
                  <a:pt x="369996" y="30706"/>
                </a:lnTo>
                <a:lnTo>
                  <a:pt x="413617" y="14130"/>
                </a:lnTo>
                <a:lnTo>
                  <a:pt x="461824" y="3653"/>
                </a:lnTo>
                <a:lnTo>
                  <a:pt x="513588" y="0"/>
                </a:lnTo>
              </a:path>
            </a:pathLst>
          </a:custGeom>
          <a:ln w="15875">
            <a:solidFill>
              <a:srgbClr val="858361"/>
            </a:solidFill>
          </a:ln>
        </p:spPr>
        <p:txBody>
          <a:bodyPr wrap="square" lIns="0" tIns="0" rIns="0" bIns="0" rtlCol="0"/>
          <a:lstStyle/>
          <a:p>
            <a:endParaRPr sz="2400">
              <a:latin typeface="Trebuchet MS" panose="020B0603020202020204" pitchFamily="34" charset="0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818A53FD-CBE3-4FAD-B4A4-DA87BA4339C4}"/>
              </a:ext>
            </a:extLst>
          </p:cNvPr>
          <p:cNvSpPr txBox="1"/>
          <p:nvPr/>
        </p:nvSpPr>
        <p:spPr>
          <a:xfrm>
            <a:off x="4296500" y="5138610"/>
            <a:ext cx="12430845" cy="169584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wrap="square" lIns="0" tIns="166370" rIns="0" bIns="0" rtlCol="0">
            <a:spAutoFit/>
          </a:bodyPr>
          <a:lstStyle/>
          <a:p>
            <a:pPr marL="304800" indent="-228600">
              <a:lnSpc>
                <a:spcPts val="2340"/>
              </a:lnSpc>
              <a:spcBef>
                <a:spcPts val="1310"/>
              </a:spcBef>
              <a:buChar char="•"/>
              <a:tabLst>
                <a:tab pos="304800" algn="l"/>
              </a:tabLst>
            </a:pPr>
            <a:r>
              <a:rPr lang="en-US" sz="3000" spc="-125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Preparation of documents for potential buyer due diligence</a:t>
            </a:r>
          </a:p>
          <a:p>
            <a:pPr marL="304800" indent="-228600">
              <a:lnSpc>
                <a:spcPts val="2340"/>
              </a:lnSpc>
              <a:spcBef>
                <a:spcPts val="1310"/>
              </a:spcBef>
              <a:buChar char="•"/>
              <a:tabLst>
                <a:tab pos="304800" algn="l"/>
              </a:tabLst>
            </a:pPr>
            <a:endParaRPr lang="en-US" sz="3000" spc="-125" dirty="0">
              <a:solidFill>
                <a:schemeClr val="bg2">
                  <a:lumMod val="10000"/>
                </a:schemeClr>
              </a:solidFill>
              <a:latin typeface="Trebuchet MS" panose="020B0603020202020204" pitchFamily="34" charset="0"/>
              <a:cs typeface="Arial MT"/>
            </a:endParaRPr>
          </a:p>
          <a:p>
            <a:pPr marL="304800" indent="-228600">
              <a:lnSpc>
                <a:spcPts val="2340"/>
              </a:lnSpc>
              <a:spcBef>
                <a:spcPts val="1310"/>
              </a:spcBef>
              <a:buChar char="•"/>
              <a:tabLst>
                <a:tab pos="304800" algn="l"/>
              </a:tabLst>
            </a:pPr>
            <a:r>
              <a:rPr lang="en-US" sz="3000" spc="-125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Guiding the Client to ensure proper compliance to minimize issues during the transaction</a:t>
            </a: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87661521-8985-463E-B09F-C24598B0D598}"/>
              </a:ext>
            </a:extLst>
          </p:cNvPr>
          <p:cNvSpPr txBox="1"/>
          <p:nvPr/>
        </p:nvSpPr>
        <p:spPr>
          <a:xfrm>
            <a:off x="1261059" y="7616461"/>
            <a:ext cx="2419299" cy="13971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000" spc="-145" dirty="0">
                <a:solidFill>
                  <a:srgbClr val="2D2B20"/>
                </a:solidFill>
                <a:latin typeface="Trebuchet MS" panose="020B0603020202020204" pitchFamily="34" charset="0"/>
                <a:cs typeface="Arial MT"/>
              </a:rPr>
              <a:t>Potential buyers/ Investor Search</a:t>
            </a: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C1D55069-1113-4FBD-9E18-171051314A18}"/>
              </a:ext>
            </a:extLst>
          </p:cNvPr>
          <p:cNvSpPr/>
          <p:nvPr/>
        </p:nvSpPr>
        <p:spPr>
          <a:xfrm>
            <a:off x="3585911" y="7708723"/>
            <a:ext cx="513715" cy="1397177"/>
          </a:xfrm>
          <a:custGeom>
            <a:avLst/>
            <a:gdLst/>
            <a:ahLst/>
            <a:cxnLst/>
            <a:rect l="l" t="t" r="r" b="b"/>
            <a:pathLst>
              <a:path w="513714" h="1287779">
                <a:moveTo>
                  <a:pt x="513588" y="1287780"/>
                </a:moveTo>
                <a:lnTo>
                  <a:pt x="461824" y="1284127"/>
                </a:lnTo>
                <a:lnTo>
                  <a:pt x="413617" y="1273653"/>
                </a:lnTo>
                <a:lnTo>
                  <a:pt x="369996" y="1257080"/>
                </a:lnTo>
                <a:lnTo>
                  <a:pt x="331993" y="1235130"/>
                </a:lnTo>
                <a:lnTo>
                  <a:pt x="300640" y="1208527"/>
                </a:lnTo>
                <a:lnTo>
                  <a:pt x="276969" y="1177993"/>
                </a:lnTo>
                <a:lnTo>
                  <a:pt x="256793" y="1108024"/>
                </a:lnTo>
                <a:lnTo>
                  <a:pt x="256793" y="823645"/>
                </a:lnTo>
                <a:lnTo>
                  <a:pt x="251578" y="787418"/>
                </a:lnTo>
                <a:lnTo>
                  <a:pt x="212947" y="723142"/>
                </a:lnTo>
                <a:lnTo>
                  <a:pt x="181594" y="696539"/>
                </a:lnTo>
                <a:lnTo>
                  <a:pt x="143591" y="674589"/>
                </a:lnTo>
                <a:lnTo>
                  <a:pt x="99970" y="658016"/>
                </a:lnTo>
                <a:lnTo>
                  <a:pt x="51763" y="647542"/>
                </a:lnTo>
                <a:lnTo>
                  <a:pt x="0" y="643890"/>
                </a:lnTo>
                <a:lnTo>
                  <a:pt x="51763" y="640236"/>
                </a:lnTo>
                <a:lnTo>
                  <a:pt x="99970" y="629759"/>
                </a:lnTo>
                <a:lnTo>
                  <a:pt x="143591" y="613183"/>
                </a:lnTo>
                <a:lnTo>
                  <a:pt x="181594" y="591232"/>
                </a:lnTo>
                <a:lnTo>
                  <a:pt x="212947" y="564632"/>
                </a:lnTo>
                <a:lnTo>
                  <a:pt x="236618" y="534108"/>
                </a:lnTo>
                <a:lnTo>
                  <a:pt x="256793" y="464185"/>
                </a:lnTo>
                <a:lnTo>
                  <a:pt x="256793" y="179705"/>
                </a:lnTo>
                <a:lnTo>
                  <a:pt x="262009" y="143505"/>
                </a:lnTo>
                <a:lnTo>
                  <a:pt x="300640" y="79257"/>
                </a:lnTo>
                <a:lnTo>
                  <a:pt x="331993" y="52657"/>
                </a:lnTo>
                <a:lnTo>
                  <a:pt x="369996" y="30706"/>
                </a:lnTo>
                <a:lnTo>
                  <a:pt x="413617" y="14130"/>
                </a:lnTo>
                <a:lnTo>
                  <a:pt x="461824" y="3653"/>
                </a:lnTo>
                <a:lnTo>
                  <a:pt x="513588" y="0"/>
                </a:lnTo>
              </a:path>
            </a:pathLst>
          </a:custGeom>
          <a:ln w="15875">
            <a:solidFill>
              <a:srgbClr val="858361"/>
            </a:solidFill>
          </a:ln>
        </p:spPr>
        <p:txBody>
          <a:bodyPr wrap="square" lIns="0" tIns="0" rIns="0" bIns="0" rtlCol="0"/>
          <a:lstStyle/>
          <a:p>
            <a:endParaRPr sz="2400">
              <a:latin typeface="Trebuchet MS" panose="020B0603020202020204" pitchFamily="34" charset="0"/>
            </a:endParaRPr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496866FA-D85C-4D7C-8827-C25F9108EA66}"/>
              </a:ext>
            </a:extLst>
          </p:cNvPr>
          <p:cNvSpPr txBox="1"/>
          <p:nvPr/>
        </p:nvSpPr>
        <p:spPr>
          <a:xfrm>
            <a:off x="4310677" y="7662016"/>
            <a:ext cx="12430845" cy="15252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wrap="square" lIns="0" tIns="241935" rIns="0" bIns="0" rtlCol="0">
            <a:spAutoFit/>
          </a:bodyPr>
          <a:lstStyle/>
          <a:p>
            <a:pPr marL="304800" marR="789940" indent="-228600">
              <a:lnSpc>
                <a:spcPts val="1960"/>
              </a:lnSpc>
              <a:spcBef>
                <a:spcPts val="1905"/>
              </a:spcBef>
              <a:buChar char="•"/>
              <a:tabLst>
                <a:tab pos="304800" algn="l"/>
              </a:tabLst>
            </a:pPr>
            <a:r>
              <a:rPr lang="en-US" sz="3000" spc="-105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Using network to locate potential buyers</a:t>
            </a:r>
          </a:p>
          <a:p>
            <a:pPr marL="304800" marR="789940" indent="-228600">
              <a:lnSpc>
                <a:spcPts val="1960"/>
              </a:lnSpc>
              <a:spcBef>
                <a:spcPts val="1905"/>
              </a:spcBef>
              <a:buChar char="•"/>
              <a:tabLst>
                <a:tab pos="304800" algn="l"/>
              </a:tabLst>
            </a:pPr>
            <a:r>
              <a:rPr lang="en-US" sz="3000" spc="-105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Reaching out through multiple channels of communication</a:t>
            </a:r>
          </a:p>
          <a:p>
            <a:pPr marL="304800" marR="789940" indent="-228600">
              <a:lnSpc>
                <a:spcPts val="1960"/>
              </a:lnSpc>
              <a:spcBef>
                <a:spcPts val="1905"/>
              </a:spcBef>
              <a:buChar char="•"/>
              <a:tabLst>
                <a:tab pos="304800" algn="l"/>
              </a:tabLst>
            </a:pPr>
            <a:r>
              <a:rPr lang="en-US" sz="3000" spc="-105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Using Social Networks</a:t>
            </a:r>
          </a:p>
        </p:txBody>
      </p:sp>
      <p:pic>
        <p:nvPicPr>
          <p:cNvPr id="14" name="object 12">
            <a:extLst>
              <a:ext uri="{FF2B5EF4-FFF2-40B4-BE49-F238E27FC236}">
                <a16:creationId xmlns:a16="http://schemas.microsoft.com/office/drawing/2014/main" id="{476F5D31-416B-4178-85DE-A5455388455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2233" y="5735018"/>
            <a:ext cx="522731" cy="522731"/>
          </a:xfrm>
          <a:prstGeom prst="rect">
            <a:avLst/>
          </a:prstGeom>
        </p:spPr>
      </p:pic>
      <p:pic>
        <p:nvPicPr>
          <p:cNvPr id="15" name="object 14">
            <a:extLst>
              <a:ext uri="{FF2B5EF4-FFF2-40B4-BE49-F238E27FC236}">
                <a16:creationId xmlns:a16="http://schemas.microsoft.com/office/drawing/2014/main" id="{D7ABAF37-D71C-4594-BA3F-ECF11B18BFA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400" y="7900368"/>
            <a:ext cx="727659" cy="595932"/>
          </a:xfrm>
          <a:prstGeom prst="rect">
            <a:avLst/>
          </a:prstGeom>
        </p:spPr>
      </p:pic>
      <p:sp>
        <p:nvSpPr>
          <p:cNvPr id="16" name="object 3">
            <a:extLst>
              <a:ext uri="{FF2B5EF4-FFF2-40B4-BE49-F238E27FC236}">
                <a16:creationId xmlns:a16="http://schemas.microsoft.com/office/drawing/2014/main" id="{A2627D29-7A15-45A7-861D-9FFE887ACD5E}"/>
              </a:ext>
            </a:extLst>
          </p:cNvPr>
          <p:cNvSpPr txBox="1"/>
          <p:nvPr/>
        </p:nvSpPr>
        <p:spPr>
          <a:xfrm>
            <a:off x="1231135" y="3057190"/>
            <a:ext cx="2215873" cy="80137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5080">
              <a:lnSpc>
                <a:spcPts val="2750"/>
              </a:lnSpc>
              <a:spcBef>
                <a:spcPts val="695"/>
              </a:spcBef>
            </a:pPr>
            <a:r>
              <a:rPr lang="en-US" sz="3000" spc="-120" dirty="0">
                <a:solidFill>
                  <a:srgbClr val="2D2B20"/>
                </a:solidFill>
                <a:latin typeface="Trebuchet MS" panose="020B0603020202020204" pitchFamily="34" charset="0"/>
                <a:cs typeface="Arial MT"/>
              </a:rPr>
              <a:t>Vendor Due Diligence</a:t>
            </a:r>
          </a:p>
        </p:txBody>
      </p:sp>
      <p:pic>
        <p:nvPicPr>
          <p:cNvPr id="17" name="object 13">
            <a:extLst>
              <a:ext uri="{FF2B5EF4-FFF2-40B4-BE49-F238E27FC236}">
                <a16:creationId xmlns:a16="http://schemas.microsoft.com/office/drawing/2014/main" id="{CC05E742-7468-4B6E-9D26-4EF1B703C0D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1189" y="3154296"/>
            <a:ext cx="664650" cy="69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4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/>
      <p:bldP spid="9" grpId="0" animBg="1"/>
      <p:bldP spid="10" grpId="0" animBg="1"/>
      <p:bldP spid="11" grpId="0"/>
      <p:bldP spid="12" grpId="0" animBg="1"/>
      <p:bldP spid="13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2608B22A-E90C-40F5-92B5-681F2176B2CF}"/>
              </a:ext>
            </a:extLst>
          </p:cNvPr>
          <p:cNvSpPr txBox="1"/>
          <p:nvPr/>
        </p:nvSpPr>
        <p:spPr>
          <a:xfrm>
            <a:off x="2635976" y="375036"/>
            <a:ext cx="10775224" cy="7809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2999" dirty="0">
                <a:solidFill>
                  <a:srgbClr val="003C6C"/>
                </a:solidFill>
                <a:latin typeface="Poppins Bold"/>
              </a:rPr>
              <a:t>DEEP DIVE-</a:t>
            </a:r>
            <a:r>
              <a:rPr lang="en-US" sz="2999" dirty="0">
                <a:solidFill>
                  <a:srgbClr val="3F822A"/>
                </a:solidFill>
                <a:latin typeface="Poppins Bold"/>
              </a:rPr>
              <a:t>M &amp; A-</a:t>
            </a:r>
            <a:r>
              <a:rPr lang="en-US" sz="3200" b="1" spc="-55" dirty="0">
                <a:solidFill>
                  <a:srgbClr val="004A6B"/>
                </a:solidFill>
                <a:latin typeface="Aptos" panose="020B0004020202020204" pitchFamily="34" charset="0"/>
                <a:ea typeface="Evolventa Bold"/>
                <a:cs typeface="Poppins" panose="00000500000000000000" pitchFamily="2" charset="0"/>
                <a:sym typeface="Evolventa Bold"/>
              </a:rPr>
              <a:t> STEPS </a:t>
            </a:r>
            <a:endParaRPr kumimoji="0" lang="en-US" sz="3200" b="1" i="0" u="none" strike="noStrike" kern="1200" cap="none" spc="-55" normalizeH="0" baseline="0" noProof="0" dirty="0">
              <a:ln>
                <a:noFill/>
              </a:ln>
              <a:solidFill>
                <a:srgbClr val="004A6B"/>
              </a:solidFill>
              <a:effectLst/>
              <a:uLnTx/>
              <a:uFillTx/>
              <a:latin typeface="Aptos" panose="020B0004020202020204" pitchFamily="34" charset="0"/>
              <a:ea typeface="Evolventa Bold"/>
              <a:cs typeface="Poppins" panose="00000500000000000000" pitchFamily="2" charset="0"/>
              <a:sym typeface="Evolventa Bold"/>
            </a:endParaRPr>
          </a:p>
          <a:p>
            <a:pPr algn="l">
              <a:lnSpc>
                <a:spcPts val="2999"/>
              </a:lnSpc>
            </a:pPr>
            <a:endParaRPr lang="en-US" sz="2999" dirty="0">
              <a:solidFill>
                <a:srgbClr val="3F822A"/>
              </a:solidFill>
              <a:latin typeface="Poppins Bol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951A15-A4A4-4F2F-8048-8EA725628C00}"/>
              </a:ext>
            </a:extLst>
          </p:cNvPr>
          <p:cNvSpPr txBox="1"/>
          <p:nvPr/>
        </p:nvSpPr>
        <p:spPr>
          <a:xfrm>
            <a:off x="341189" y="1319313"/>
            <a:ext cx="16638378" cy="595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32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Role of Chartered Accountants in Mergers &amp; Acquisitions (M&amp;A) - SELL SIDE</a:t>
            </a:r>
            <a:endParaRPr lang="en-IN" sz="3200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181FDE9-440A-44A9-898D-B9D44D699C38}"/>
              </a:ext>
            </a:extLst>
          </p:cNvPr>
          <p:cNvSpPr/>
          <p:nvPr/>
        </p:nvSpPr>
        <p:spPr>
          <a:xfrm>
            <a:off x="3589020" y="2603323"/>
            <a:ext cx="513715" cy="1397177"/>
          </a:xfrm>
          <a:custGeom>
            <a:avLst/>
            <a:gdLst/>
            <a:ahLst/>
            <a:cxnLst/>
            <a:rect l="l" t="t" r="r" b="b"/>
            <a:pathLst>
              <a:path w="513714" h="1287780">
                <a:moveTo>
                  <a:pt x="513588" y="1287780"/>
                </a:moveTo>
                <a:lnTo>
                  <a:pt x="461824" y="1284126"/>
                </a:lnTo>
                <a:lnTo>
                  <a:pt x="413617" y="1273649"/>
                </a:lnTo>
                <a:lnTo>
                  <a:pt x="369996" y="1257073"/>
                </a:lnTo>
                <a:lnTo>
                  <a:pt x="331993" y="1235122"/>
                </a:lnTo>
                <a:lnTo>
                  <a:pt x="300640" y="1208522"/>
                </a:lnTo>
                <a:lnTo>
                  <a:pt x="276969" y="1177998"/>
                </a:lnTo>
                <a:lnTo>
                  <a:pt x="256793" y="1108075"/>
                </a:lnTo>
                <a:lnTo>
                  <a:pt x="256793" y="823595"/>
                </a:lnTo>
                <a:lnTo>
                  <a:pt x="251578" y="787395"/>
                </a:lnTo>
                <a:lnTo>
                  <a:pt x="212947" y="723147"/>
                </a:lnTo>
                <a:lnTo>
                  <a:pt x="181594" y="696547"/>
                </a:lnTo>
                <a:lnTo>
                  <a:pt x="143591" y="674596"/>
                </a:lnTo>
                <a:lnTo>
                  <a:pt x="99970" y="658020"/>
                </a:lnTo>
                <a:lnTo>
                  <a:pt x="51763" y="647543"/>
                </a:lnTo>
                <a:lnTo>
                  <a:pt x="0" y="643889"/>
                </a:lnTo>
                <a:lnTo>
                  <a:pt x="51763" y="640236"/>
                </a:lnTo>
                <a:lnTo>
                  <a:pt x="99970" y="629759"/>
                </a:lnTo>
                <a:lnTo>
                  <a:pt x="143591" y="613183"/>
                </a:lnTo>
                <a:lnTo>
                  <a:pt x="181594" y="591232"/>
                </a:lnTo>
                <a:lnTo>
                  <a:pt x="212947" y="564632"/>
                </a:lnTo>
                <a:lnTo>
                  <a:pt x="236618" y="534108"/>
                </a:lnTo>
                <a:lnTo>
                  <a:pt x="256793" y="464185"/>
                </a:lnTo>
                <a:lnTo>
                  <a:pt x="256793" y="179705"/>
                </a:lnTo>
                <a:lnTo>
                  <a:pt x="262009" y="143505"/>
                </a:lnTo>
                <a:lnTo>
                  <a:pt x="300640" y="79257"/>
                </a:lnTo>
                <a:lnTo>
                  <a:pt x="331993" y="52657"/>
                </a:lnTo>
                <a:lnTo>
                  <a:pt x="369996" y="30706"/>
                </a:lnTo>
                <a:lnTo>
                  <a:pt x="413617" y="14130"/>
                </a:lnTo>
                <a:lnTo>
                  <a:pt x="461824" y="3653"/>
                </a:lnTo>
                <a:lnTo>
                  <a:pt x="513588" y="0"/>
                </a:lnTo>
              </a:path>
            </a:pathLst>
          </a:custGeom>
          <a:ln w="15875">
            <a:solidFill>
              <a:srgbClr val="858361"/>
            </a:solidFill>
          </a:ln>
        </p:spPr>
        <p:txBody>
          <a:bodyPr wrap="square" lIns="0" tIns="0" rIns="0" bIns="0" rtlCol="0"/>
          <a:lstStyle/>
          <a:p>
            <a:endParaRPr sz="2400">
              <a:latin typeface="Trebuchet MS" panose="020B0603020202020204" pitchFamily="34" charset="0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3109BD6C-D06A-405A-90E3-6C18572D5096}"/>
              </a:ext>
            </a:extLst>
          </p:cNvPr>
          <p:cNvSpPr txBox="1"/>
          <p:nvPr/>
        </p:nvSpPr>
        <p:spPr>
          <a:xfrm>
            <a:off x="4310677" y="2615203"/>
            <a:ext cx="12430845" cy="14002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wrap="square" lIns="0" tIns="165735" rIns="0" bIns="0" rtlCol="0">
            <a:spAutoFit/>
          </a:bodyPr>
          <a:lstStyle/>
          <a:p>
            <a:pPr marL="304800" indent="-228600">
              <a:lnSpc>
                <a:spcPts val="2340"/>
              </a:lnSpc>
              <a:spcBef>
                <a:spcPts val="1305"/>
              </a:spcBef>
              <a:buChar char="•"/>
              <a:tabLst>
                <a:tab pos="304800" algn="l"/>
              </a:tabLst>
            </a:pPr>
            <a:r>
              <a:rPr lang="en-US" sz="3000" spc="-11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Initial discussion with potential buyers/investors/their advisors</a:t>
            </a:r>
          </a:p>
          <a:p>
            <a:pPr marL="304800" indent="-228600">
              <a:lnSpc>
                <a:spcPts val="2340"/>
              </a:lnSpc>
              <a:spcBef>
                <a:spcPts val="1305"/>
              </a:spcBef>
              <a:buChar char="•"/>
              <a:tabLst>
                <a:tab pos="304800" algn="l"/>
              </a:tabLst>
            </a:pPr>
            <a:r>
              <a:rPr lang="en-US" sz="3000" spc="-11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Setting valuation expectation</a:t>
            </a:r>
          </a:p>
          <a:p>
            <a:pPr marL="304800" indent="-228600">
              <a:lnSpc>
                <a:spcPts val="2340"/>
              </a:lnSpc>
              <a:spcBef>
                <a:spcPts val="1305"/>
              </a:spcBef>
              <a:buChar char="•"/>
              <a:tabLst>
                <a:tab pos="304800" algn="l"/>
              </a:tabLst>
            </a:pPr>
            <a:r>
              <a:rPr lang="en-US" sz="3000" spc="-11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Assisting on various negotiations</a:t>
            </a: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88EFF5F1-FBFE-457E-8BE4-B6CC1BF4FF64}"/>
              </a:ext>
            </a:extLst>
          </p:cNvPr>
          <p:cNvSpPr txBox="1"/>
          <p:nvPr/>
        </p:nvSpPr>
        <p:spPr>
          <a:xfrm>
            <a:off x="1102557" y="5628731"/>
            <a:ext cx="2431985" cy="581569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200" spc="-210" dirty="0">
                <a:solidFill>
                  <a:srgbClr val="2D2B20"/>
                </a:solidFill>
                <a:latin typeface="Arial MT"/>
                <a:cs typeface="Arial MT"/>
              </a:rPr>
              <a:t>Documentation</a:t>
            </a:r>
            <a:endParaRPr lang="en-US" sz="3200" dirty="0">
              <a:latin typeface="Arial MT"/>
              <a:cs typeface="Arial MT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87661521-8985-463E-B09F-C24598B0D598}"/>
              </a:ext>
            </a:extLst>
          </p:cNvPr>
          <p:cNvSpPr txBox="1"/>
          <p:nvPr/>
        </p:nvSpPr>
        <p:spPr>
          <a:xfrm>
            <a:off x="1261059" y="7900368"/>
            <a:ext cx="2419299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000" spc="-145" dirty="0">
                <a:solidFill>
                  <a:srgbClr val="2D2B20"/>
                </a:solidFill>
                <a:latin typeface="Trebuchet MS" panose="020B0603020202020204" pitchFamily="34" charset="0"/>
                <a:cs typeface="Arial MT"/>
              </a:rPr>
              <a:t>Regulatory Compliance</a:t>
            </a: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C1D55069-1113-4FBD-9E18-171051314A18}"/>
              </a:ext>
            </a:extLst>
          </p:cNvPr>
          <p:cNvSpPr/>
          <p:nvPr/>
        </p:nvSpPr>
        <p:spPr>
          <a:xfrm>
            <a:off x="3585911" y="7708723"/>
            <a:ext cx="513715" cy="1397177"/>
          </a:xfrm>
          <a:custGeom>
            <a:avLst/>
            <a:gdLst/>
            <a:ahLst/>
            <a:cxnLst/>
            <a:rect l="l" t="t" r="r" b="b"/>
            <a:pathLst>
              <a:path w="513714" h="1287779">
                <a:moveTo>
                  <a:pt x="513588" y="1287780"/>
                </a:moveTo>
                <a:lnTo>
                  <a:pt x="461824" y="1284127"/>
                </a:lnTo>
                <a:lnTo>
                  <a:pt x="413617" y="1273653"/>
                </a:lnTo>
                <a:lnTo>
                  <a:pt x="369996" y="1257080"/>
                </a:lnTo>
                <a:lnTo>
                  <a:pt x="331993" y="1235130"/>
                </a:lnTo>
                <a:lnTo>
                  <a:pt x="300640" y="1208527"/>
                </a:lnTo>
                <a:lnTo>
                  <a:pt x="276969" y="1177993"/>
                </a:lnTo>
                <a:lnTo>
                  <a:pt x="256793" y="1108024"/>
                </a:lnTo>
                <a:lnTo>
                  <a:pt x="256793" y="823645"/>
                </a:lnTo>
                <a:lnTo>
                  <a:pt x="251578" y="787418"/>
                </a:lnTo>
                <a:lnTo>
                  <a:pt x="212947" y="723142"/>
                </a:lnTo>
                <a:lnTo>
                  <a:pt x="181594" y="696539"/>
                </a:lnTo>
                <a:lnTo>
                  <a:pt x="143591" y="674589"/>
                </a:lnTo>
                <a:lnTo>
                  <a:pt x="99970" y="658016"/>
                </a:lnTo>
                <a:lnTo>
                  <a:pt x="51763" y="647542"/>
                </a:lnTo>
                <a:lnTo>
                  <a:pt x="0" y="643890"/>
                </a:lnTo>
                <a:lnTo>
                  <a:pt x="51763" y="640236"/>
                </a:lnTo>
                <a:lnTo>
                  <a:pt x="99970" y="629759"/>
                </a:lnTo>
                <a:lnTo>
                  <a:pt x="143591" y="613183"/>
                </a:lnTo>
                <a:lnTo>
                  <a:pt x="181594" y="591232"/>
                </a:lnTo>
                <a:lnTo>
                  <a:pt x="212947" y="564632"/>
                </a:lnTo>
                <a:lnTo>
                  <a:pt x="236618" y="534108"/>
                </a:lnTo>
                <a:lnTo>
                  <a:pt x="256793" y="464185"/>
                </a:lnTo>
                <a:lnTo>
                  <a:pt x="256793" y="179705"/>
                </a:lnTo>
                <a:lnTo>
                  <a:pt x="262009" y="143505"/>
                </a:lnTo>
                <a:lnTo>
                  <a:pt x="300640" y="79257"/>
                </a:lnTo>
                <a:lnTo>
                  <a:pt x="331993" y="52657"/>
                </a:lnTo>
                <a:lnTo>
                  <a:pt x="369996" y="30706"/>
                </a:lnTo>
                <a:lnTo>
                  <a:pt x="413617" y="14130"/>
                </a:lnTo>
                <a:lnTo>
                  <a:pt x="461824" y="3653"/>
                </a:lnTo>
                <a:lnTo>
                  <a:pt x="513588" y="0"/>
                </a:lnTo>
              </a:path>
            </a:pathLst>
          </a:custGeom>
          <a:ln w="15875">
            <a:solidFill>
              <a:srgbClr val="858361"/>
            </a:solidFill>
          </a:ln>
        </p:spPr>
        <p:txBody>
          <a:bodyPr wrap="square" lIns="0" tIns="0" rIns="0" bIns="0" rtlCol="0"/>
          <a:lstStyle/>
          <a:p>
            <a:endParaRPr sz="2400">
              <a:latin typeface="Trebuchet MS" panose="020B0603020202020204" pitchFamily="34" charset="0"/>
            </a:endParaRPr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496866FA-D85C-4D7C-8827-C25F9108EA66}"/>
              </a:ext>
            </a:extLst>
          </p:cNvPr>
          <p:cNvSpPr txBox="1"/>
          <p:nvPr/>
        </p:nvSpPr>
        <p:spPr>
          <a:xfrm>
            <a:off x="4310677" y="7662016"/>
            <a:ext cx="12430845" cy="15252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wrap="square" lIns="0" tIns="241935" rIns="0" bIns="0" rtlCol="0">
            <a:spAutoFit/>
          </a:bodyPr>
          <a:lstStyle/>
          <a:p>
            <a:pPr marL="304800" marR="789940" indent="-228600">
              <a:lnSpc>
                <a:spcPts val="1960"/>
              </a:lnSpc>
              <a:spcBef>
                <a:spcPts val="1905"/>
              </a:spcBef>
              <a:buChar char="•"/>
              <a:tabLst>
                <a:tab pos="304800" algn="l"/>
              </a:tabLst>
            </a:pPr>
            <a:r>
              <a:rPr lang="en-US" sz="3000" spc="-105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Areas of legal compliance which needs to be professionally managed</a:t>
            </a:r>
          </a:p>
          <a:p>
            <a:pPr marL="304800" marR="789940" indent="-228600">
              <a:lnSpc>
                <a:spcPts val="1960"/>
              </a:lnSpc>
              <a:spcBef>
                <a:spcPts val="1905"/>
              </a:spcBef>
              <a:buChar char="•"/>
              <a:tabLst>
                <a:tab pos="304800" algn="l"/>
              </a:tabLst>
            </a:pPr>
            <a:endParaRPr lang="en-US" sz="3000" spc="-105" dirty="0">
              <a:solidFill>
                <a:schemeClr val="bg2">
                  <a:lumMod val="10000"/>
                </a:schemeClr>
              </a:solidFill>
              <a:latin typeface="Trebuchet MS" panose="020B0603020202020204" pitchFamily="34" charset="0"/>
              <a:cs typeface="Arial MT"/>
            </a:endParaRPr>
          </a:p>
          <a:p>
            <a:pPr marL="304800" marR="789940" indent="-228600">
              <a:lnSpc>
                <a:spcPts val="1960"/>
              </a:lnSpc>
              <a:spcBef>
                <a:spcPts val="1905"/>
              </a:spcBef>
              <a:buChar char="•"/>
              <a:tabLst>
                <a:tab pos="304800" algn="l"/>
              </a:tabLst>
            </a:pPr>
            <a:r>
              <a:rPr lang="en-US" sz="3000" spc="-105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Restrictions on merger control in any applicable law</a:t>
            </a:r>
          </a:p>
        </p:txBody>
      </p:sp>
      <p:pic>
        <p:nvPicPr>
          <p:cNvPr id="14" name="object 12">
            <a:extLst>
              <a:ext uri="{FF2B5EF4-FFF2-40B4-BE49-F238E27FC236}">
                <a16:creationId xmlns:a16="http://schemas.microsoft.com/office/drawing/2014/main" id="{476F5D31-416B-4178-85DE-A5455388455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2233" y="5687569"/>
            <a:ext cx="522731" cy="522731"/>
          </a:xfrm>
          <a:prstGeom prst="rect">
            <a:avLst/>
          </a:prstGeom>
        </p:spPr>
      </p:pic>
      <p:pic>
        <p:nvPicPr>
          <p:cNvPr id="15" name="object 14">
            <a:extLst>
              <a:ext uri="{FF2B5EF4-FFF2-40B4-BE49-F238E27FC236}">
                <a16:creationId xmlns:a16="http://schemas.microsoft.com/office/drawing/2014/main" id="{D7ABAF37-D71C-4594-BA3F-ECF11B18BFA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400" y="8128968"/>
            <a:ext cx="727659" cy="595932"/>
          </a:xfrm>
          <a:prstGeom prst="rect">
            <a:avLst/>
          </a:prstGeom>
        </p:spPr>
      </p:pic>
      <p:sp>
        <p:nvSpPr>
          <p:cNvPr id="16" name="object 3">
            <a:extLst>
              <a:ext uri="{FF2B5EF4-FFF2-40B4-BE49-F238E27FC236}">
                <a16:creationId xmlns:a16="http://schemas.microsoft.com/office/drawing/2014/main" id="{A2627D29-7A15-45A7-861D-9FFE887ACD5E}"/>
              </a:ext>
            </a:extLst>
          </p:cNvPr>
          <p:cNvSpPr txBox="1"/>
          <p:nvPr/>
        </p:nvSpPr>
        <p:spPr>
          <a:xfrm>
            <a:off x="1165205" y="3077811"/>
            <a:ext cx="2215873" cy="44820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5080">
              <a:lnSpc>
                <a:spcPts val="2750"/>
              </a:lnSpc>
              <a:spcBef>
                <a:spcPts val="695"/>
              </a:spcBef>
            </a:pPr>
            <a:r>
              <a:rPr lang="en-US" sz="3000" spc="-120" dirty="0">
                <a:solidFill>
                  <a:srgbClr val="2D2B20"/>
                </a:solidFill>
                <a:latin typeface="Trebuchet MS" panose="020B0603020202020204" pitchFamily="34" charset="0"/>
                <a:cs typeface="Arial MT"/>
              </a:rPr>
              <a:t>Negotiation</a:t>
            </a:r>
          </a:p>
        </p:txBody>
      </p:sp>
      <p:pic>
        <p:nvPicPr>
          <p:cNvPr id="17" name="object 13">
            <a:extLst>
              <a:ext uri="{FF2B5EF4-FFF2-40B4-BE49-F238E27FC236}">
                <a16:creationId xmlns:a16="http://schemas.microsoft.com/office/drawing/2014/main" id="{CC05E742-7468-4B6E-9D26-4EF1B703C0D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2086" y="3018618"/>
            <a:ext cx="664650" cy="692573"/>
          </a:xfrm>
          <a:prstGeom prst="rect">
            <a:avLst/>
          </a:prstGeom>
        </p:spPr>
      </p:pic>
      <p:sp>
        <p:nvSpPr>
          <p:cNvPr id="20" name="object 7">
            <a:extLst>
              <a:ext uri="{FF2B5EF4-FFF2-40B4-BE49-F238E27FC236}">
                <a16:creationId xmlns:a16="http://schemas.microsoft.com/office/drawing/2014/main" id="{E96F8511-AB2B-4562-A0B6-44BA9920ACAE}"/>
              </a:ext>
            </a:extLst>
          </p:cNvPr>
          <p:cNvSpPr/>
          <p:nvPr/>
        </p:nvSpPr>
        <p:spPr>
          <a:xfrm>
            <a:off x="3534542" y="5331280"/>
            <a:ext cx="513715" cy="1397177"/>
          </a:xfrm>
          <a:custGeom>
            <a:avLst/>
            <a:gdLst/>
            <a:ahLst/>
            <a:cxnLst/>
            <a:rect l="l" t="t" r="r" b="b"/>
            <a:pathLst>
              <a:path w="513714" h="1287779">
                <a:moveTo>
                  <a:pt x="513588" y="1287780"/>
                </a:moveTo>
                <a:lnTo>
                  <a:pt x="461824" y="1284126"/>
                </a:lnTo>
                <a:lnTo>
                  <a:pt x="413617" y="1273649"/>
                </a:lnTo>
                <a:lnTo>
                  <a:pt x="369996" y="1257073"/>
                </a:lnTo>
                <a:lnTo>
                  <a:pt x="331993" y="1235122"/>
                </a:lnTo>
                <a:lnTo>
                  <a:pt x="300640" y="1208522"/>
                </a:lnTo>
                <a:lnTo>
                  <a:pt x="276969" y="1177998"/>
                </a:lnTo>
                <a:lnTo>
                  <a:pt x="256793" y="1108075"/>
                </a:lnTo>
                <a:lnTo>
                  <a:pt x="256793" y="823595"/>
                </a:lnTo>
                <a:lnTo>
                  <a:pt x="251578" y="787395"/>
                </a:lnTo>
                <a:lnTo>
                  <a:pt x="212947" y="723147"/>
                </a:lnTo>
                <a:lnTo>
                  <a:pt x="181594" y="696547"/>
                </a:lnTo>
                <a:lnTo>
                  <a:pt x="143591" y="674596"/>
                </a:lnTo>
                <a:lnTo>
                  <a:pt x="99970" y="658020"/>
                </a:lnTo>
                <a:lnTo>
                  <a:pt x="51763" y="647543"/>
                </a:lnTo>
                <a:lnTo>
                  <a:pt x="0" y="643890"/>
                </a:lnTo>
                <a:lnTo>
                  <a:pt x="51763" y="640236"/>
                </a:lnTo>
                <a:lnTo>
                  <a:pt x="99970" y="629759"/>
                </a:lnTo>
                <a:lnTo>
                  <a:pt x="143591" y="613183"/>
                </a:lnTo>
                <a:lnTo>
                  <a:pt x="181594" y="591232"/>
                </a:lnTo>
                <a:lnTo>
                  <a:pt x="212947" y="564632"/>
                </a:lnTo>
                <a:lnTo>
                  <a:pt x="236618" y="534108"/>
                </a:lnTo>
                <a:lnTo>
                  <a:pt x="256793" y="464185"/>
                </a:lnTo>
                <a:lnTo>
                  <a:pt x="256793" y="179705"/>
                </a:lnTo>
                <a:lnTo>
                  <a:pt x="262009" y="143505"/>
                </a:lnTo>
                <a:lnTo>
                  <a:pt x="300640" y="79257"/>
                </a:lnTo>
                <a:lnTo>
                  <a:pt x="331993" y="52657"/>
                </a:lnTo>
                <a:lnTo>
                  <a:pt x="369996" y="30706"/>
                </a:lnTo>
                <a:lnTo>
                  <a:pt x="413617" y="14130"/>
                </a:lnTo>
                <a:lnTo>
                  <a:pt x="461824" y="3653"/>
                </a:lnTo>
                <a:lnTo>
                  <a:pt x="513588" y="0"/>
                </a:lnTo>
              </a:path>
            </a:pathLst>
          </a:custGeom>
          <a:ln w="15875">
            <a:solidFill>
              <a:srgbClr val="858361"/>
            </a:solidFill>
          </a:ln>
        </p:spPr>
        <p:txBody>
          <a:bodyPr wrap="square" lIns="0" tIns="0" rIns="0" bIns="0" rtlCol="0"/>
          <a:lstStyle/>
          <a:p>
            <a:endParaRPr sz="2400">
              <a:latin typeface="Trebuchet MS" panose="020B0603020202020204" pitchFamily="34" charset="0"/>
            </a:endParaRPr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id="{6A213622-F444-4580-AF05-5590D9656BBB}"/>
              </a:ext>
            </a:extLst>
          </p:cNvPr>
          <p:cNvSpPr txBox="1"/>
          <p:nvPr/>
        </p:nvSpPr>
        <p:spPr>
          <a:xfrm>
            <a:off x="4333155" y="5331280"/>
            <a:ext cx="12430845" cy="14008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wrap="square" lIns="0" tIns="166370" rIns="0" bIns="0" rtlCol="0">
            <a:spAutoFit/>
          </a:bodyPr>
          <a:lstStyle/>
          <a:p>
            <a:pPr marL="304800" indent="-228600">
              <a:lnSpc>
                <a:spcPts val="2340"/>
              </a:lnSpc>
              <a:spcBef>
                <a:spcPts val="1310"/>
              </a:spcBef>
              <a:buChar char="•"/>
              <a:tabLst>
                <a:tab pos="304800" algn="l"/>
              </a:tabLst>
            </a:pPr>
            <a:r>
              <a:rPr lang="en-US" sz="3000" spc="-125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Documents (Term Sheet/SPA/SHA) Discussion</a:t>
            </a:r>
          </a:p>
          <a:p>
            <a:pPr marL="304800" indent="-228600">
              <a:lnSpc>
                <a:spcPts val="2340"/>
              </a:lnSpc>
              <a:spcBef>
                <a:spcPts val="1310"/>
              </a:spcBef>
              <a:buChar char="•"/>
              <a:tabLst>
                <a:tab pos="304800" algn="l"/>
              </a:tabLst>
            </a:pPr>
            <a:endParaRPr lang="en-US" sz="3000" spc="-125" dirty="0">
              <a:solidFill>
                <a:schemeClr val="bg2">
                  <a:lumMod val="10000"/>
                </a:schemeClr>
              </a:solidFill>
              <a:latin typeface="Trebuchet MS" panose="020B0603020202020204" pitchFamily="34" charset="0"/>
              <a:cs typeface="Arial MT"/>
            </a:endParaRPr>
          </a:p>
          <a:p>
            <a:pPr marL="304800" indent="-228600">
              <a:lnSpc>
                <a:spcPts val="2340"/>
              </a:lnSpc>
              <a:spcBef>
                <a:spcPts val="1310"/>
              </a:spcBef>
              <a:buChar char="•"/>
              <a:tabLst>
                <a:tab pos="304800" algn="l"/>
              </a:tabLst>
            </a:pPr>
            <a:r>
              <a:rPr lang="en-US" sz="3000" spc="-125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Communicating the implications of each clause in the agreement</a:t>
            </a:r>
          </a:p>
        </p:txBody>
      </p:sp>
    </p:spTree>
    <p:extLst>
      <p:ext uri="{BB962C8B-B14F-4D97-AF65-F5344CB8AC3E}">
        <p14:creationId xmlns:p14="http://schemas.microsoft.com/office/powerpoint/2010/main" val="18572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/>
      <p:bldP spid="11" grpId="0"/>
      <p:bldP spid="12" grpId="0" animBg="1"/>
      <p:bldP spid="13" grpId="0" animBg="1"/>
      <p:bldP spid="16" grpId="0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2608B22A-E90C-40F5-92B5-681F2176B2CF}"/>
              </a:ext>
            </a:extLst>
          </p:cNvPr>
          <p:cNvSpPr txBox="1"/>
          <p:nvPr/>
        </p:nvSpPr>
        <p:spPr>
          <a:xfrm>
            <a:off x="2635976" y="375036"/>
            <a:ext cx="10775224" cy="7809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2999" dirty="0">
                <a:solidFill>
                  <a:srgbClr val="003C6C"/>
                </a:solidFill>
                <a:latin typeface="Poppins Bold"/>
              </a:rPr>
              <a:t>DEEP DIVE-</a:t>
            </a:r>
            <a:r>
              <a:rPr lang="en-US" sz="2999" dirty="0">
                <a:solidFill>
                  <a:srgbClr val="3F822A"/>
                </a:solidFill>
                <a:latin typeface="Poppins Bold"/>
              </a:rPr>
              <a:t>M &amp; A-</a:t>
            </a:r>
            <a:r>
              <a:rPr lang="en-US" sz="3200" b="1" spc="-55" dirty="0">
                <a:solidFill>
                  <a:srgbClr val="004A6B"/>
                </a:solidFill>
                <a:latin typeface="Aptos" panose="020B0004020202020204" pitchFamily="34" charset="0"/>
                <a:ea typeface="Evolventa Bold"/>
                <a:cs typeface="Poppins" panose="00000500000000000000" pitchFamily="2" charset="0"/>
                <a:sym typeface="Evolventa Bold"/>
              </a:rPr>
              <a:t> STEPS </a:t>
            </a:r>
            <a:endParaRPr kumimoji="0" lang="en-US" sz="3200" b="1" i="0" u="none" strike="noStrike" kern="1200" cap="none" spc="-55" normalizeH="0" baseline="0" noProof="0" dirty="0">
              <a:ln>
                <a:noFill/>
              </a:ln>
              <a:solidFill>
                <a:srgbClr val="004A6B"/>
              </a:solidFill>
              <a:effectLst/>
              <a:uLnTx/>
              <a:uFillTx/>
              <a:latin typeface="Aptos" panose="020B0004020202020204" pitchFamily="34" charset="0"/>
              <a:ea typeface="Evolventa Bold"/>
              <a:cs typeface="Poppins" panose="00000500000000000000" pitchFamily="2" charset="0"/>
              <a:sym typeface="Evolventa Bold"/>
            </a:endParaRPr>
          </a:p>
          <a:p>
            <a:pPr algn="l">
              <a:lnSpc>
                <a:spcPts val="2999"/>
              </a:lnSpc>
            </a:pPr>
            <a:endParaRPr lang="en-US" sz="2999" dirty="0">
              <a:solidFill>
                <a:srgbClr val="3F822A"/>
              </a:solidFill>
              <a:latin typeface="Poppins Bol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951A15-A4A4-4F2F-8048-8EA725628C00}"/>
              </a:ext>
            </a:extLst>
          </p:cNvPr>
          <p:cNvSpPr txBox="1"/>
          <p:nvPr/>
        </p:nvSpPr>
        <p:spPr>
          <a:xfrm>
            <a:off x="341189" y="1319313"/>
            <a:ext cx="16638378" cy="595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32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Role of Chartered Accountants in Mergers &amp; Acquisitions (M&amp;A) - BUY SIDE</a:t>
            </a:r>
            <a:endParaRPr lang="en-IN" sz="3200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181FDE9-440A-44A9-898D-B9D44D699C38}"/>
              </a:ext>
            </a:extLst>
          </p:cNvPr>
          <p:cNvSpPr/>
          <p:nvPr/>
        </p:nvSpPr>
        <p:spPr>
          <a:xfrm>
            <a:off x="3589020" y="2712719"/>
            <a:ext cx="513715" cy="1287781"/>
          </a:xfrm>
          <a:custGeom>
            <a:avLst/>
            <a:gdLst/>
            <a:ahLst/>
            <a:cxnLst/>
            <a:rect l="l" t="t" r="r" b="b"/>
            <a:pathLst>
              <a:path w="513714" h="1287780">
                <a:moveTo>
                  <a:pt x="513588" y="1287780"/>
                </a:moveTo>
                <a:lnTo>
                  <a:pt x="461824" y="1284126"/>
                </a:lnTo>
                <a:lnTo>
                  <a:pt x="413617" y="1273649"/>
                </a:lnTo>
                <a:lnTo>
                  <a:pt x="369996" y="1257073"/>
                </a:lnTo>
                <a:lnTo>
                  <a:pt x="331993" y="1235122"/>
                </a:lnTo>
                <a:lnTo>
                  <a:pt x="300640" y="1208522"/>
                </a:lnTo>
                <a:lnTo>
                  <a:pt x="276969" y="1177998"/>
                </a:lnTo>
                <a:lnTo>
                  <a:pt x="256793" y="1108075"/>
                </a:lnTo>
                <a:lnTo>
                  <a:pt x="256793" y="823595"/>
                </a:lnTo>
                <a:lnTo>
                  <a:pt x="251578" y="787395"/>
                </a:lnTo>
                <a:lnTo>
                  <a:pt x="212947" y="723147"/>
                </a:lnTo>
                <a:lnTo>
                  <a:pt x="181594" y="696547"/>
                </a:lnTo>
                <a:lnTo>
                  <a:pt x="143591" y="674596"/>
                </a:lnTo>
                <a:lnTo>
                  <a:pt x="99970" y="658020"/>
                </a:lnTo>
                <a:lnTo>
                  <a:pt x="51763" y="647543"/>
                </a:lnTo>
                <a:lnTo>
                  <a:pt x="0" y="643889"/>
                </a:lnTo>
                <a:lnTo>
                  <a:pt x="51763" y="640236"/>
                </a:lnTo>
                <a:lnTo>
                  <a:pt x="99970" y="629759"/>
                </a:lnTo>
                <a:lnTo>
                  <a:pt x="143591" y="613183"/>
                </a:lnTo>
                <a:lnTo>
                  <a:pt x="181594" y="591232"/>
                </a:lnTo>
                <a:lnTo>
                  <a:pt x="212947" y="564632"/>
                </a:lnTo>
                <a:lnTo>
                  <a:pt x="236618" y="534108"/>
                </a:lnTo>
                <a:lnTo>
                  <a:pt x="256793" y="464185"/>
                </a:lnTo>
                <a:lnTo>
                  <a:pt x="256793" y="179705"/>
                </a:lnTo>
                <a:lnTo>
                  <a:pt x="262009" y="143505"/>
                </a:lnTo>
                <a:lnTo>
                  <a:pt x="300640" y="79257"/>
                </a:lnTo>
                <a:lnTo>
                  <a:pt x="331993" y="52657"/>
                </a:lnTo>
                <a:lnTo>
                  <a:pt x="369996" y="30706"/>
                </a:lnTo>
                <a:lnTo>
                  <a:pt x="413617" y="14130"/>
                </a:lnTo>
                <a:lnTo>
                  <a:pt x="461824" y="3653"/>
                </a:lnTo>
                <a:lnTo>
                  <a:pt x="513588" y="0"/>
                </a:lnTo>
              </a:path>
            </a:pathLst>
          </a:custGeom>
          <a:ln w="15875">
            <a:solidFill>
              <a:srgbClr val="858361"/>
            </a:solidFill>
          </a:ln>
        </p:spPr>
        <p:txBody>
          <a:bodyPr wrap="square" lIns="0" tIns="0" rIns="0" bIns="0" rtlCol="0"/>
          <a:lstStyle/>
          <a:p>
            <a:endParaRPr sz="2400">
              <a:latin typeface="Trebuchet MS" panose="020B0603020202020204" pitchFamily="34" charset="0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3109BD6C-D06A-405A-90E3-6C18572D5096}"/>
              </a:ext>
            </a:extLst>
          </p:cNvPr>
          <p:cNvSpPr txBox="1"/>
          <p:nvPr/>
        </p:nvSpPr>
        <p:spPr>
          <a:xfrm>
            <a:off x="4310677" y="2712718"/>
            <a:ext cx="12430845" cy="123354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wrap="square" lIns="0" tIns="165735" rIns="0" bIns="0" rtlCol="0">
            <a:spAutoFit/>
          </a:bodyPr>
          <a:lstStyle/>
          <a:p>
            <a:pPr marL="304800" indent="-228600">
              <a:lnSpc>
                <a:spcPts val="2340"/>
              </a:lnSpc>
              <a:spcBef>
                <a:spcPts val="1305"/>
              </a:spcBef>
              <a:buChar char="•"/>
              <a:tabLst>
                <a:tab pos="304800" algn="l"/>
              </a:tabLst>
            </a:pPr>
            <a:r>
              <a:rPr sz="3000" spc="-110" dirty="0">
                <a:solidFill>
                  <a:srgbClr val="FFFFFF"/>
                </a:solidFill>
                <a:latin typeface="Trebuchet MS" panose="020B0603020202020204" pitchFamily="34" charset="0"/>
                <a:cs typeface="Arial MT"/>
              </a:rPr>
              <a:t>Explaining</a:t>
            </a:r>
            <a:r>
              <a:rPr sz="3000" spc="-20" dirty="0">
                <a:solidFill>
                  <a:srgbClr val="FFFFFF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3000" spc="-125" dirty="0">
                <a:solidFill>
                  <a:srgbClr val="FFFFFF"/>
                </a:solidFill>
                <a:latin typeface="Trebuchet MS" panose="020B0603020202020204" pitchFamily="34" charset="0"/>
                <a:cs typeface="Arial MT"/>
              </a:rPr>
              <a:t>the</a:t>
            </a:r>
            <a:r>
              <a:rPr sz="3000" spc="5" dirty="0">
                <a:solidFill>
                  <a:srgbClr val="FFFFFF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3000" spc="-105" dirty="0">
                <a:solidFill>
                  <a:srgbClr val="FFFFFF"/>
                </a:solidFill>
                <a:latin typeface="Trebuchet MS" panose="020B0603020202020204" pitchFamily="34" charset="0"/>
                <a:cs typeface="Arial MT"/>
              </a:rPr>
              <a:t>client</a:t>
            </a:r>
            <a:r>
              <a:rPr sz="3000" spc="-15" dirty="0">
                <a:solidFill>
                  <a:srgbClr val="FFFFFF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3000" spc="-75" dirty="0">
                <a:solidFill>
                  <a:srgbClr val="FFFFFF"/>
                </a:solidFill>
                <a:latin typeface="Trebuchet MS" panose="020B0603020202020204" pitchFamily="34" charset="0"/>
                <a:cs typeface="Arial MT"/>
              </a:rPr>
              <a:t>about</a:t>
            </a:r>
            <a:r>
              <a:rPr sz="3000" spc="-10" dirty="0">
                <a:solidFill>
                  <a:srgbClr val="FFFFFF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3000" spc="-35" dirty="0">
                <a:solidFill>
                  <a:srgbClr val="FFFFFF"/>
                </a:solidFill>
                <a:latin typeface="Trebuchet MS" panose="020B0603020202020204" pitchFamily="34" charset="0"/>
                <a:cs typeface="Arial MT"/>
              </a:rPr>
              <a:t>available</a:t>
            </a:r>
            <a:r>
              <a:rPr sz="3000" spc="-10" dirty="0">
                <a:solidFill>
                  <a:srgbClr val="FFFFFF"/>
                </a:solidFill>
                <a:latin typeface="Trebuchet MS" panose="020B0603020202020204" pitchFamily="34" charset="0"/>
                <a:cs typeface="Arial MT"/>
              </a:rPr>
              <a:t> opportunities</a:t>
            </a:r>
            <a:endParaRPr lang="en-US" sz="3000" spc="-10" dirty="0">
              <a:solidFill>
                <a:srgbClr val="FFFFFF"/>
              </a:solidFill>
              <a:latin typeface="Trebuchet MS" panose="020B0603020202020204" pitchFamily="34" charset="0"/>
              <a:cs typeface="Arial MT"/>
            </a:endParaRPr>
          </a:p>
          <a:p>
            <a:pPr marL="304800" indent="-228600">
              <a:lnSpc>
                <a:spcPts val="2340"/>
              </a:lnSpc>
              <a:spcBef>
                <a:spcPts val="1305"/>
              </a:spcBef>
              <a:buChar char="•"/>
              <a:tabLst>
                <a:tab pos="304800" algn="l"/>
              </a:tabLst>
            </a:pPr>
            <a:endParaRPr lang="en-US" sz="2000" dirty="0">
              <a:latin typeface="Trebuchet MS" panose="020B0603020202020204" pitchFamily="34" charset="0"/>
              <a:cs typeface="Arial MT"/>
            </a:endParaRPr>
          </a:p>
          <a:p>
            <a:pPr marL="304800" indent="-228600">
              <a:lnSpc>
                <a:spcPts val="2285"/>
              </a:lnSpc>
              <a:buChar char="•"/>
              <a:tabLst>
                <a:tab pos="304800" algn="l"/>
              </a:tabLst>
            </a:pPr>
            <a:r>
              <a:rPr lang="en-US" sz="3000" spc="-130" dirty="0">
                <a:solidFill>
                  <a:srgbClr val="FFFFFF"/>
                </a:solidFill>
                <a:latin typeface="Trebuchet MS" panose="020B0603020202020204" pitchFamily="34" charset="0"/>
                <a:cs typeface="Arial MT"/>
              </a:rPr>
              <a:t>Identification of Strategy for growth</a:t>
            </a:r>
            <a:endParaRPr lang="en-US" sz="3000" spc="-85" dirty="0">
              <a:solidFill>
                <a:srgbClr val="FFFFFF"/>
              </a:solidFill>
              <a:latin typeface="Trebuchet MS" panose="020B0603020202020204" pitchFamily="34" charset="0"/>
              <a:cs typeface="Arial MT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88EFF5F1-FBFE-457E-8BE4-B6CC1BF4FF64}"/>
              </a:ext>
            </a:extLst>
          </p:cNvPr>
          <p:cNvSpPr txBox="1"/>
          <p:nvPr/>
        </p:nvSpPr>
        <p:spPr>
          <a:xfrm>
            <a:off x="1268740" y="5450824"/>
            <a:ext cx="2178268" cy="1012457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000" spc="-145" dirty="0">
                <a:solidFill>
                  <a:srgbClr val="2D2B20"/>
                </a:solidFill>
                <a:latin typeface="Trebuchet MS" panose="020B0603020202020204" pitchFamily="34" charset="0"/>
                <a:cs typeface="Arial MT"/>
              </a:rPr>
              <a:t>Potential target search</a:t>
            </a: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ACD0AC1C-6191-4D79-9960-1E45ABA3A6F3}"/>
              </a:ext>
            </a:extLst>
          </p:cNvPr>
          <p:cNvSpPr/>
          <p:nvPr/>
        </p:nvSpPr>
        <p:spPr>
          <a:xfrm>
            <a:off x="3585910" y="5251830"/>
            <a:ext cx="513715" cy="1287781"/>
          </a:xfrm>
          <a:custGeom>
            <a:avLst/>
            <a:gdLst/>
            <a:ahLst/>
            <a:cxnLst/>
            <a:rect l="l" t="t" r="r" b="b"/>
            <a:pathLst>
              <a:path w="513714" h="1287779">
                <a:moveTo>
                  <a:pt x="513588" y="1287780"/>
                </a:moveTo>
                <a:lnTo>
                  <a:pt x="461824" y="1284126"/>
                </a:lnTo>
                <a:lnTo>
                  <a:pt x="413617" y="1273649"/>
                </a:lnTo>
                <a:lnTo>
                  <a:pt x="369996" y="1257073"/>
                </a:lnTo>
                <a:lnTo>
                  <a:pt x="331993" y="1235122"/>
                </a:lnTo>
                <a:lnTo>
                  <a:pt x="300640" y="1208522"/>
                </a:lnTo>
                <a:lnTo>
                  <a:pt x="276969" y="1177998"/>
                </a:lnTo>
                <a:lnTo>
                  <a:pt x="256793" y="1108075"/>
                </a:lnTo>
                <a:lnTo>
                  <a:pt x="256793" y="823595"/>
                </a:lnTo>
                <a:lnTo>
                  <a:pt x="251578" y="787395"/>
                </a:lnTo>
                <a:lnTo>
                  <a:pt x="212947" y="723147"/>
                </a:lnTo>
                <a:lnTo>
                  <a:pt x="181594" y="696547"/>
                </a:lnTo>
                <a:lnTo>
                  <a:pt x="143591" y="674596"/>
                </a:lnTo>
                <a:lnTo>
                  <a:pt x="99970" y="658020"/>
                </a:lnTo>
                <a:lnTo>
                  <a:pt x="51763" y="647543"/>
                </a:lnTo>
                <a:lnTo>
                  <a:pt x="0" y="643890"/>
                </a:lnTo>
                <a:lnTo>
                  <a:pt x="51763" y="640236"/>
                </a:lnTo>
                <a:lnTo>
                  <a:pt x="99970" y="629759"/>
                </a:lnTo>
                <a:lnTo>
                  <a:pt x="143591" y="613183"/>
                </a:lnTo>
                <a:lnTo>
                  <a:pt x="181594" y="591232"/>
                </a:lnTo>
                <a:lnTo>
                  <a:pt x="212947" y="564632"/>
                </a:lnTo>
                <a:lnTo>
                  <a:pt x="236618" y="534108"/>
                </a:lnTo>
                <a:lnTo>
                  <a:pt x="256793" y="464185"/>
                </a:lnTo>
                <a:lnTo>
                  <a:pt x="256793" y="179705"/>
                </a:lnTo>
                <a:lnTo>
                  <a:pt x="262009" y="143505"/>
                </a:lnTo>
                <a:lnTo>
                  <a:pt x="300640" y="79257"/>
                </a:lnTo>
                <a:lnTo>
                  <a:pt x="331993" y="52657"/>
                </a:lnTo>
                <a:lnTo>
                  <a:pt x="369996" y="30706"/>
                </a:lnTo>
                <a:lnTo>
                  <a:pt x="413617" y="14130"/>
                </a:lnTo>
                <a:lnTo>
                  <a:pt x="461824" y="3653"/>
                </a:lnTo>
                <a:lnTo>
                  <a:pt x="513588" y="0"/>
                </a:lnTo>
              </a:path>
            </a:pathLst>
          </a:custGeom>
          <a:ln w="15875">
            <a:solidFill>
              <a:srgbClr val="858361"/>
            </a:solidFill>
          </a:ln>
        </p:spPr>
        <p:txBody>
          <a:bodyPr wrap="square" lIns="0" tIns="0" rIns="0" bIns="0" rtlCol="0"/>
          <a:lstStyle/>
          <a:p>
            <a:endParaRPr sz="2400">
              <a:latin typeface="Trebuchet MS" panose="020B0603020202020204" pitchFamily="34" charset="0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818A53FD-CBE3-4FAD-B4A4-DA87BA4339C4}"/>
              </a:ext>
            </a:extLst>
          </p:cNvPr>
          <p:cNvSpPr txBox="1"/>
          <p:nvPr/>
        </p:nvSpPr>
        <p:spPr>
          <a:xfrm>
            <a:off x="4296500" y="5138610"/>
            <a:ext cx="12430845" cy="14489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wrap="square" lIns="0" tIns="166370" rIns="0" bIns="0" rtlCol="0">
            <a:spAutoFit/>
          </a:bodyPr>
          <a:lstStyle/>
          <a:p>
            <a:pPr marL="304800" marR="789940" indent="-228600">
              <a:lnSpc>
                <a:spcPts val="1960"/>
              </a:lnSpc>
              <a:spcBef>
                <a:spcPts val="1905"/>
              </a:spcBef>
              <a:buChar char="•"/>
              <a:tabLst>
                <a:tab pos="304800" algn="l"/>
              </a:tabLst>
            </a:pPr>
            <a:r>
              <a:rPr lang="en-US" sz="3000" spc="-105" dirty="0">
                <a:solidFill>
                  <a:srgbClr val="FFFFFF"/>
                </a:solidFill>
                <a:latin typeface="Trebuchet MS" panose="020B0603020202020204" pitchFamily="34" charset="0"/>
                <a:cs typeface="Arial MT"/>
              </a:rPr>
              <a:t>Using network to locate potential buyers</a:t>
            </a:r>
          </a:p>
          <a:p>
            <a:pPr marL="304800" marR="789940" indent="-228600">
              <a:lnSpc>
                <a:spcPts val="1960"/>
              </a:lnSpc>
              <a:spcBef>
                <a:spcPts val="1905"/>
              </a:spcBef>
              <a:buChar char="•"/>
              <a:tabLst>
                <a:tab pos="304800" algn="l"/>
              </a:tabLst>
            </a:pPr>
            <a:r>
              <a:rPr lang="en-US" sz="3000" spc="-105" dirty="0">
                <a:solidFill>
                  <a:srgbClr val="FFFFFF"/>
                </a:solidFill>
                <a:latin typeface="Trebuchet MS" panose="020B0603020202020204" pitchFamily="34" charset="0"/>
                <a:cs typeface="Arial MT"/>
              </a:rPr>
              <a:t>Reaching out through multiple channels of communication</a:t>
            </a:r>
          </a:p>
          <a:p>
            <a:pPr marL="304800" marR="789940" indent="-228600">
              <a:lnSpc>
                <a:spcPts val="1960"/>
              </a:lnSpc>
              <a:spcBef>
                <a:spcPts val="1905"/>
              </a:spcBef>
              <a:buChar char="•"/>
              <a:tabLst>
                <a:tab pos="304800" algn="l"/>
              </a:tabLst>
            </a:pPr>
            <a:r>
              <a:rPr lang="en-US" sz="3000" spc="-105" dirty="0">
                <a:solidFill>
                  <a:srgbClr val="FFFFFF"/>
                </a:solidFill>
                <a:latin typeface="Trebuchet MS" panose="020B0603020202020204" pitchFamily="34" charset="0"/>
                <a:cs typeface="Arial MT"/>
              </a:rPr>
              <a:t>Using Social Networks</a:t>
            </a: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87661521-8985-463E-B09F-C24598B0D598}"/>
              </a:ext>
            </a:extLst>
          </p:cNvPr>
          <p:cNvSpPr txBox="1"/>
          <p:nvPr/>
        </p:nvSpPr>
        <p:spPr>
          <a:xfrm>
            <a:off x="1325563" y="8152124"/>
            <a:ext cx="1761033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000" spc="-145" dirty="0">
                <a:solidFill>
                  <a:srgbClr val="2D2B20"/>
                </a:solidFill>
                <a:latin typeface="Trebuchet MS" panose="020B0603020202020204" pitchFamily="34" charset="0"/>
                <a:cs typeface="Arial MT"/>
              </a:rPr>
              <a:t>Evaluation</a:t>
            </a:r>
            <a:endParaRPr sz="3000" dirty="0">
              <a:latin typeface="Trebuchet MS" panose="020B0603020202020204" pitchFamily="34" charset="0"/>
              <a:cs typeface="Arial MT"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C1D55069-1113-4FBD-9E18-171051314A18}"/>
              </a:ext>
            </a:extLst>
          </p:cNvPr>
          <p:cNvSpPr/>
          <p:nvPr/>
        </p:nvSpPr>
        <p:spPr>
          <a:xfrm>
            <a:off x="3585910" y="7647743"/>
            <a:ext cx="513715" cy="1525288"/>
          </a:xfrm>
          <a:custGeom>
            <a:avLst/>
            <a:gdLst/>
            <a:ahLst/>
            <a:cxnLst/>
            <a:rect l="l" t="t" r="r" b="b"/>
            <a:pathLst>
              <a:path w="513714" h="1287779">
                <a:moveTo>
                  <a:pt x="513588" y="1287780"/>
                </a:moveTo>
                <a:lnTo>
                  <a:pt x="461824" y="1284127"/>
                </a:lnTo>
                <a:lnTo>
                  <a:pt x="413617" y="1273653"/>
                </a:lnTo>
                <a:lnTo>
                  <a:pt x="369996" y="1257080"/>
                </a:lnTo>
                <a:lnTo>
                  <a:pt x="331993" y="1235130"/>
                </a:lnTo>
                <a:lnTo>
                  <a:pt x="300640" y="1208527"/>
                </a:lnTo>
                <a:lnTo>
                  <a:pt x="276969" y="1177993"/>
                </a:lnTo>
                <a:lnTo>
                  <a:pt x="256793" y="1108024"/>
                </a:lnTo>
                <a:lnTo>
                  <a:pt x="256793" y="823645"/>
                </a:lnTo>
                <a:lnTo>
                  <a:pt x="251578" y="787418"/>
                </a:lnTo>
                <a:lnTo>
                  <a:pt x="212947" y="723142"/>
                </a:lnTo>
                <a:lnTo>
                  <a:pt x="181594" y="696539"/>
                </a:lnTo>
                <a:lnTo>
                  <a:pt x="143591" y="674589"/>
                </a:lnTo>
                <a:lnTo>
                  <a:pt x="99970" y="658016"/>
                </a:lnTo>
                <a:lnTo>
                  <a:pt x="51763" y="647542"/>
                </a:lnTo>
                <a:lnTo>
                  <a:pt x="0" y="643890"/>
                </a:lnTo>
                <a:lnTo>
                  <a:pt x="51763" y="640236"/>
                </a:lnTo>
                <a:lnTo>
                  <a:pt x="99970" y="629759"/>
                </a:lnTo>
                <a:lnTo>
                  <a:pt x="143591" y="613183"/>
                </a:lnTo>
                <a:lnTo>
                  <a:pt x="181594" y="591232"/>
                </a:lnTo>
                <a:lnTo>
                  <a:pt x="212947" y="564632"/>
                </a:lnTo>
                <a:lnTo>
                  <a:pt x="236618" y="534108"/>
                </a:lnTo>
                <a:lnTo>
                  <a:pt x="256793" y="464185"/>
                </a:lnTo>
                <a:lnTo>
                  <a:pt x="256793" y="179705"/>
                </a:lnTo>
                <a:lnTo>
                  <a:pt x="262009" y="143505"/>
                </a:lnTo>
                <a:lnTo>
                  <a:pt x="300640" y="79257"/>
                </a:lnTo>
                <a:lnTo>
                  <a:pt x="331993" y="52657"/>
                </a:lnTo>
                <a:lnTo>
                  <a:pt x="369996" y="30706"/>
                </a:lnTo>
                <a:lnTo>
                  <a:pt x="413617" y="14130"/>
                </a:lnTo>
                <a:lnTo>
                  <a:pt x="461824" y="3653"/>
                </a:lnTo>
                <a:lnTo>
                  <a:pt x="513588" y="0"/>
                </a:lnTo>
              </a:path>
            </a:pathLst>
          </a:custGeom>
          <a:ln w="15875">
            <a:solidFill>
              <a:srgbClr val="858361"/>
            </a:solidFill>
          </a:ln>
        </p:spPr>
        <p:txBody>
          <a:bodyPr wrap="square" lIns="0" tIns="0" rIns="0" bIns="0" rtlCol="0"/>
          <a:lstStyle/>
          <a:p>
            <a:endParaRPr sz="2400">
              <a:latin typeface="Trebuchet MS" panose="020B0603020202020204" pitchFamily="34" charset="0"/>
            </a:endParaRPr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496866FA-D85C-4D7C-8827-C25F9108EA66}"/>
              </a:ext>
            </a:extLst>
          </p:cNvPr>
          <p:cNvSpPr txBox="1"/>
          <p:nvPr/>
        </p:nvSpPr>
        <p:spPr>
          <a:xfrm>
            <a:off x="4310677" y="7657455"/>
            <a:ext cx="12430845" cy="152528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wrap="square" lIns="0" tIns="241935" rIns="0" bIns="0" rtlCol="0">
            <a:spAutoFit/>
          </a:bodyPr>
          <a:lstStyle/>
          <a:p>
            <a:pPr marL="304800" marR="789940" indent="-228600">
              <a:lnSpc>
                <a:spcPts val="1960"/>
              </a:lnSpc>
              <a:spcBef>
                <a:spcPts val="1905"/>
              </a:spcBef>
              <a:buChar char="•"/>
              <a:tabLst>
                <a:tab pos="304800" algn="l"/>
              </a:tabLst>
            </a:pPr>
            <a:r>
              <a:rPr lang="en-US" sz="3000" spc="-105" dirty="0">
                <a:solidFill>
                  <a:srgbClr val="FFFFFF"/>
                </a:solidFill>
                <a:latin typeface="Trebuchet MS" panose="020B0603020202020204" pitchFamily="34" charset="0"/>
                <a:cs typeface="Arial MT"/>
              </a:rPr>
              <a:t>Initial discussion with potential target/their advisors</a:t>
            </a:r>
          </a:p>
          <a:p>
            <a:pPr marL="304800" marR="789940" indent="-228600">
              <a:lnSpc>
                <a:spcPts val="1960"/>
              </a:lnSpc>
              <a:spcBef>
                <a:spcPts val="1905"/>
              </a:spcBef>
              <a:buChar char="•"/>
              <a:tabLst>
                <a:tab pos="304800" algn="l"/>
              </a:tabLst>
            </a:pPr>
            <a:r>
              <a:rPr lang="en-US" sz="3000" spc="-105" dirty="0">
                <a:solidFill>
                  <a:srgbClr val="FFFFFF"/>
                </a:solidFill>
                <a:latin typeface="Trebuchet MS" panose="020B0603020202020204" pitchFamily="34" charset="0"/>
                <a:cs typeface="Arial MT"/>
              </a:rPr>
              <a:t>Client buy-in to evaluate the opportunity</a:t>
            </a:r>
          </a:p>
          <a:p>
            <a:pPr marL="304800" marR="789940" indent="-228600">
              <a:lnSpc>
                <a:spcPts val="1960"/>
              </a:lnSpc>
              <a:spcBef>
                <a:spcPts val="1905"/>
              </a:spcBef>
              <a:buChar char="•"/>
              <a:tabLst>
                <a:tab pos="304800" algn="l"/>
              </a:tabLst>
            </a:pPr>
            <a:r>
              <a:rPr lang="en-US" sz="3000" spc="-105" dirty="0">
                <a:solidFill>
                  <a:srgbClr val="FFFFFF"/>
                </a:solidFill>
                <a:latin typeface="Trebuchet MS" panose="020B0603020202020204" pitchFamily="34" charset="0"/>
                <a:cs typeface="Arial MT"/>
              </a:rPr>
              <a:t>Valuation expectation</a:t>
            </a:r>
          </a:p>
        </p:txBody>
      </p:sp>
      <p:pic>
        <p:nvPicPr>
          <p:cNvPr id="14" name="object 12">
            <a:extLst>
              <a:ext uri="{FF2B5EF4-FFF2-40B4-BE49-F238E27FC236}">
                <a16:creationId xmlns:a16="http://schemas.microsoft.com/office/drawing/2014/main" id="{476F5D31-416B-4178-85DE-A5455388455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2233" y="5735018"/>
            <a:ext cx="522731" cy="522731"/>
          </a:xfrm>
          <a:prstGeom prst="rect">
            <a:avLst/>
          </a:prstGeom>
        </p:spPr>
      </p:pic>
      <p:pic>
        <p:nvPicPr>
          <p:cNvPr id="15" name="object 14">
            <a:extLst>
              <a:ext uri="{FF2B5EF4-FFF2-40B4-BE49-F238E27FC236}">
                <a16:creationId xmlns:a16="http://schemas.microsoft.com/office/drawing/2014/main" id="{D7ABAF37-D71C-4594-BA3F-ECF11B18BFA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1081" y="8112421"/>
            <a:ext cx="727659" cy="595932"/>
          </a:xfrm>
          <a:prstGeom prst="rect">
            <a:avLst/>
          </a:prstGeom>
        </p:spPr>
      </p:pic>
      <p:sp>
        <p:nvSpPr>
          <p:cNvPr id="16" name="object 3">
            <a:extLst>
              <a:ext uri="{FF2B5EF4-FFF2-40B4-BE49-F238E27FC236}">
                <a16:creationId xmlns:a16="http://schemas.microsoft.com/office/drawing/2014/main" id="{A2627D29-7A15-45A7-861D-9FFE887ACD5E}"/>
              </a:ext>
            </a:extLst>
          </p:cNvPr>
          <p:cNvSpPr txBox="1"/>
          <p:nvPr/>
        </p:nvSpPr>
        <p:spPr>
          <a:xfrm>
            <a:off x="1143000" y="3166575"/>
            <a:ext cx="2655065" cy="44820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5080">
              <a:lnSpc>
                <a:spcPts val="2750"/>
              </a:lnSpc>
              <a:spcBef>
                <a:spcPts val="695"/>
              </a:spcBef>
            </a:pPr>
            <a:r>
              <a:rPr sz="3000" spc="-120" dirty="0">
                <a:solidFill>
                  <a:srgbClr val="2D2B20"/>
                </a:solidFill>
                <a:latin typeface="Trebuchet MS" panose="020B0603020202020204" pitchFamily="34" charset="0"/>
                <a:cs typeface="Arial MT"/>
              </a:rPr>
              <a:t>Preparing</a:t>
            </a:r>
            <a:r>
              <a:rPr sz="3000" spc="-20" dirty="0">
                <a:solidFill>
                  <a:srgbClr val="2D2B20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3000" spc="-10" dirty="0">
                <a:solidFill>
                  <a:srgbClr val="2D2B20"/>
                </a:solidFill>
                <a:latin typeface="Trebuchet MS" panose="020B0603020202020204" pitchFamily="34" charset="0"/>
                <a:cs typeface="Arial MT"/>
              </a:rPr>
              <a:t>Client</a:t>
            </a:r>
            <a:endParaRPr sz="3000" dirty="0">
              <a:latin typeface="Trebuchet MS" panose="020B0603020202020204" pitchFamily="34" charset="0"/>
              <a:cs typeface="Arial MT"/>
            </a:endParaRPr>
          </a:p>
        </p:txBody>
      </p:sp>
      <p:pic>
        <p:nvPicPr>
          <p:cNvPr id="17" name="object 13">
            <a:extLst>
              <a:ext uri="{FF2B5EF4-FFF2-40B4-BE49-F238E27FC236}">
                <a16:creationId xmlns:a16="http://schemas.microsoft.com/office/drawing/2014/main" id="{CC05E742-7468-4B6E-9D26-4EF1B703C0D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1189" y="3154296"/>
            <a:ext cx="664650" cy="69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3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7" grpId="0" animBg="1"/>
      <p:bldP spid="8" grpId="0"/>
      <p:bldP spid="9" grpId="0" animBg="1"/>
      <p:bldP spid="10" grpId="0" animBg="1"/>
      <p:bldP spid="11" grpId="0"/>
      <p:bldP spid="12" grpId="0" animBg="1"/>
      <p:bldP spid="13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2608B22A-E90C-40F5-92B5-681F2176B2CF}"/>
              </a:ext>
            </a:extLst>
          </p:cNvPr>
          <p:cNvSpPr txBox="1"/>
          <p:nvPr/>
        </p:nvSpPr>
        <p:spPr>
          <a:xfrm>
            <a:off x="2635976" y="375036"/>
            <a:ext cx="10775224" cy="7809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2999" dirty="0">
                <a:solidFill>
                  <a:srgbClr val="003C6C"/>
                </a:solidFill>
                <a:latin typeface="Poppins Bold"/>
              </a:rPr>
              <a:t>DEEP DIVE-</a:t>
            </a:r>
            <a:r>
              <a:rPr lang="en-US" sz="2999" dirty="0">
                <a:solidFill>
                  <a:srgbClr val="3F822A"/>
                </a:solidFill>
                <a:latin typeface="Poppins Bold"/>
              </a:rPr>
              <a:t>M &amp; A-</a:t>
            </a:r>
            <a:r>
              <a:rPr lang="en-US" sz="3200" b="1" spc="-55" dirty="0">
                <a:solidFill>
                  <a:srgbClr val="004A6B"/>
                </a:solidFill>
                <a:latin typeface="Aptos" panose="020B0004020202020204" pitchFamily="34" charset="0"/>
                <a:ea typeface="Evolventa Bold"/>
                <a:cs typeface="Poppins" panose="00000500000000000000" pitchFamily="2" charset="0"/>
                <a:sym typeface="Evolventa Bold"/>
              </a:rPr>
              <a:t> STEPS </a:t>
            </a:r>
            <a:endParaRPr kumimoji="0" lang="en-US" sz="3200" b="1" i="0" u="none" strike="noStrike" kern="1200" cap="none" spc="-55" normalizeH="0" baseline="0" noProof="0" dirty="0">
              <a:ln>
                <a:noFill/>
              </a:ln>
              <a:solidFill>
                <a:srgbClr val="004A6B"/>
              </a:solidFill>
              <a:effectLst/>
              <a:uLnTx/>
              <a:uFillTx/>
              <a:latin typeface="Aptos" panose="020B0004020202020204" pitchFamily="34" charset="0"/>
              <a:ea typeface="Evolventa Bold"/>
              <a:cs typeface="Poppins" panose="00000500000000000000" pitchFamily="2" charset="0"/>
              <a:sym typeface="Evolventa Bold"/>
            </a:endParaRPr>
          </a:p>
          <a:p>
            <a:pPr algn="l">
              <a:lnSpc>
                <a:spcPts val="2999"/>
              </a:lnSpc>
            </a:pPr>
            <a:endParaRPr lang="en-US" sz="2999" dirty="0">
              <a:solidFill>
                <a:srgbClr val="3F822A"/>
              </a:solidFill>
              <a:latin typeface="Poppins Bol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951A15-A4A4-4F2F-8048-8EA725628C00}"/>
              </a:ext>
            </a:extLst>
          </p:cNvPr>
          <p:cNvSpPr txBox="1"/>
          <p:nvPr/>
        </p:nvSpPr>
        <p:spPr>
          <a:xfrm>
            <a:off x="341189" y="1319313"/>
            <a:ext cx="16638378" cy="595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32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Role of Chartered Accountants in Mergers &amp; Acquisitions (M&amp;A) - BUY SIDE</a:t>
            </a:r>
            <a:endParaRPr lang="en-IN" sz="3200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181FDE9-440A-44A9-898D-B9D44D699C38}"/>
              </a:ext>
            </a:extLst>
          </p:cNvPr>
          <p:cNvSpPr/>
          <p:nvPr/>
        </p:nvSpPr>
        <p:spPr>
          <a:xfrm>
            <a:off x="3589020" y="2615203"/>
            <a:ext cx="513715" cy="1400255"/>
          </a:xfrm>
          <a:custGeom>
            <a:avLst/>
            <a:gdLst/>
            <a:ahLst/>
            <a:cxnLst/>
            <a:rect l="l" t="t" r="r" b="b"/>
            <a:pathLst>
              <a:path w="513714" h="1287780">
                <a:moveTo>
                  <a:pt x="513588" y="1287780"/>
                </a:moveTo>
                <a:lnTo>
                  <a:pt x="461824" y="1284126"/>
                </a:lnTo>
                <a:lnTo>
                  <a:pt x="413617" y="1273649"/>
                </a:lnTo>
                <a:lnTo>
                  <a:pt x="369996" y="1257073"/>
                </a:lnTo>
                <a:lnTo>
                  <a:pt x="331993" y="1235122"/>
                </a:lnTo>
                <a:lnTo>
                  <a:pt x="300640" y="1208522"/>
                </a:lnTo>
                <a:lnTo>
                  <a:pt x="276969" y="1177998"/>
                </a:lnTo>
                <a:lnTo>
                  <a:pt x="256793" y="1108075"/>
                </a:lnTo>
                <a:lnTo>
                  <a:pt x="256793" y="823595"/>
                </a:lnTo>
                <a:lnTo>
                  <a:pt x="251578" y="787395"/>
                </a:lnTo>
                <a:lnTo>
                  <a:pt x="212947" y="723147"/>
                </a:lnTo>
                <a:lnTo>
                  <a:pt x="181594" y="696547"/>
                </a:lnTo>
                <a:lnTo>
                  <a:pt x="143591" y="674596"/>
                </a:lnTo>
                <a:lnTo>
                  <a:pt x="99970" y="658020"/>
                </a:lnTo>
                <a:lnTo>
                  <a:pt x="51763" y="647543"/>
                </a:lnTo>
                <a:lnTo>
                  <a:pt x="0" y="643889"/>
                </a:lnTo>
                <a:lnTo>
                  <a:pt x="51763" y="640236"/>
                </a:lnTo>
                <a:lnTo>
                  <a:pt x="99970" y="629759"/>
                </a:lnTo>
                <a:lnTo>
                  <a:pt x="143591" y="613183"/>
                </a:lnTo>
                <a:lnTo>
                  <a:pt x="181594" y="591232"/>
                </a:lnTo>
                <a:lnTo>
                  <a:pt x="212947" y="564632"/>
                </a:lnTo>
                <a:lnTo>
                  <a:pt x="236618" y="534108"/>
                </a:lnTo>
                <a:lnTo>
                  <a:pt x="256793" y="464185"/>
                </a:lnTo>
                <a:lnTo>
                  <a:pt x="256793" y="179705"/>
                </a:lnTo>
                <a:lnTo>
                  <a:pt x="262009" y="143505"/>
                </a:lnTo>
                <a:lnTo>
                  <a:pt x="300640" y="79257"/>
                </a:lnTo>
                <a:lnTo>
                  <a:pt x="331993" y="52657"/>
                </a:lnTo>
                <a:lnTo>
                  <a:pt x="369996" y="30706"/>
                </a:lnTo>
                <a:lnTo>
                  <a:pt x="413617" y="14130"/>
                </a:lnTo>
                <a:lnTo>
                  <a:pt x="461824" y="3653"/>
                </a:lnTo>
                <a:lnTo>
                  <a:pt x="513588" y="0"/>
                </a:lnTo>
              </a:path>
            </a:pathLst>
          </a:custGeom>
          <a:ln w="15875">
            <a:solidFill>
              <a:srgbClr val="858361"/>
            </a:solidFill>
          </a:ln>
        </p:spPr>
        <p:txBody>
          <a:bodyPr wrap="square" lIns="0" tIns="0" rIns="0" bIns="0" rtlCol="0"/>
          <a:lstStyle/>
          <a:p>
            <a:endParaRPr sz="2400">
              <a:latin typeface="Trebuchet MS" panose="020B0603020202020204" pitchFamily="34" charset="0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3109BD6C-D06A-405A-90E3-6C18572D5096}"/>
              </a:ext>
            </a:extLst>
          </p:cNvPr>
          <p:cNvSpPr txBox="1"/>
          <p:nvPr/>
        </p:nvSpPr>
        <p:spPr>
          <a:xfrm>
            <a:off x="4310677" y="2615203"/>
            <a:ext cx="12430845" cy="140025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wrap="square" lIns="0" tIns="165735" rIns="0" bIns="0" rtlCol="0">
            <a:spAutoFit/>
          </a:bodyPr>
          <a:lstStyle/>
          <a:p>
            <a:pPr marL="304800" indent="-228600">
              <a:lnSpc>
                <a:spcPts val="2340"/>
              </a:lnSpc>
              <a:spcBef>
                <a:spcPts val="1305"/>
              </a:spcBef>
              <a:buChar char="•"/>
              <a:tabLst>
                <a:tab pos="304800" algn="l"/>
              </a:tabLst>
            </a:pPr>
            <a:r>
              <a:rPr lang="en-US" sz="3000" spc="-110" dirty="0">
                <a:solidFill>
                  <a:srgbClr val="FFFFFF"/>
                </a:solidFill>
                <a:latin typeface="Trebuchet MS" panose="020B0603020202020204" pitchFamily="34" charset="0"/>
                <a:cs typeface="Arial MT"/>
              </a:rPr>
              <a:t>Assisting on key terms of transaction</a:t>
            </a:r>
          </a:p>
          <a:p>
            <a:pPr marL="304800" indent="-228600">
              <a:lnSpc>
                <a:spcPts val="2340"/>
              </a:lnSpc>
              <a:spcBef>
                <a:spcPts val="1305"/>
              </a:spcBef>
              <a:buChar char="•"/>
              <a:tabLst>
                <a:tab pos="304800" algn="l"/>
              </a:tabLst>
            </a:pPr>
            <a:r>
              <a:rPr lang="en-US" sz="3000" spc="-110" dirty="0">
                <a:solidFill>
                  <a:srgbClr val="FFFFFF"/>
                </a:solidFill>
                <a:latin typeface="Trebuchet MS" panose="020B0603020202020204" pitchFamily="34" charset="0"/>
                <a:cs typeface="Arial MT"/>
              </a:rPr>
              <a:t>Arriving at consensus valuation</a:t>
            </a:r>
          </a:p>
          <a:p>
            <a:pPr marL="304800" indent="-228600">
              <a:lnSpc>
                <a:spcPts val="2340"/>
              </a:lnSpc>
              <a:spcBef>
                <a:spcPts val="1305"/>
              </a:spcBef>
              <a:buChar char="•"/>
              <a:tabLst>
                <a:tab pos="304800" algn="l"/>
              </a:tabLst>
            </a:pPr>
            <a:r>
              <a:rPr lang="en-US" sz="3000" spc="-110" dirty="0">
                <a:solidFill>
                  <a:srgbClr val="FFFFFF"/>
                </a:solidFill>
                <a:latin typeface="Trebuchet MS" panose="020B0603020202020204" pitchFamily="34" charset="0"/>
                <a:cs typeface="Arial MT"/>
              </a:rPr>
              <a:t>Issuing term sheet/LOI</a:t>
            </a: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88EFF5F1-FBFE-457E-8BE4-B6CC1BF4FF64}"/>
              </a:ext>
            </a:extLst>
          </p:cNvPr>
          <p:cNvSpPr txBox="1"/>
          <p:nvPr/>
        </p:nvSpPr>
        <p:spPr>
          <a:xfrm>
            <a:off x="1309205" y="5577532"/>
            <a:ext cx="2178268" cy="550792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000" spc="-145" dirty="0">
                <a:solidFill>
                  <a:srgbClr val="2D2B20"/>
                </a:solidFill>
                <a:latin typeface="Trebuchet MS" panose="020B0603020202020204" pitchFamily="34" charset="0"/>
                <a:cs typeface="Arial MT"/>
              </a:rPr>
              <a:t>Due Diligence</a:t>
            </a: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ACD0AC1C-6191-4D79-9960-1E45ABA3A6F3}"/>
              </a:ext>
            </a:extLst>
          </p:cNvPr>
          <p:cNvSpPr/>
          <p:nvPr/>
        </p:nvSpPr>
        <p:spPr>
          <a:xfrm>
            <a:off x="3585910" y="5251830"/>
            <a:ext cx="513715" cy="1287781"/>
          </a:xfrm>
          <a:custGeom>
            <a:avLst/>
            <a:gdLst/>
            <a:ahLst/>
            <a:cxnLst/>
            <a:rect l="l" t="t" r="r" b="b"/>
            <a:pathLst>
              <a:path w="513714" h="1287779">
                <a:moveTo>
                  <a:pt x="513588" y="1287780"/>
                </a:moveTo>
                <a:lnTo>
                  <a:pt x="461824" y="1284126"/>
                </a:lnTo>
                <a:lnTo>
                  <a:pt x="413617" y="1273649"/>
                </a:lnTo>
                <a:lnTo>
                  <a:pt x="369996" y="1257073"/>
                </a:lnTo>
                <a:lnTo>
                  <a:pt x="331993" y="1235122"/>
                </a:lnTo>
                <a:lnTo>
                  <a:pt x="300640" y="1208522"/>
                </a:lnTo>
                <a:lnTo>
                  <a:pt x="276969" y="1177998"/>
                </a:lnTo>
                <a:lnTo>
                  <a:pt x="256793" y="1108075"/>
                </a:lnTo>
                <a:lnTo>
                  <a:pt x="256793" y="823595"/>
                </a:lnTo>
                <a:lnTo>
                  <a:pt x="251578" y="787395"/>
                </a:lnTo>
                <a:lnTo>
                  <a:pt x="212947" y="723147"/>
                </a:lnTo>
                <a:lnTo>
                  <a:pt x="181594" y="696547"/>
                </a:lnTo>
                <a:lnTo>
                  <a:pt x="143591" y="674596"/>
                </a:lnTo>
                <a:lnTo>
                  <a:pt x="99970" y="658020"/>
                </a:lnTo>
                <a:lnTo>
                  <a:pt x="51763" y="647543"/>
                </a:lnTo>
                <a:lnTo>
                  <a:pt x="0" y="643890"/>
                </a:lnTo>
                <a:lnTo>
                  <a:pt x="51763" y="640236"/>
                </a:lnTo>
                <a:lnTo>
                  <a:pt x="99970" y="629759"/>
                </a:lnTo>
                <a:lnTo>
                  <a:pt x="143591" y="613183"/>
                </a:lnTo>
                <a:lnTo>
                  <a:pt x="181594" y="591232"/>
                </a:lnTo>
                <a:lnTo>
                  <a:pt x="212947" y="564632"/>
                </a:lnTo>
                <a:lnTo>
                  <a:pt x="236618" y="534108"/>
                </a:lnTo>
                <a:lnTo>
                  <a:pt x="256793" y="464185"/>
                </a:lnTo>
                <a:lnTo>
                  <a:pt x="256793" y="179705"/>
                </a:lnTo>
                <a:lnTo>
                  <a:pt x="262009" y="143505"/>
                </a:lnTo>
                <a:lnTo>
                  <a:pt x="300640" y="79257"/>
                </a:lnTo>
                <a:lnTo>
                  <a:pt x="331993" y="52657"/>
                </a:lnTo>
                <a:lnTo>
                  <a:pt x="369996" y="30706"/>
                </a:lnTo>
                <a:lnTo>
                  <a:pt x="413617" y="14130"/>
                </a:lnTo>
                <a:lnTo>
                  <a:pt x="461824" y="3653"/>
                </a:lnTo>
                <a:lnTo>
                  <a:pt x="513588" y="0"/>
                </a:lnTo>
              </a:path>
            </a:pathLst>
          </a:custGeom>
          <a:ln w="15875">
            <a:solidFill>
              <a:srgbClr val="858361"/>
            </a:solidFill>
          </a:ln>
        </p:spPr>
        <p:txBody>
          <a:bodyPr wrap="square" lIns="0" tIns="0" rIns="0" bIns="0" rtlCol="0"/>
          <a:lstStyle/>
          <a:p>
            <a:endParaRPr sz="2400">
              <a:latin typeface="Trebuchet MS" panose="020B0603020202020204" pitchFamily="34" charset="0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818A53FD-CBE3-4FAD-B4A4-DA87BA4339C4}"/>
              </a:ext>
            </a:extLst>
          </p:cNvPr>
          <p:cNvSpPr txBox="1"/>
          <p:nvPr/>
        </p:nvSpPr>
        <p:spPr>
          <a:xfrm>
            <a:off x="4296500" y="5138610"/>
            <a:ext cx="12430845" cy="14489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wrap="square" lIns="0" tIns="166370" rIns="0" bIns="0" rtlCol="0">
            <a:spAutoFit/>
          </a:bodyPr>
          <a:lstStyle/>
          <a:p>
            <a:pPr marL="304800" marR="789940" indent="-228600">
              <a:lnSpc>
                <a:spcPts val="1960"/>
              </a:lnSpc>
              <a:spcBef>
                <a:spcPts val="1905"/>
              </a:spcBef>
              <a:buChar char="•"/>
              <a:tabLst>
                <a:tab pos="304800" algn="l"/>
              </a:tabLst>
            </a:pPr>
            <a:r>
              <a:rPr lang="en-US" sz="3000" spc="-105" dirty="0">
                <a:solidFill>
                  <a:srgbClr val="FFFFFF"/>
                </a:solidFill>
                <a:latin typeface="Trebuchet MS" panose="020B0603020202020204" pitchFamily="34" charset="0"/>
                <a:cs typeface="Arial MT"/>
              </a:rPr>
              <a:t>Financial Due Diligence</a:t>
            </a:r>
          </a:p>
          <a:p>
            <a:pPr marL="304800" marR="789940" indent="-228600">
              <a:lnSpc>
                <a:spcPts val="1960"/>
              </a:lnSpc>
              <a:spcBef>
                <a:spcPts val="1905"/>
              </a:spcBef>
              <a:buChar char="•"/>
              <a:tabLst>
                <a:tab pos="304800" algn="l"/>
              </a:tabLst>
            </a:pPr>
            <a:r>
              <a:rPr lang="en-US" sz="3000" spc="-105" dirty="0">
                <a:solidFill>
                  <a:srgbClr val="FFFFFF"/>
                </a:solidFill>
                <a:latin typeface="Trebuchet MS" panose="020B0603020202020204" pitchFamily="34" charset="0"/>
                <a:cs typeface="Arial MT"/>
              </a:rPr>
              <a:t>Tax &amp; Legal Due Diligence</a:t>
            </a:r>
          </a:p>
          <a:p>
            <a:pPr marL="304800" marR="789940" indent="-228600">
              <a:lnSpc>
                <a:spcPts val="1960"/>
              </a:lnSpc>
              <a:spcBef>
                <a:spcPts val="1905"/>
              </a:spcBef>
              <a:buChar char="•"/>
              <a:tabLst>
                <a:tab pos="304800" algn="l"/>
              </a:tabLst>
            </a:pPr>
            <a:r>
              <a:rPr lang="en-US" sz="3000" spc="-105" dirty="0">
                <a:solidFill>
                  <a:srgbClr val="FFFFFF"/>
                </a:solidFill>
                <a:latin typeface="Trebuchet MS" panose="020B0603020202020204" pitchFamily="34" charset="0"/>
                <a:cs typeface="Arial MT"/>
              </a:rPr>
              <a:t>ESG Due Diligence (if applicable)</a:t>
            </a: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87661521-8985-463E-B09F-C24598B0D598}"/>
              </a:ext>
            </a:extLst>
          </p:cNvPr>
          <p:cNvSpPr txBox="1"/>
          <p:nvPr/>
        </p:nvSpPr>
        <p:spPr>
          <a:xfrm>
            <a:off x="1325563" y="8152124"/>
            <a:ext cx="2408237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000" spc="-145" dirty="0">
                <a:solidFill>
                  <a:srgbClr val="2D2B20"/>
                </a:solidFill>
                <a:latin typeface="Trebuchet MS" panose="020B0603020202020204" pitchFamily="34" charset="0"/>
                <a:cs typeface="Arial MT"/>
              </a:rPr>
              <a:t>Documentation</a:t>
            </a: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C1D55069-1113-4FBD-9E18-171051314A18}"/>
              </a:ext>
            </a:extLst>
          </p:cNvPr>
          <p:cNvSpPr/>
          <p:nvPr/>
        </p:nvSpPr>
        <p:spPr>
          <a:xfrm>
            <a:off x="3585910" y="7647743"/>
            <a:ext cx="513715" cy="1525288"/>
          </a:xfrm>
          <a:custGeom>
            <a:avLst/>
            <a:gdLst/>
            <a:ahLst/>
            <a:cxnLst/>
            <a:rect l="l" t="t" r="r" b="b"/>
            <a:pathLst>
              <a:path w="513714" h="1287779">
                <a:moveTo>
                  <a:pt x="513588" y="1287780"/>
                </a:moveTo>
                <a:lnTo>
                  <a:pt x="461824" y="1284127"/>
                </a:lnTo>
                <a:lnTo>
                  <a:pt x="413617" y="1273653"/>
                </a:lnTo>
                <a:lnTo>
                  <a:pt x="369996" y="1257080"/>
                </a:lnTo>
                <a:lnTo>
                  <a:pt x="331993" y="1235130"/>
                </a:lnTo>
                <a:lnTo>
                  <a:pt x="300640" y="1208527"/>
                </a:lnTo>
                <a:lnTo>
                  <a:pt x="276969" y="1177993"/>
                </a:lnTo>
                <a:lnTo>
                  <a:pt x="256793" y="1108024"/>
                </a:lnTo>
                <a:lnTo>
                  <a:pt x="256793" y="823645"/>
                </a:lnTo>
                <a:lnTo>
                  <a:pt x="251578" y="787418"/>
                </a:lnTo>
                <a:lnTo>
                  <a:pt x="212947" y="723142"/>
                </a:lnTo>
                <a:lnTo>
                  <a:pt x="181594" y="696539"/>
                </a:lnTo>
                <a:lnTo>
                  <a:pt x="143591" y="674589"/>
                </a:lnTo>
                <a:lnTo>
                  <a:pt x="99970" y="658016"/>
                </a:lnTo>
                <a:lnTo>
                  <a:pt x="51763" y="647542"/>
                </a:lnTo>
                <a:lnTo>
                  <a:pt x="0" y="643890"/>
                </a:lnTo>
                <a:lnTo>
                  <a:pt x="51763" y="640236"/>
                </a:lnTo>
                <a:lnTo>
                  <a:pt x="99970" y="629759"/>
                </a:lnTo>
                <a:lnTo>
                  <a:pt x="143591" y="613183"/>
                </a:lnTo>
                <a:lnTo>
                  <a:pt x="181594" y="591232"/>
                </a:lnTo>
                <a:lnTo>
                  <a:pt x="212947" y="564632"/>
                </a:lnTo>
                <a:lnTo>
                  <a:pt x="236618" y="534108"/>
                </a:lnTo>
                <a:lnTo>
                  <a:pt x="256793" y="464185"/>
                </a:lnTo>
                <a:lnTo>
                  <a:pt x="256793" y="179705"/>
                </a:lnTo>
                <a:lnTo>
                  <a:pt x="262009" y="143505"/>
                </a:lnTo>
                <a:lnTo>
                  <a:pt x="300640" y="79257"/>
                </a:lnTo>
                <a:lnTo>
                  <a:pt x="331993" y="52657"/>
                </a:lnTo>
                <a:lnTo>
                  <a:pt x="369996" y="30706"/>
                </a:lnTo>
                <a:lnTo>
                  <a:pt x="413617" y="14130"/>
                </a:lnTo>
                <a:lnTo>
                  <a:pt x="461824" y="3653"/>
                </a:lnTo>
                <a:lnTo>
                  <a:pt x="513588" y="0"/>
                </a:lnTo>
              </a:path>
            </a:pathLst>
          </a:custGeom>
          <a:ln w="15875">
            <a:solidFill>
              <a:srgbClr val="858361"/>
            </a:solidFill>
          </a:ln>
        </p:spPr>
        <p:txBody>
          <a:bodyPr wrap="square" lIns="0" tIns="0" rIns="0" bIns="0" rtlCol="0"/>
          <a:lstStyle/>
          <a:p>
            <a:endParaRPr sz="2400">
              <a:latin typeface="Trebuchet MS" panose="020B0603020202020204" pitchFamily="34" charset="0"/>
            </a:endParaRPr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496866FA-D85C-4D7C-8827-C25F9108EA66}"/>
              </a:ext>
            </a:extLst>
          </p:cNvPr>
          <p:cNvSpPr txBox="1"/>
          <p:nvPr/>
        </p:nvSpPr>
        <p:spPr>
          <a:xfrm>
            <a:off x="4310677" y="7647743"/>
            <a:ext cx="12430845" cy="147719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wrap="square" lIns="0" tIns="241935" rIns="0" bIns="0" rtlCol="0">
            <a:spAutoFit/>
          </a:bodyPr>
          <a:lstStyle/>
          <a:p>
            <a:pPr marL="304800" indent="-228600">
              <a:lnSpc>
                <a:spcPts val="2340"/>
              </a:lnSpc>
              <a:spcBef>
                <a:spcPts val="1310"/>
              </a:spcBef>
              <a:buChar char="•"/>
              <a:tabLst>
                <a:tab pos="304800" algn="l"/>
              </a:tabLst>
            </a:pPr>
            <a:r>
              <a:rPr lang="en-US" sz="3000" spc="-125" dirty="0">
                <a:solidFill>
                  <a:srgbClr val="FFFFFF"/>
                </a:solidFill>
                <a:latin typeface="Trebuchet MS" panose="020B0603020202020204" pitchFamily="34" charset="0"/>
                <a:cs typeface="Arial MT"/>
              </a:rPr>
              <a:t>Documents (Term Sheet/SPA/SHA) Discussion</a:t>
            </a:r>
          </a:p>
          <a:p>
            <a:pPr marL="304800" indent="-228600">
              <a:lnSpc>
                <a:spcPts val="2340"/>
              </a:lnSpc>
              <a:spcBef>
                <a:spcPts val="1310"/>
              </a:spcBef>
              <a:buChar char="•"/>
              <a:tabLst>
                <a:tab pos="304800" algn="l"/>
              </a:tabLst>
            </a:pPr>
            <a:r>
              <a:rPr lang="en-US" sz="3000" spc="-125" dirty="0">
                <a:solidFill>
                  <a:srgbClr val="FFFFFF"/>
                </a:solidFill>
                <a:latin typeface="Trebuchet MS" panose="020B0603020202020204" pitchFamily="34" charset="0"/>
                <a:cs typeface="Arial MT"/>
              </a:rPr>
              <a:t>Communicating the implications of each clause in the agreement</a:t>
            </a:r>
          </a:p>
          <a:p>
            <a:pPr marL="304800" indent="-228600">
              <a:lnSpc>
                <a:spcPts val="2340"/>
              </a:lnSpc>
              <a:spcBef>
                <a:spcPts val="1310"/>
              </a:spcBef>
              <a:buChar char="•"/>
              <a:tabLst>
                <a:tab pos="304800" algn="l"/>
              </a:tabLst>
            </a:pPr>
            <a:r>
              <a:rPr lang="en-US" sz="3000" spc="-125" dirty="0">
                <a:solidFill>
                  <a:srgbClr val="FFFFFF"/>
                </a:solidFill>
                <a:latin typeface="Trebuchet MS" panose="020B0603020202020204" pitchFamily="34" charset="0"/>
                <a:cs typeface="Arial MT"/>
              </a:rPr>
              <a:t>Negotiation with seller &amp; finalization of documentation</a:t>
            </a:r>
          </a:p>
        </p:txBody>
      </p:sp>
      <p:pic>
        <p:nvPicPr>
          <p:cNvPr id="14" name="object 12">
            <a:extLst>
              <a:ext uri="{FF2B5EF4-FFF2-40B4-BE49-F238E27FC236}">
                <a16:creationId xmlns:a16="http://schemas.microsoft.com/office/drawing/2014/main" id="{476F5D31-416B-4178-85DE-A5455388455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5890" y="5634354"/>
            <a:ext cx="522731" cy="522731"/>
          </a:xfrm>
          <a:prstGeom prst="rect">
            <a:avLst/>
          </a:prstGeom>
        </p:spPr>
      </p:pic>
      <p:pic>
        <p:nvPicPr>
          <p:cNvPr id="15" name="object 14">
            <a:extLst>
              <a:ext uri="{FF2B5EF4-FFF2-40B4-BE49-F238E27FC236}">
                <a16:creationId xmlns:a16="http://schemas.microsoft.com/office/drawing/2014/main" id="{D7ABAF37-D71C-4594-BA3F-ECF11B18BFA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1081" y="8112421"/>
            <a:ext cx="727659" cy="595932"/>
          </a:xfrm>
          <a:prstGeom prst="rect">
            <a:avLst/>
          </a:prstGeom>
        </p:spPr>
      </p:pic>
      <p:sp>
        <p:nvSpPr>
          <p:cNvPr id="16" name="object 3">
            <a:extLst>
              <a:ext uri="{FF2B5EF4-FFF2-40B4-BE49-F238E27FC236}">
                <a16:creationId xmlns:a16="http://schemas.microsoft.com/office/drawing/2014/main" id="{A2627D29-7A15-45A7-861D-9FFE887ACD5E}"/>
              </a:ext>
            </a:extLst>
          </p:cNvPr>
          <p:cNvSpPr txBox="1"/>
          <p:nvPr/>
        </p:nvSpPr>
        <p:spPr>
          <a:xfrm>
            <a:off x="1231135" y="3055315"/>
            <a:ext cx="2215873" cy="44820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5080">
              <a:lnSpc>
                <a:spcPts val="2750"/>
              </a:lnSpc>
              <a:spcBef>
                <a:spcPts val="695"/>
              </a:spcBef>
            </a:pPr>
            <a:r>
              <a:rPr lang="en-US" sz="3000" spc="-120" dirty="0">
                <a:solidFill>
                  <a:srgbClr val="2D2B20"/>
                </a:solidFill>
                <a:latin typeface="Trebuchet MS" panose="020B0603020202020204" pitchFamily="34" charset="0"/>
                <a:cs typeface="Arial MT"/>
              </a:rPr>
              <a:t>Negotiations</a:t>
            </a:r>
          </a:p>
        </p:txBody>
      </p:sp>
      <p:pic>
        <p:nvPicPr>
          <p:cNvPr id="17" name="object 13">
            <a:extLst>
              <a:ext uri="{FF2B5EF4-FFF2-40B4-BE49-F238E27FC236}">
                <a16:creationId xmlns:a16="http://schemas.microsoft.com/office/drawing/2014/main" id="{CC05E742-7468-4B6E-9D26-4EF1B703C0D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3059" y="3075469"/>
            <a:ext cx="664650" cy="69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3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/>
      <p:bldP spid="9" grpId="0" animBg="1"/>
      <p:bldP spid="10" grpId="0" animBg="1"/>
      <p:bldP spid="11" grpId="0"/>
      <p:bldP spid="12" grpId="0" animBg="1"/>
      <p:bldP spid="13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2608B22A-E90C-40F5-92B5-681F2176B2CF}"/>
              </a:ext>
            </a:extLst>
          </p:cNvPr>
          <p:cNvSpPr txBox="1"/>
          <p:nvPr/>
        </p:nvSpPr>
        <p:spPr>
          <a:xfrm>
            <a:off x="2635976" y="375036"/>
            <a:ext cx="10775224" cy="7809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2999" dirty="0">
                <a:solidFill>
                  <a:srgbClr val="003C6C"/>
                </a:solidFill>
                <a:latin typeface="Poppins Bold"/>
              </a:rPr>
              <a:t>DEEP DIVE-</a:t>
            </a:r>
            <a:r>
              <a:rPr lang="en-US" sz="2999" dirty="0">
                <a:solidFill>
                  <a:srgbClr val="3F822A"/>
                </a:solidFill>
                <a:latin typeface="Poppins Bold"/>
              </a:rPr>
              <a:t>M &amp; A-</a:t>
            </a:r>
            <a:r>
              <a:rPr lang="en-US" sz="3200" b="1" spc="-55" dirty="0">
                <a:solidFill>
                  <a:srgbClr val="004A6B"/>
                </a:solidFill>
                <a:latin typeface="Aptos" panose="020B0004020202020204" pitchFamily="34" charset="0"/>
                <a:ea typeface="Evolventa Bold"/>
                <a:cs typeface="Poppins" panose="00000500000000000000" pitchFamily="2" charset="0"/>
                <a:sym typeface="Evolventa Bold"/>
              </a:rPr>
              <a:t> STEPS </a:t>
            </a:r>
            <a:endParaRPr kumimoji="0" lang="en-US" sz="3200" b="1" i="0" u="none" strike="noStrike" kern="1200" cap="none" spc="-55" normalizeH="0" baseline="0" noProof="0" dirty="0">
              <a:ln>
                <a:noFill/>
              </a:ln>
              <a:solidFill>
                <a:srgbClr val="004A6B"/>
              </a:solidFill>
              <a:effectLst/>
              <a:uLnTx/>
              <a:uFillTx/>
              <a:latin typeface="Aptos" panose="020B0004020202020204" pitchFamily="34" charset="0"/>
              <a:ea typeface="Evolventa Bold"/>
              <a:cs typeface="Poppins" panose="00000500000000000000" pitchFamily="2" charset="0"/>
              <a:sym typeface="Evolventa Bold"/>
            </a:endParaRPr>
          </a:p>
          <a:p>
            <a:pPr algn="l">
              <a:lnSpc>
                <a:spcPts val="2999"/>
              </a:lnSpc>
            </a:pPr>
            <a:endParaRPr lang="en-US" sz="2999" dirty="0">
              <a:solidFill>
                <a:srgbClr val="3F822A"/>
              </a:solidFill>
              <a:latin typeface="Poppins Bol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951A15-A4A4-4F2F-8048-8EA725628C00}"/>
              </a:ext>
            </a:extLst>
          </p:cNvPr>
          <p:cNvSpPr txBox="1"/>
          <p:nvPr/>
        </p:nvSpPr>
        <p:spPr>
          <a:xfrm>
            <a:off x="341189" y="1319313"/>
            <a:ext cx="16638378" cy="595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32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Role of Chartered Accountants in Mergers &amp; Acquisitions (M&amp;A) - BUY SIDE</a:t>
            </a:r>
            <a:endParaRPr lang="en-IN" sz="3200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181FDE9-440A-44A9-898D-B9D44D699C38}"/>
              </a:ext>
            </a:extLst>
          </p:cNvPr>
          <p:cNvSpPr/>
          <p:nvPr/>
        </p:nvSpPr>
        <p:spPr>
          <a:xfrm>
            <a:off x="3589020" y="2615203"/>
            <a:ext cx="513715" cy="1528495"/>
          </a:xfrm>
          <a:custGeom>
            <a:avLst/>
            <a:gdLst/>
            <a:ahLst/>
            <a:cxnLst/>
            <a:rect l="l" t="t" r="r" b="b"/>
            <a:pathLst>
              <a:path w="513714" h="1287780">
                <a:moveTo>
                  <a:pt x="513588" y="1287780"/>
                </a:moveTo>
                <a:lnTo>
                  <a:pt x="461824" y="1284126"/>
                </a:lnTo>
                <a:lnTo>
                  <a:pt x="413617" y="1273649"/>
                </a:lnTo>
                <a:lnTo>
                  <a:pt x="369996" y="1257073"/>
                </a:lnTo>
                <a:lnTo>
                  <a:pt x="331993" y="1235122"/>
                </a:lnTo>
                <a:lnTo>
                  <a:pt x="300640" y="1208522"/>
                </a:lnTo>
                <a:lnTo>
                  <a:pt x="276969" y="1177998"/>
                </a:lnTo>
                <a:lnTo>
                  <a:pt x="256793" y="1108075"/>
                </a:lnTo>
                <a:lnTo>
                  <a:pt x="256793" y="823595"/>
                </a:lnTo>
                <a:lnTo>
                  <a:pt x="251578" y="787395"/>
                </a:lnTo>
                <a:lnTo>
                  <a:pt x="212947" y="723147"/>
                </a:lnTo>
                <a:lnTo>
                  <a:pt x="181594" y="696547"/>
                </a:lnTo>
                <a:lnTo>
                  <a:pt x="143591" y="674596"/>
                </a:lnTo>
                <a:lnTo>
                  <a:pt x="99970" y="658020"/>
                </a:lnTo>
                <a:lnTo>
                  <a:pt x="51763" y="647543"/>
                </a:lnTo>
                <a:lnTo>
                  <a:pt x="0" y="643889"/>
                </a:lnTo>
                <a:lnTo>
                  <a:pt x="51763" y="640236"/>
                </a:lnTo>
                <a:lnTo>
                  <a:pt x="99970" y="629759"/>
                </a:lnTo>
                <a:lnTo>
                  <a:pt x="143591" y="613183"/>
                </a:lnTo>
                <a:lnTo>
                  <a:pt x="181594" y="591232"/>
                </a:lnTo>
                <a:lnTo>
                  <a:pt x="212947" y="564632"/>
                </a:lnTo>
                <a:lnTo>
                  <a:pt x="236618" y="534108"/>
                </a:lnTo>
                <a:lnTo>
                  <a:pt x="256793" y="464185"/>
                </a:lnTo>
                <a:lnTo>
                  <a:pt x="256793" y="179705"/>
                </a:lnTo>
                <a:lnTo>
                  <a:pt x="262009" y="143505"/>
                </a:lnTo>
                <a:lnTo>
                  <a:pt x="300640" y="79257"/>
                </a:lnTo>
                <a:lnTo>
                  <a:pt x="331993" y="52657"/>
                </a:lnTo>
                <a:lnTo>
                  <a:pt x="369996" y="30706"/>
                </a:lnTo>
                <a:lnTo>
                  <a:pt x="413617" y="14130"/>
                </a:lnTo>
                <a:lnTo>
                  <a:pt x="461824" y="3653"/>
                </a:lnTo>
                <a:lnTo>
                  <a:pt x="513588" y="0"/>
                </a:lnTo>
              </a:path>
            </a:pathLst>
          </a:custGeom>
          <a:ln w="15875">
            <a:solidFill>
              <a:srgbClr val="858361"/>
            </a:solidFill>
          </a:ln>
        </p:spPr>
        <p:txBody>
          <a:bodyPr wrap="square" lIns="0" tIns="0" rIns="0" bIns="0" rtlCol="0"/>
          <a:lstStyle/>
          <a:p>
            <a:endParaRPr sz="2400">
              <a:latin typeface="Trebuchet MS" panose="020B0603020202020204" pitchFamily="34" charset="0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3109BD6C-D06A-405A-90E3-6C18572D5096}"/>
              </a:ext>
            </a:extLst>
          </p:cNvPr>
          <p:cNvSpPr txBox="1"/>
          <p:nvPr/>
        </p:nvSpPr>
        <p:spPr>
          <a:xfrm>
            <a:off x="4310677" y="2695107"/>
            <a:ext cx="12430845" cy="144834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wrap="square" lIns="0" tIns="165735" rIns="0" bIns="0" rtlCol="0">
            <a:spAutoFit/>
          </a:bodyPr>
          <a:lstStyle/>
          <a:p>
            <a:pPr marL="304800" marR="789940" indent="-228600">
              <a:lnSpc>
                <a:spcPts val="1960"/>
              </a:lnSpc>
              <a:spcBef>
                <a:spcPts val="1905"/>
              </a:spcBef>
              <a:buChar char="•"/>
              <a:tabLst>
                <a:tab pos="304800" algn="l"/>
              </a:tabLst>
            </a:pPr>
            <a:r>
              <a:rPr lang="en-US" sz="3000" spc="-105" dirty="0">
                <a:solidFill>
                  <a:srgbClr val="FFFFFF"/>
                </a:solidFill>
                <a:latin typeface="Trebuchet MS" panose="020B0603020202020204" pitchFamily="34" charset="0"/>
                <a:cs typeface="Arial MT"/>
              </a:rPr>
              <a:t>Areas of legal compliance which needs to be professionally managed</a:t>
            </a:r>
          </a:p>
          <a:p>
            <a:pPr marL="304800" marR="789940" indent="-228600">
              <a:lnSpc>
                <a:spcPts val="1960"/>
              </a:lnSpc>
              <a:spcBef>
                <a:spcPts val="1905"/>
              </a:spcBef>
              <a:buChar char="•"/>
              <a:tabLst>
                <a:tab pos="304800" algn="l"/>
              </a:tabLst>
            </a:pPr>
            <a:endParaRPr lang="en-US" sz="3000" spc="-105" dirty="0">
              <a:solidFill>
                <a:srgbClr val="FFFFFF"/>
              </a:solidFill>
              <a:latin typeface="Trebuchet MS" panose="020B0603020202020204" pitchFamily="34" charset="0"/>
              <a:cs typeface="Arial MT"/>
            </a:endParaRPr>
          </a:p>
          <a:p>
            <a:pPr marL="304800" marR="789940" indent="-228600">
              <a:lnSpc>
                <a:spcPts val="1960"/>
              </a:lnSpc>
              <a:spcBef>
                <a:spcPts val="1905"/>
              </a:spcBef>
              <a:buChar char="•"/>
              <a:tabLst>
                <a:tab pos="304800" algn="l"/>
              </a:tabLst>
            </a:pPr>
            <a:r>
              <a:rPr lang="en-US" sz="3000" spc="-105" dirty="0">
                <a:solidFill>
                  <a:srgbClr val="FFFFFF"/>
                </a:solidFill>
                <a:latin typeface="Trebuchet MS" panose="020B0603020202020204" pitchFamily="34" charset="0"/>
                <a:cs typeface="Arial MT"/>
              </a:rPr>
              <a:t>Restrictions on merger control in any applicable law</a:t>
            </a: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88EFF5F1-FBFE-457E-8BE4-B6CC1BF4FF64}"/>
              </a:ext>
            </a:extLst>
          </p:cNvPr>
          <p:cNvSpPr txBox="1"/>
          <p:nvPr/>
        </p:nvSpPr>
        <p:spPr>
          <a:xfrm>
            <a:off x="1268740" y="5450824"/>
            <a:ext cx="2178268" cy="1012457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000" spc="-145" dirty="0">
                <a:solidFill>
                  <a:srgbClr val="2D2B20"/>
                </a:solidFill>
                <a:latin typeface="Trebuchet MS" panose="020B0603020202020204" pitchFamily="34" charset="0"/>
                <a:cs typeface="Arial MT"/>
              </a:rPr>
              <a:t>Post Merger Integration</a:t>
            </a: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ACD0AC1C-6191-4D79-9960-1E45ABA3A6F3}"/>
              </a:ext>
            </a:extLst>
          </p:cNvPr>
          <p:cNvSpPr/>
          <p:nvPr/>
        </p:nvSpPr>
        <p:spPr>
          <a:xfrm>
            <a:off x="3585910" y="5251830"/>
            <a:ext cx="513715" cy="1287781"/>
          </a:xfrm>
          <a:custGeom>
            <a:avLst/>
            <a:gdLst/>
            <a:ahLst/>
            <a:cxnLst/>
            <a:rect l="l" t="t" r="r" b="b"/>
            <a:pathLst>
              <a:path w="513714" h="1287779">
                <a:moveTo>
                  <a:pt x="513588" y="1287780"/>
                </a:moveTo>
                <a:lnTo>
                  <a:pt x="461824" y="1284126"/>
                </a:lnTo>
                <a:lnTo>
                  <a:pt x="413617" y="1273649"/>
                </a:lnTo>
                <a:lnTo>
                  <a:pt x="369996" y="1257073"/>
                </a:lnTo>
                <a:lnTo>
                  <a:pt x="331993" y="1235122"/>
                </a:lnTo>
                <a:lnTo>
                  <a:pt x="300640" y="1208522"/>
                </a:lnTo>
                <a:lnTo>
                  <a:pt x="276969" y="1177998"/>
                </a:lnTo>
                <a:lnTo>
                  <a:pt x="256793" y="1108075"/>
                </a:lnTo>
                <a:lnTo>
                  <a:pt x="256793" y="823595"/>
                </a:lnTo>
                <a:lnTo>
                  <a:pt x="251578" y="787395"/>
                </a:lnTo>
                <a:lnTo>
                  <a:pt x="212947" y="723147"/>
                </a:lnTo>
                <a:lnTo>
                  <a:pt x="181594" y="696547"/>
                </a:lnTo>
                <a:lnTo>
                  <a:pt x="143591" y="674596"/>
                </a:lnTo>
                <a:lnTo>
                  <a:pt x="99970" y="658020"/>
                </a:lnTo>
                <a:lnTo>
                  <a:pt x="51763" y="647543"/>
                </a:lnTo>
                <a:lnTo>
                  <a:pt x="0" y="643890"/>
                </a:lnTo>
                <a:lnTo>
                  <a:pt x="51763" y="640236"/>
                </a:lnTo>
                <a:lnTo>
                  <a:pt x="99970" y="629759"/>
                </a:lnTo>
                <a:lnTo>
                  <a:pt x="143591" y="613183"/>
                </a:lnTo>
                <a:lnTo>
                  <a:pt x="181594" y="591232"/>
                </a:lnTo>
                <a:lnTo>
                  <a:pt x="212947" y="564632"/>
                </a:lnTo>
                <a:lnTo>
                  <a:pt x="236618" y="534108"/>
                </a:lnTo>
                <a:lnTo>
                  <a:pt x="256793" y="464185"/>
                </a:lnTo>
                <a:lnTo>
                  <a:pt x="256793" y="179705"/>
                </a:lnTo>
                <a:lnTo>
                  <a:pt x="262009" y="143505"/>
                </a:lnTo>
                <a:lnTo>
                  <a:pt x="300640" y="79257"/>
                </a:lnTo>
                <a:lnTo>
                  <a:pt x="331993" y="52657"/>
                </a:lnTo>
                <a:lnTo>
                  <a:pt x="369996" y="30706"/>
                </a:lnTo>
                <a:lnTo>
                  <a:pt x="413617" y="14130"/>
                </a:lnTo>
                <a:lnTo>
                  <a:pt x="461824" y="3653"/>
                </a:lnTo>
                <a:lnTo>
                  <a:pt x="513588" y="0"/>
                </a:lnTo>
              </a:path>
            </a:pathLst>
          </a:custGeom>
          <a:ln w="15875">
            <a:solidFill>
              <a:srgbClr val="858361"/>
            </a:solidFill>
          </a:ln>
        </p:spPr>
        <p:txBody>
          <a:bodyPr wrap="square" lIns="0" tIns="0" rIns="0" bIns="0" rtlCol="0"/>
          <a:lstStyle/>
          <a:p>
            <a:endParaRPr sz="2400">
              <a:latin typeface="Trebuchet MS" panose="020B0603020202020204" pitchFamily="34" charset="0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818A53FD-CBE3-4FAD-B4A4-DA87BA4339C4}"/>
              </a:ext>
            </a:extLst>
          </p:cNvPr>
          <p:cNvSpPr txBox="1"/>
          <p:nvPr/>
        </p:nvSpPr>
        <p:spPr>
          <a:xfrm>
            <a:off x="4296500" y="5218514"/>
            <a:ext cx="12430845" cy="14489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wrap="square" lIns="0" tIns="166370" rIns="0" bIns="0" rtlCol="0">
            <a:spAutoFit/>
          </a:bodyPr>
          <a:lstStyle/>
          <a:p>
            <a:pPr marL="304800" marR="789940" indent="-228600">
              <a:lnSpc>
                <a:spcPts val="1960"/>
              </a:lnSpc>
              <a:spcBef>
                <a:spcPts val="1905"/>
              </a:spcBef>
              <a:buChar char="•"/>
              <a:tabLst>
                <a:tab pos="304800" algn="l"/>
              </a:tabLst>
            </a:pPr>
            <a:r>
              <a:rPr lang="en-US" sz="3000" spc="-105" dirty="0">
                <a:solidFill>
                  <a:srgbClr val="FFFFFF"/>
                </a:solidFill>
                <a:latin typeface="Trebuchet MS" panose="020B0603020202020204" pitchFamily="34" charset="0"/>
                <a:cs typeface="Arial MT"/>
              </a:rPr>
              <a:t>Financial statements preparation &amp; audit support</a:t>
            </a:r>
          </a:p>
          <a:p>
            <a:pPr marL="304800" marR="789940" indent="-228600">
              <a:lnSpc>
                <a:spcPts val="1960"/>
              </a:lnSpc>
              <a:spcBef>
                <a:spcPts val="1905"/>
              </a:spcBef>
              <a:buChar char="•"/>
              <a:tabLst>
                <a:tab pos="304800" algn="l"/>
              </a:tabLst>
            </a:pPr>
            <a:r>
              <a:rPr lang="en-US" sz="3000" spc="-105" dirty="0">
                <a:solidFill>
                  <a:srgbClr val="FFFFFF"/>
                </a:solidFill>
                <a:latin typeface="Trebuchet MS" panose="020B0603020202020204" pitchFamily="34" charset="0"/>
                <a:cs typeface="Arial MT"/>
              </a:rPr>
              <a:t>Risk Advisory Services</a:t>
            </a:r>
          </a:p>
          <a:p>
            <a:pPr marL="304800" marR="789940" indent="-228600">
              <a:lnSpc>
                <a:spcPts val="1960"/>
              </a:lnSpc>
              <a:spcBef>
                <a:spcPts val="1905"/>
              </a:spcBef>
              <a:buChar char="•"/>
              <a:tabLst>
                <a:tab pos="304800" algn="l"/>
              </a:tabLst>
            </a:pPr>
            <a:r>
              <a:rPr lang="en-US" sz="3000" spc="-105" dirty="0">
                <a:solidFill>
                  <a:srgbClr val="FFFFFF"/>
                </a:solidFill>
                <a:latin typeface="Trebuchet MS" panose="020B0603020202020204" pitchFamily="34" charset="0"/>
                <a:cs typeface="Arial MT"/>
              </a:rPr>
              <a:t>Business transformation services (Automation)</a:t>
            </a:r>
          </a:p>
        </p:txBody>
      </p:sp>
      <p:pic>
        <p:nvPicPr>
          <p:cNvPr id="14" name="object 12">
            <a:extLst>
              <a:ext uri="{FF2B5EF4-FFF2-40B4-BE49-F238E27FC236}">
                <a16:creationId xmlns:a16="http://schemas.microsoft.com/office/drawing/2014/main" id="{476F5D31-416B-4178-85DE-A5455388455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2233" y="5735018"/>
            <a:ext cx="522731" cy="522731"/>
          </a:xfrm>
          <a:prstGeom prst="rect">
            <a:avLst/>
          </a:prstGeom>
        </p:spPr>
      </p:pic>
      <p:sp>
        <p:nvSpPr>
          <p:cNvPr id="16" name="object 3">
            <a:extLst>
              <a:ext uri="{FF2B5EF4-FFF2-40B4-BE49-F238E27FC236}">
                <a16:creationId xmlns:a16="http://schemas.microsoft.com/office/drawing/2014/main" id="{A2627D29-7A15-45A7-861D-9FFE887ACD5E}"/>
              </a:ext>
            </a:extLst>
          </p:cNvPr>
          <p:cNvSpPr txBox="1"/>
          <p:nvPr/>
        </p:nvSpPr>
        <p:spPr>
          <a:xfrm>
            <a:off x="1231135" y="3057190"/>
            <a:ext cx="2215873" cy="807272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5080">
              <a:lnSpc>
                <a:spcPts val="2750"/>
              </a:lnSpc>
              <a:spcBef>
                <a:spcPts val="695"/>
              </a:spcBef>
            </a:pPr>
            <a:r>
              <a:rPr lang="en-US" sz="3000" spc="-120" dirty="0">
                <a:solidFill>
                  <a:srgbClr val="2D2B20"/>
                </a:solidFill>
                <a:latin typeface="Trebuchet MS" panose="020B0603020202020204" pitchFamily="34" charset="0"/>
                <a:cs typeface="Arial MT"/>
              </a:rPr>
              <a:t>Regulatory Compliance</a:t>
            </a:r>
          </a:p>
        </p:txBody>
      </p:sp>
      <p:pic>
        <p:nvPicPr>
          <p:cNvPr id="17" name="object 13">
            <a:extLst>
              <a:ext uri="{FF2B5EF4-FFF2-40B4-BE49-F238E27FC236}">
                <a16:creationId xmlns:a16="http://schemas.microsoft.com/office/drawing/2014/main" id="{CC05E742-7468-4B6E-9D26-4EF1B703C0D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1189" y="3154296"/>
            <a:ext cx="664650" cy="69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6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/>
      <p:bldP spid="9" grpId="0" animBg="1"/>
      <p:bldP spid="10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2608B22A-E90C-40F5-92B5-681F2176B2CF}"/>
              </a:ext>
            </a:extLst>
          </p:cNvPr>
          <p:cNvSpPr txBox="1"/>
          <p:nvPr/>
        </p:nvSpPr>
        <p:spPr>
          <a:xfrm>
            <a:off x="2635976" y="375036"/>
            <a:ext cx="10775224" cy="7809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2999" dirty="0">
                <a:solidFill>
                  <a:srgbClr val="003C6C"/>
                </a:solidFill>
                <a:latin typeface="Poppins Bold"/>
              </a:rPr>
              <a:t>DEEP DIVE-</a:t>
            </a:r>
            <a:r>
              <a:rPr lang="en-US" sz="2999" dirty="0">
                <a:solidFill>
                  <a:srgbClr val="3F822A"/>
                </a:solidFill>
                <a:latin typeface="Poppins Bold"/>
              </a:rPr>
              <a:t>M &amp; A-</a:t>
            </a:r>
            <a:r>
              <a:rPr lang="en-US" sz="3200" b="1" spc="-55" dirty="0">
                <a:solidFill>
                  <a:srgbClr val="004A6B"/>
                </a:solidFill>
                <a:latin typeface="Aptos" panose="020B0004020202020204" pitchFamily="34" charset="0"/>
                <a:ea typeface="Evolventa Bold"/>
                <a:cs typeface="Poppins" panose="00000500000000000000" pitchFamily="2" charset="0"/>
                <a:sym typeface="Evolventa Bold"/>
              </a:rPr>
              <a:t> STEPS </a:t>
            </a:r>
            <a:endParaRPr kumimoji="0" lang="en-US" sz="3200" b="1" i="0" u="none" strike="noStrike" kern="1200" cap="none" spc="-55" normalizeH="0" baseline="0" noProof="0" dirty="0">
              <a:ln>
                <a:noFill/>
              </a:ln>
              <a:solidFill>
                <a:srgbClr val="004A6B"/>
              </a:solidFill>
              <a:effectLst/>
              <a:uLnTx/>
              <a:uFillTx/>
              <a:latin typeface="Aptos" panose="020B0004020202020204" pitchFamily="34" charset="0"/>
              <a:ea typeface="Evolventa Bold"/>
              <a:cs typeface="Poppins" panose="00000500000000000000" pitchFamily="2" charset="0"/>
              <a:sym typeface="Evolventa Bold"/>
            </a:endParaRPr>
          </a:p>
          <a:p>
            <a:pPr algn="l">
              <a:lnSpc>
                <a:spcPts val="2999"/>
              </a:lnSpc>
            </a:pPr>
            <a:endParaRPr lang="en-US" sz="2999" dirty="0">
              <a:solidFill>
                <a:srgbClr val="3F822A"/>
              </a:solidFill>
              <a:latin typeface="Poppins Bol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951A15-A4A4-4F2F-8048-8EA725628C00}"/>
              </a:ext>
            </a:extLst>
          </p:cNvPr>
          <p:cNvSpPr txBox="1"/>
          <p:nvPr/>
        </p:nvSpPr>
        <p:spPr>
          <a:xfrm>
            <a:off x="341189" y="1319313"/>
            <a:ext cx="16638378" cy="595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32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Roles of Chartered Accountants in Mergers &amp; Acquisitions (M&amp;A)</a:t>
            </a:r>
            <a:endParaRPr lang="en-IN" sz="3200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771D8E-B9D8-482B-9A06-3182836D96FF}"/>
              </a:ext>
            </a:extLst>
          </p:cNvPr>
          <p:cNvSpPr txBox="1"/>
          <p:nvPr/>
        </p:nvSpPr>
        <p:spPr>
          <a:xfrm>
            <a:off x="762000" y="2095500"/>
            <a:ext cx="157734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lang="en-US" sz="3500" b="1" dirty="0">
                <a:latin typeface="Calibri"/>
                <a:cs typeface="Calibri"/>
              </a:rPr>
              <a:t>Financial Advisory</a:t>
            </a:r>
            <a:r>
              <a:rPr lang="en-US" sz="3500" dirty="0">
                <a:latin typeface="Calibri"/>
                <a:cs typeface="Calibri"/>
              </a:rPr>
              <a:t>- </a:t>
            </a:r>
            <a:r>
              <a:rPr lang="en-IN" sz="3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 the capital structure &amp; funding sources (Debt/Equity)</a:t>
            </a:r>
            <a:endParaRPr lang="en-US" sz="3500" dirty="0">
              <a:latin typeface="Calibri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2D6D76-66B3-4DD6-85E2-BCE0C401AF35}"/>
              </a:ext>
            </a:extLst>
          </p:cNvPr>
          <p:cNvSpPr txBox="1"/>
          <p:nvPr/>
        </p:nvSpPr>
        <p:spPr>
          <a:xfrm>
            <a:off x="773678" y="2893449"/>
            <a:ext cx="1663837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lang="en-US" sz="3500" b="1" dirty="0">
                <a:latin typeface="Calibri"/>
                <a:cs typeface="Calibri"/>
              </a:rPr>
              <a:t>Transaction Structuring</a:t>
            </a:r>
            <a:r>
              <a:rPr lang="en-US" sz="3500" dirty="0">
                <a:latin typeface="Calibri"/>
                <a:cs typeface="Calibri"/>
              </a:rPr>
              <a:t>- Financial, legal &amp; operational framework, ensures compliances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6FC299-538C-419D-8FC9-F34E6150F834}"/>
              </a:ext>
            </a:extLst>
          </p:cNvPr>
          <p:cNvSpPr txBox="1"/>
          <p:nvPr/>
        </p:nvSpPr>
        <p:spPr>
          <a:xfrm>
            <a:off x="735419" y="3704646"/>
            <a:ext cx="157734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lang="en-US" sz="3500" b="1" dirty="0">
                <a:latin typeface="Calibri"/>
                <a:cs typeface="Calibri"/>
              </a:rPr>
              <a:t>Cross Border Advisory</a:t>
            </a:r>
            <a:r>
              <a:rPr lang="en-US" sz="3500" dirty="0">
                <a:latin typeface="Calibri"/>
                <a:cs typeface="Calibri"/>
              </a:rPr>
              <a:t>- RBI &amp; FEMA Compliance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0BDB99-B12B-4686-85D0-F258EEC85923}"/>
              </a:ext>
            </a:extLst>
          </p:cNvPr>
          <p:cNvSpPr txBox="1"/>
          <p:nvPr/>
        </p:nvSpPr>
        <p:spPr>
          <a:xfrm>
            <a:off x="773678" y="4502595"/>
            <a:ext cx="157734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lang="en-US" sz="3500" b="1" dirty="0">
                <a:latin typeface="Calibri"/>
                <a:cs typeface="Calibri"/>
              </a:rPr>
              <a:t>Drafting </a:t>
            </a:r>
            <a:r>
              <a:rPr lang="en-US" sz="3500" dirty="0">
                <a:latin typeface="Calibri"/>
                <a:cs typeface="Calibri"/>
              </a:rPr>
              <a:t>– Document drafting SPA, SHA, Mergers Scheme, etc.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2DFE5D-DBD8-4FD8-A25F-203122AFDBC3}"/>
              </a:ext>
            </a:extLst>
          </p:cNvPr>
          <p:cNvSpPr txBox="1"/>
          <p:nvPr/>
        </p:nvSpPr>
        <p:spPr>
          <a:xfrm>
            <a:off x="773678" y="5313792"/>
            <a:ext cx="1663837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lang="en-US" sz="3500" b="1" dirty="0">
                <a:latin typeface="Calibri"/>
                <a:cs typeface="Calibri"/>
              </a:rPr>
              <a:t>Financial Reporting Services</a:t>
            </a:r>
            <a:r>
              <a:rPr lang="en-US" sz="3500" dirty="0">
                <a:latin typeface="Calibri"/>
                <a:cs typeface="Calibri"/>
              </a:rPr>
              <a:t>– Accounting integration post merger, audit support, IND-AS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55D14E-723F-4234-B3D7-EB9DA16E101A}"/>
              </a:ext>
            </a:extLst>
          </p:cNvPr>
          <p:cNvSpPr txBox="1"/>
          <p:nvPr/>
        </p:nvSpPr>
        <p:spPr>
          <a:xfrm>
            <a:off x="762000" y="6101994"/>
            <a:ext cx="1663837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lang="en-US" sz="3500" b="1" dirty="0">
                <a:cs typeface="Calibri"/>
              </a:rPr>
              <a:t>Risk Advisory Services</a:t>
            </a:r>
            <a:r>
              <a:rPr lang="en-US" sz="3500" dirty="0">
                <a:latin typeface="Calibri"/>
                <a:cs typeface="Calibri"/>
              </a:rPr>
              <a:t>– Process Mapping &amp;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38115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5" grpId="0"/>
      <p:bldP spid="18" grpId="0"/>
      <p:bldP spid="19" grpId="0"/>
      <p:bldP spid="20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ase Study Images – Browse 135,553 Stock Photos, Vectors, and Video | Adobe  Stock">
            <a:extLst>
              <a:ext uri="{FF2B5EF4-FFF2-40B4-BE49-F238E27FC236}">
                <a16:creationId xmlns:a16="http://schemas.microsoft.com/office/drawing/2014/main" id="{38FCFCDF-F88D-4187-A622-25C32081D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36908"/>
            <a:ext cx="13868400" cy="781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55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2608B22A-E90C-40F5-92B5-681F2176B2CF}"/>
              </a:ext>
            </a:extLst>
          </p:cNvPr>
          <p:cNvSpPr txBox="1"/>
          <p:nvPr/>
        </p:nvSpPr>
        <p:spPr>
          <a:xfrm>
            <a:off x="2635976" y="375036"/>
            <a:ext cx="5212624" cy="3961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999" dirty="0">
                <a:solidFill>
                  <a:srgbClr val="003C6C"/>
                </a:solidFill>
                <a:latin typeface="Poppins Bold"/>
              </a:rPr>
              <a:t>CASE STUDIES-</a:t>
            </a:r>
            <a:r>
              <a:rPr lang="en-US" sz="2999" dirty="0">
                <a:solidFill>
                  <a:srgbClr val="3F822A"/>
                </a:solidFill>
                <a:latin typeface="Poppins Bold"/>
              </a:rPr>
              <a:t>M &amp; 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9DDEDF-FCFB-4851-BA2E-0D9C1E3A4A17}"/>
              </a:ext>
            </a:extLst>
          </p:cNvPr>
          <p:cNvGrpSpPr/>
          <p:nvPr/>
        </p:nvGrpSpPr>
        <p:grpSpPr>
          <a:xfrm>
            <a:off x="1458076" y="1897521"/>
            <a:ext cx="6781800" cy="2755663"/>
            <a:chOff x="1447800" y="1899939"/>
            <a:chExt cx="6781800" cy="2755663"/>
          </a:xfrm>
        </p:grpSpPr>
        <p:sp>
          <p:nvSpPr>
            <p:cNvPr id="32" name="object 4">
              <a:extLst>
                <a:ext uri="{FF2B5EF4-FFF2-40B4-BE49-F238E27FC236}">
                  <a16:creationId xmlns:a16="http://schemas.microsoft.com/office/drawing/2014/main" id="{5F63F7E3-0E62-46D2-ADB5-5DF7B1B6B8DF}"/>
                </a:ext>
              </a:extLst>
            </p:cNvPr>
            <p:cNvSpPr txBox="1"/>
            <p:nvPr/>
          </p:nvSpPr>
          <p:spPr>
            <a:xfrm>
              <a:off x="3270834" y="3647953"/>
              <a:ext cx="3135731" cy="1007649"/>
            </a:xfrm>
            <a:prstGeom prst="rect">
              <a:avLst/>
            </a:prstGeom>
          </p:spPr>
          <p:txBody>
            <a:bodyPr vert="horz" wrap="square" lIns="0" tIns="256224" rIns="0" bIns="0" rtlCol="0">
              <a:spAutoFit/>
            </a:bodyPr>
            <a:lstStyle/>
            <a:p>
              <a:pPr marL="24100">
                <a:spcBef>
                  <a:spcPts val="2017"/>
                </a:spcBef>
                <a:tabLst>
                  <a:tab pos="597422" algn="l"/>
                  <a:tab pos="598691" algn="l"/>
                </a:tabLst>
              </a:pPr>
              <a:r>
                <a:rPr lang="en-US" sz="1600" b="1" i="1" u="sng" spc="1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~USD 350 Mn-INR 3.0K Cr</a:t>
              </a:r>
            </a:p>
            <a:p>
              <a:pPr marL="24100">
                <a:spcBef>
                  <a:spcPts val="2017"/>
                </a:spcBef>
                <a:tabLst>
                  <a:tab pos="597422" algn="l"/>
                  <a:tab pos="598691" algn="l"/>
                </a:tabLst>
              </a:pPr>
              <a:r>
                <a:rPr lang="en-US" sz="1600" b="1" i="1" u="sng" spc="1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R Multiple- 8.45x v/s 7x </a:t>
              </a:r>
              <a:endParaRPr lang="en-US" sz="2000" b="1" i="1" u="sng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704B53A-61C4-4E95-9B93-032B1F0B2481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447800" y="1899939"/>
              <a:ext cx="6781800" cy="1902973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1EFFEEA-B585-4777-BACC-9B8FB52A2171}"/>
              </a:ext>
            </a:extLst>
          </p:cNvPr>
          <p:cNvGrpSpPr/>
          <p:nvPr/>
        </p:nvGrpSpPr>
        <p:grpSpPr>
          <a:xfrm>
            <a:off x="1764939" y="5111152"/>
            <a:ext cx="5105400" cy="3945293"/>
            <a:chOff x="1764939" y="5111152"/>
            <a:chExt cx="5105400" cy="394529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36ECB1-7543-4705-8742-E94A49705B23}"/>
                </a:ext>
              </a:extLst>
            </p:cNvPr>
            <p:cNvGrpSpPr/>
            <p:nvPr/>
          </p:nvGrpSpPr>
          <p:grpSpPr>
            <a:xfrm>
              <a:off x="1764939" y="5111152"/>
              <a:ext cx="5105400" cy="2986561"/>
              <a:chOff x="1600200" y="4762500"/>
              <a:chExt cx="4684411" cy="2333749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0249E3F-0A96-4B28-8073-28FE0A115BD6}"/>
                  </a:ext>
                </a:extLst>
              </p:cNvPr>
              <p:cNvSpPr/>
              <p:nvPr/>
            </p:nvSpPr>
            <p:spPr>
              <a:xfrm>
                <a:off x="1600200" y="4762500"/>
                <a:ext cx="4684411" cy="23337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Picture 4" descr="Bharti Airtel - Wikipedia">
                <a:extLst>
                  <a:ext uri="{FF2B5EF4-FFF2-40B4-BE49-F238E27FC236}">
                    <a16:creationId xmlns:a16="http://schemas.microsoft.com/office/drawing/2014/main" id="{1EEB3A86-3653-47E7-A607-2BE4C5C514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8800" y="4991100"/>
                <a:ext cx="2133600" cy="19029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6" descr="British Telecom - Precisely">
                <a:extLst>
                  <a:ext uri="{FF2B5EF4-FFF2-40B4-BE49-F238E27FC236}">
                    <a16:creationId xmlns:a16="http://schemas.microsoft.com/office/drawing/2014/main" id="{29753B5C-13C7-4BB2-A3EB-CB08156008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1486" y="4838700"/>
                <a:ext cx="2143125" cy="2143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9" name="object 4">
              <a:extLst>
                <a:ext uri="{FF2B5EF4-FFF2-40B4-BE49-F238E27FC236}">
                  <a16:creationId xmlns:a16="http://schemas.microsoft.com/office/drawing/2014/main" id="{8E826554-EA32-4D12-A4D7-03385D8B4415}"/>
                </a:ext>
              </a:extLst>
            </p:cNvPr>
            <p:cNvSpPr txBox="1"/>
            <p:nvPr/>
          </p:nvSpPr>
          <p:spPr>
            <a:xfrm>
              <a:off x="2323416" y="8048796"/>
              <a:ext cx="4083149" cy="1007649"/>
            </a:xfrm>
            <a:prstGeom prst="rect">
              <a:avLst/>
            </a:prstGeom>
          </p:spPr>
          <p:txBody>
            <a:bodyPr vert="horz" wrap="square" lIns="0" tIns="256224" rIns="0" bIns="0" rtlCol="0">
              <a:spAutoFit/>
            </a:bodyPr>
            <a:lstStyle/>
            <a:p>
              <a:pPr marL="24100" algn="ctr">
                <a:spcBef>
                  <a:spcPts val="2017"/>
                </a:spcBef>
                <a:tabLst>
                  <a:tab pos="597422" algn="l"/>
                  <a:tab pos="598691" algn="l"/>
                </a:tabLst>
              </a:pPr>
              <a:r>
                <a:rPr lang="en-US" sz="1600" b="1" i="1" u="sng" spc="1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~USD 4 Bn-INR 35K Cr</a:t>
              </a:r>
            </a:p>
            <a:p>
              <a:pPr marL="24100" algn="ctr">
                <a:spcBef>
                  <a:spcPts val="2017"/>
                </a:spcBef>
                <a:tabLst>
                  <a:tab pos="597422" algn="l"/>
                  <a:tab pos="598691" algn="l"/>
                </a:tabLst>
              </a:pPr>
              <a:r>
                <a:rPr lang="pt-BR" sz="1600" b="1" i="1" u="sng" spc="1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EV/EBITDA Multiple- 1.6x v/s 8x </a:t>
              </a:r>
              <a:endParaRPr lang="en-US" sz="1600" b="1" i="1" u="sng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FE5FBD3-7080-4EE2-99E3-C61159EE53AA}"/>
              </a:ext>
            </a:extLst>
          </p:cNvPr>
          <p:cNvGrpSpPr/>
          <p:nvPr/>
        </p:nvGrpSpPr>
        <p:grpSpPr>
          <a:xfrm>
            <a:off x="9601200" y="5459163"/>
            <a:ext cx="6477000" cy="4034183"/>
            <a:chOff x="9601200" y="5459163"/>
            <a:chExt cx="6477000" cy="4034183"/>
          </a:xfrm>
        </p:grpSpPr>
        <p:pic>
          <p:nvPicPr>
            <p:cNvPr id="6152" name="Picture 8" descr="Tatas 'interested' in Air India-Telangana Today">
              <a:extLst>
                <a:ext uri="{FF2B5EF4-FFF2-40B4-BE49-F238E27FC236}">
                  <a16:creationId xmlns:a16="http://schemas.microsoft.com/office/drawing/2014/main" id="{33CCF62D-46F0-414F-9C00-19B494E603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42" b="14728"/>
            <a:stretch/>
          </p:blipFill>
          <p:spPr bwMode="auto">
            <a:xfrm>
              <a:off x="9601200" y="5459163"/>
              <a:ext cx="6477000" cy="27147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object 4">
              <a:extLst>
                <a:ext uri="{FF2B5EF4-FFF2-40B4-BE49-F238E27FC236}">
                  <a16:creationId xmlns:a16="http://schemas.microsoft.com/office/drawing/2014/main" id="{05734FE5-90ED-41CD-9FFA-B54F75E12774}"/>
                </a:ext>
              </a:extLst>
            </p:cNvPr>
            <p:cNvSpPr txBox="1"/>
            <p:nvPr/>
          </p:nvSpPr>
          <p:spPr>
            <a:xfrm>
              <a:off x="11344874" y="7921440"/>
              <a:ext cx="3355963" cy="1571906"/>
            </a:xfrm>
            <a:prstGeom prst="rect">
              <a:avLst/>
            </a:prstGeom>
          </p:spPr>
          <p:txBody>
            <a:bodyPr vert="horz" wrap="square" lIns="0" tIns="256224" rIns="0" bIns="0" rtlCol="0">
              <a:spAutoFit/>
            </a:bodyPr>
            <a:lstStyle/>
            <a:p>
              <a:pPr marL="24100">
                <a:spcBef>
                  <a:spcPts val="2017"/>
                </a:spcBef>
                <a:tabLst>
                  <a:tab pos="597422" algn="l"/>
                  <a:tab pos="598691" algn="l"/>
                </a:tabLst>
              </a:pPr>
              <a:r>
                <a:rPr lang="en-US" sz="1600" b="1" i="1" u="sng" spc="1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~USD 2.1 Bn-INR 18K Cr</a:t>
              </a:r>
            </a:p>
            <a:p>
              <a:pPr marL="24100">
                <a:spcBef>
                  <a:spcPts val="2017"/>
                </a:spcBef>
                <a:tabLst>
                  <a:tab pos="597422" algn="l"/>
                  <a:tab pos="598691" algn="l"/>
                </a:tabLst>
              </a:pPr>
              <a:r>
                <a:rPr lang="pt-BR" sz="1600" b="1" i="1" u="sng" spc="1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EV/Revenue Multiple- 0.9x</a:t>
              </a:r>
              <a:endParaRPr lang="en-US" sz="1600" b="1" i="1" u="sng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24100">
                <a:spcBef>
                  <a:spcPts val="2017"/>
                </a:spcBef>
                <a:tabLst>
                  <a:tab pos="597422" algn="l"/>
                  <a:tab pos="598691" algn="l"/>
                </a:tabLst>
              </a:pPr>
              <a:endParaRPr lang="en-US" sz="2000" b="1" i="1" u="sng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359B951-75B9-466B-992B-3BDEBC306EAD}"/>
              </a:ext>
            </a:extLst>
          </p:cNvPr>
          <p:cNvGrpSpPr/>
          <p:nvPr/>
        </p:nvGrpSpPr>
        <p:grpSpPr>
          <a:xfrm>
            <a:off x="10016227" y="1928533"/>
            <a:ext cx="7186458" cy="2528035"/>
            <a:chOff x="10016227" y="1928533"/>
            <a:chExt cx="7186458" cy="2528035"/>
          </a:xfrm>
        </p:grpSpPr>
        <p:sp>
          <p:nvSpPr>
            <p:cNvPr id="18" name="object 4">
              <a:extLst>
                <a:ext uri="{FF2B5EF4-FFF2-40B4-BE49-F238E27FC236}">
                  <a16:creationId xmlns:a16="http://schemas.microsoft.com/office/drawing/2014/main" id="{77F1E4AA-DA74-4998-A36F-D0C0B90D1CEA}"/>
                </a:ext>
              </a:extLst>
            </p:cNvPr>
            <p:cNvSpPr txBox="1"/>
            <p:nvPr/>
          </p:nvSpPr>
          <p:spPr>
            <a:xfrm>
              <a:off x="11805237" y="3705399"/>
              <a:ext cx="2895600" cy="751169"/>
            </a:xfrm>
            <a:prstGeom prst="rect">
              <a:avLst/>
            </a:prstGeom>
          </p:spPr>
          <p:txBody>
            <a:bodyPr vert="horz" wrap="square" lIns="0" tIns="256224" rIns="0" bIns="0" rtlCol="0">
              <a:spAutoFit/>
            </a:bodyPr>
            <a:lstStyle/>
            <a:p>
              <a:pPr marL="24100">
                <a:spcBef>
                  <a:spcPts val="2017"/>
                </a:spcBef>
                <a:tabLst>
                  <a:tab pos="597422" algn="l"/>
                  <a:tab pos="598691" algn="l"/>
                </a:tabLst>
              </a:pPr>
              <a:r>
                <a:rPr lang="en-US" sz="1600" b="1" i="1" u="sng" spc="10" dirty="0">
                  <a:ea typeface="Tahoma" panose="020B0604030504040204" pitchFamily="34" charset="0"/>
                  <a:cs typeface="Tahoma" panose="020B0604030504040204" pitchFamily="34" charset="0"/>
                </a:rPr>
                <a:t>~USD 280 Mn-INR 2520 Cr (90%)</a:t>
              </a:r>
              <a:br>
                <a:rPr lang="en-US" sz="1600" b="1" i="1" u="sng" spc="10" dirty="0"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sz="1600" b="1" i="1" spc="10" dirty="0"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  <a:r>
                <a:rPr lang="en-US" sz="1600" b="1" i="1" u="sng" spc="10" dirty="0">
                  <a:ea typeface="Tahoma" panose="020B0604030504040204" pitchFamily="34" charset="0"/>
                  <a:cs typeface="Tahoma" panose="020B0604030504040204" pitchFamily="34" charset="0"/>
                </a:rPr>
                <a:t>Revenue Multiple 4.5x</a:t>
              </a:r>
              <a:endParaRPr lang="en-US" sz="2000" b="1" i="1" u="sng" spc="10" dirty="0"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9" name="Picture 10" descr="Know More About us | Theobroma">
              <a:extLst>
                <a:ext uri="{FF2B5EF4-FFF2-40B4-BE49-F238E27FC236}">
                  <a16:creationId xmlns:a16="http://schemas.microsoft.com/office/drawing/2014/main" id="{DC96B6FD-D1FE-4242-ABD5-0D5FD2E7EB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6227" y="2118184"/>
              <a:ext cx="3578020" cy="1456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2" descr="healthHQ | ChrysCapital Invests $70 Million in La Renon Healthcare">
              <a:extLst>
                <a:ext uri="{FF2B5EF4-FFF2-40B4-BE49-F238E27FC236}">
                  <a16:creationId xmlns:a16="http://schemas.microsoft.com/office/drawing/2014/main" id="{9F33F6AD-204E-4669-A4E0-C2BC4ACBE6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44600" y="1928533"/>
              <a:ext cx="3258085" cy="1646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3027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2608B22A-E90C-40F5-92B5-681F2176B2CF}"/>
              </a:ext>
            </a:extLst>
          </p:cNvPr>
          <p:cNvSpPr txBox="1"/>
          <p:nvPr/>
        </p:nvSpPr>
        <p:spPr>
          <a:xfrm>
            <a:off x="2635976" y="375036"/>
            <a:ext cx="5212624" cy="3961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999" dirty="0">
                <a:solidFill>
                  <a:srgbClr val="003C6C"/>
                </a:solidFill>
                <a:latin typeface="Poppins Bold"/>
              </a:rPr>
              <a:t>CASE STUDIES-</a:t>
            </a:r>
            <a:r>
              <a:rPr lang="en-US" sz="2999" dirty="0">
                <a:solidFill>
                  <a:srgbClr val="3F822A"/>
                </a:solidFill>
                <a:latin typeface="Poppins Bold"/>
              </a:rPr>
              <a:t>M &amp; 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F01FE37-F245-47D5-8F4B-F44237B52ABE}"/>
              </a:ext>
            </a:extLst>
          </p:cNvPr>
          <p:cNvGrpSpPr/>
          <p:nvPr/>
        </p:nvGrpSpPr>
        <p:grpSpPr>
          <a:xfrm>
            <a:off x="10742252" y="463662"/>
            <a:ext cx="5716948" cy="2211751"/>
            <a:chOff x="436420" y="1370474"/>
            <a:chExt cx="6880920" cy="2465105"/>
          </a:xfrm>
        </p:grpSpPr>
        <p:sp>
          <p:nvSpPr>
            <p:cNvPr id="32" name="object 4">
              <a:extLst>
                <a:ext uri="{FF2B5EF4-FFF2-40B4-BE49-F238E27FC236}">
                  <a16:creationId xmlns:a16="http://schemas.microsoft.com/office/drawing/2014/main" id="{5F63F7E3-0E62-46D2-ADB5-5DF7B1B6B8DF}"/>
                </a:ext>
              </a:extLst>
            </p:cNvPr>
            <p:cNvSpPr txBox="1"/>
            <p:nvPr/>
          </p:nvSpPr>
          <p:spPr>
            <a:xfrm>
              <a:off x="508712" y="3307093"/>
              <a:ext cx="6808628" cy="528486"/>
            </a:xfrm>
            <a:prstGeom prst="rect">
              <a:avLst/>
            </a:prstGeom>
          </p:spPr>
          <p:txBody>
            <a:bodyPr vert="horz" wrap="square" lIns="0" tIns="256224" rIns="0" bIns="0" rtlCol="0">
              <a:spAutoFit/>
            </a:bodyPr>
            <a:lstStyle/>
            <a:p>
              <a:pPr marL="24100">
                <a:spcBef>
                  <a:spcPts val="2017"/>
                </a:spcBef>
                <a:tabLst>
                  <a:tab pos="597422" algn="l"/>
                  <a:tab pos="598691" algn="l"/>
                </a:tabLst>
              </a:pPr>
              <a:r>
                <a:rPr lang="en-US" sz="1400" b="1" i="1" u="sng" spc="1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~USD 240 Mn-INR 1.8K Cr ,   R Multiple- 1.2x v/s 2x 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C6082C2-30E4-45DA-8ADB-3B93C217CE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830"/>
            <a:stretch/>
          </p:blipFill>
          <p:spPr>
            <a:xfrm>
              <a:off x="436420" y="2019300"/>
              <a:ext cx="3773992" cy="1007649"/>
            </a:xfrm>
            <a:prstGeom prst="rect">
              <a:avLst/>
            </a:prstGeom>
          </p:spPr>
        </p:pic>
        <p:pic>
          <p:nvPicPr>
            <p:cNvPr id="15" name="Picture 2" descr="Kolte Patil">
              <a:extLst>
                <a:ext uri="{FF2B5EF4-FFF2-40B4-BE49-F238E27FC236}">
                  <a16:creationId xmlns:a16="http://schemas.microsoft.com/office/drawing/2014/main" id="{BA692DC7-AB68-48A2-8EA4-4C338E7244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4215" y="1370474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5618141-4C47-4D82-A51B-A403310C4990}"/>
              </a:ext>
            </a:extLst>
          </p:cNvPr>
          <p:cNvGrpSpPr/>
          <p:nvPr/>
        </p:nvGrpSpPr>
        <p:grpSpPr>
          <a:xfrm>
            <a:off x="6840898" y="1248603"/>
            <a:ext cx="2971800" cy="2095350"/>
            <a:chOff x="11654455" y="1789850"/>
            <a:chExt cx="3584033" cy="2514321"/>
          </a:xfrm>
        </p:grpSpPr>
        <p:pic>
          <p:nvPicPr>
            <p:cNvPr id="17" name="Picture 6" descr="JioCinema to Close Its Door, Merge With Disney+ Hotstar: Report | Beebom">
              <a:extLst>
                <a:ext uri="{FF2B5EF4-FFF2-40B4-BE49-F238E27FC236}">
                  <a16:creationId xmlns:a16="http://schemas.microsoft.com/office/drawing/2014/main" id="{6768B199-39AE-4829-8A58-0B1E4B71BC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54455" y="1789850"/>
              <a:ext cx="3039294" cy="1759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object 4">
              <a:extLst>
                <a:ext uri="{FF2B5EF4-FFF2-40B4-BE49-F238E27FC236}">
                  <a16:creationId xmlns:a16="http://schemas.microsoft.com/office/drawing/2014/main" id="{E071AA2A-4643-40D4-B292-7A8331882CA4}"/>
                </a:ext>
              </a:extLst>
            </p:cNvPr>
            <p:cNvSpPr txBox="1"/>
            <p:nvPr/>
          </p:nvSpPr>
          <p:spPr>
            <a:xfrm>
              <a:off x="11654456" y="3513599"/>
              <a:ext cx="3584032" cy="790572"/>
            </a:xfrm>
            <a:prstGeom prst="rect">
              <a:avLst/>
            </a:prstGeom>
          </p:spPr>
          <p:txBody>
            <a:bodyPr vert="horz" wrap="square" lIns="0" tIns="256224" rIns="0" bIns="0" rtlCol="0">
              <a:spAutoFit/>
            </a:bodyPr>
            <a:lstStyle/>
            <a:p>
              <a:pPr marL="24100" algn="ctr">
                <a:spcBef>
                  <a:spcPts val="2017"/>
                </a:spcBef>
                <a:tabLst>
                  <a:tab pos="597422" algn="l"/>
                  <a:tab pos="598691" algn="l"/>
                </a:tabLst>
              </a:pPr>
              <a:r>
                <a:rPr lang="en-US" sz="1300" b="1" i="1" u="sng" spc="1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USD 8.5 Bn-INR 72K Cr</a:t>
              </a:r>
              <a:br>
                <a:rPr lang="en-US" sz="1300" b="1" i="1" u="sng" spc="1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sz="1300" b="1" i="1" u="sng" spc="1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 Multiple- 11.3x v/s 10x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DBA1F1-B90F-4E73-9D45-DDB6C29C739F}"/>
              </a:ext>
            </a:extLst>
          </p:cNvPr>
          <p:cNvGrpSpPr/>
          <p:nvPr/>
        </p:nvGrpSpPr>
        <p:grpSpPr>
          <a:xfrm>
            <a:off x="1692067" y="3896270"/>
            <a:ext cx="5486073" cy="2176592"/>
            <a:chOff x="10760884" y="5606310"/>
            <a:chExt cx="5486073" cy="2176592"/>
          </a:xfrm>
        </p:grpSpPr>
        <p:sp>
          <p:nvSpPr>
            <p:cNvPr id="60" name="object 4">
              <a:extLst>
                <a:ext uri="{FF2B5EF4-FFF2-40B4-BE49-F238E27FC236}">
                  <a16:creationId xmlns:a16="http://schemas.microsoft.com/office/drawing/2014/main" id="{05734FE5-90ED-41CD-9FFA-B54F75E12774}"/>
                </a:ext>
              </a:extLst>
            </p:cNvPr>
            <p:cNvSpPr txBox="1"/>
            <p:nvPr/>
          </p:nvSpPr>
          <p:spPr>
            <a:xfrm>
              <a:off x="11233041" y="7308732"/>
              <a:ext cx="5013916" cy="474170"/>
            </a:xfrm>
            <a:prstGeom prst="rect">
              <a:avLst/>
            </a:prstGeom>
          </p:spPr>
          <p:txBody>
            <a:bodyPr vert="horz" wrap="square" lIns="0" tIns="256224" rIns="0" bIns="0" rtlCol="0">
              <a:spAutoFit/>
            </a:bodyPr>
            <a:lstStyle/>
            <a:p>
              <a:pPr marL="24100">
                <a:spcBef>
                  <a:spcPts val="2017"/>
                </a:spcBef>
                <a:tabLst>
                  <a:tab pos="597422" algn="l"/>
                  <a:tab pos="598691" algn="l"/>
                </a:tabLst>
              </a:pPr>
              <a:r>
                <a:rPr lang="en-US" sz="1400" b="1" i="1" u="sng" spc="1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~USD 5.5 Mn-INR 48 Cr, </a:t>
              </a:r>
              <a:r>
                <a:rPr lang="pt-BR" sz="1400" b="1" i="1" u="sng" spc="1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 Multiple- 1.4x v/s 2x </a:t>
              </a:r>
              <a:endParaRPr lang="en-US" sz="1400" b="1" i="1" u="sng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026" name="Picture 2" descr="DCM Shriram Ltd.">
              <a:extLst>
                <a:ext uri="{FF2B5EF4-FFF2-40B4-BE49-F238E27FC236}">
                  <a16:creationId xmlns:a16="http://schemas.microsoft.com/office/drawing/2014/main" id="{F2AEADAD-0DB7-4753-8F68-D9503C70D5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0884" y="5606310"/>
              <a:ext cx="2466975" cy="1847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F1E6C01-9B98-4E03-BA71-D00748CF9E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16229" b="12977"/>
            <a:stretch/>
          </p:blipFill>
          <p:spPr>
            <a:xfrm>
              <a:off x="13582062" y="5872507"/>
              <a:ext cx="2438400" cy="1328393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DD1B67E-4F5D-4B10-A9E2-8BD99B30434C}"/>
              </a:ext>
            </a:extLst>
          </p:cNvPr>
          <p:cNvGrpSpPr/>
          <p:nvPr/>
        </p:nvGrpSpPr>
        <p:grpSpPr>
          <a:xfrm>
            <a:off x="13777345" y="3278112"/>
            <a:ext cx="3583113" cy="1558591"/>
            <a:chOff x="12177303" y="5981700"/>
            <a:chExt cx="3583113" cy="1558591"/>
          </a:xfrm>
        </p:grpSpPr>
        <p:pic>
          <p:nvPicPr>
            <p:cNvPr id="1034" name="Picture 10" descr="Bosch History | Bosch Auto Service">
              <a:extLst>
                <a:ext uri="{FF2B5EF4-FFF2-40B4-BE49-F238E27FC236}">
                  <a16:creationId xmlns:a16="http://schemas.microsoft.com/office/drawing/2014/main" id="{81D972CB-1C7E-45A4-9596-A9B72BDD2BA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72" b="12992"/>
            <a:stretch/>
          </p:blipFill>
          <p:spPr bwMode="auto">
            <a:xfrm>
              <a:off x="12177303" y="5981700"/>
              <a:ext cx="2030109" cy="788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Johnson Controls Hitachi - Wikipedia">
              <a:extLst>
                <a:ext uri="{FF2B5EF4-FFF2-40B4-BE49-F238E27FC236}">
                  <a16:creationId xmlns:a16="http://schemas.microsoft.com/office/drawing/2014/main" id="{C140A064-5BC6-4B7E-BD3B-B5CDD7F1B9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05263" y="5981700"/>
              <a:ext cx="1255153" cy="1069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object 4">
              <a:extLst>
                <a:ext uri="{FF2B5EF4-FFF2-40B4-BE49-F238E27FC236}">
                  <a16:creationId xmlns:a16="http://schemas.microsoft.com/office/drawing/2014/main" id="{D3695B12-EEC3-4DD6-862C-8F61EE6D27C1}"/>
                </a:ext>
              </a:extLst>
            </p:cNvPr>
            <p:cNvSpPr txBox="1"/>
            <p:nvPr/>
          </p:nvSpPr>
          <p:spPr>
            <a:xfrm>
              <a:off x="12496800" y="6819900"/>
              <a:ext cx="2971799" cy="720391"/>
            </a:xfrm>
            <a:prstGeom prst="rect">
              <a:avLst/>
            </a:prstGeom>
          </p:spPr>
          <p:txBody>
            <a:bodyPr vert="horz" wrap="square" lIns="0" tIns="256224" rIns="0" bIns="0" rtlCol="0">
              <a:spAutoFit/>
            </a:bodyPr>
            <a:lstStyle/>
            <a:p>
              <a:pPr marL="24100" algn="ctr">
                <a:spcBef>
                  <a:spcPts val="2017"/>
                </a:spcBef>
                <a:tabLst>
                  <a:tab pos="597422" algn="l"/>
                  <a:tab pos="598691" algn="l"/>
                </a:tabLst>
              </a:pPr>
              <a:r>
                <a:rPr lang="en-US" sz="1500" b="1" i="1" u="sng" spc="1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USD 8 Bn-INR 70K Cr</a:t>
              </a:r>
              <a:br>
                <a:rPr lang="en-US" sz="1500" b="1" i="1" u="sng" spc="1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sz="1500" b="1" i="1" u="sng" spc="1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Global Acquisition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FBA3627-D895-4474-A660-990127F0DF93}"/>
              </a:ext>
            </a:extLst>
          </p:cNvPr>
          <p:cNvGrpSpPr/>
          <p:nvPr/>
        </p:nvGrpSpPr>
        <p:grpSpPr>
          <a:xfrm>
            <a:off x="9375733" y="7528452"/>
            <a:ext cx="3647975" cy="1707495"/>
            <a:chOff x="9144000" y="8006107"/>
            <a:chExt cx="3647975" cy="1707495"/>
          </a:xfrm>
        </p:grpSpPr>
        <p:pic>
          <p:nvPicPr>
            <p:cNvPr id="1038" name="Picture 14" descr="Coromandel International Ltd ...">
              <a:extLst>
                <a:ext uri="{FF2B5EF4-FFF2-40B4-BE49-F238E27FC236}">
                  <a16:creationId xmlns:a16="http://schemas.microsoft.com/office/drawing/2014/main" id="{5735F7E8-1806-4DA1-8D21-188B34E7E1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03" t="16138" b="17328"/>
            <a:stretch/>
          </p:blipFill>
          <p:spPr bwMode="auto">
            <a:xfrm>
              <a:off x="9144000" y="8127710"/>
              <a:ext cx="2683560" cy="1007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NACL Industries Limited | LinkedIn">
              <a:extLst>
                <a:ext uri="{FF2B5EF4-FFF2-40B4-BE49-F238E27FC236}">
                  <a16:creationId xmlns:a16="http://schemas.microsoft.com/office/drawing/2014/main" id="{9A0AE89A-EEC3-480A-8714-FD2A0E0FAF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0" t="3000" r="4233"/>
            <a:stretch/>
          </p:blipFill>
          <p:spPr bwMode="auto">
            <a:xfrm>
              <a:off x="11562631" y="8006107"/>
              <a:ext cx="1229344" cy="1328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object 4">
              <a:extLst>
                <a:ext uri="{FF2B5EF4-FFF2-40B4-BE49-F238E27FC236}">
                  <a16:creationId xmlns:a16="http://schemas.microsoft.com/office/drawing/2014/main" id="{8B1F3FD7-4B3B-4B0F-8F1D-5B886BF7D48F}"/>
                </a:ext>
              </a:extLst>
            </p:cNvPr>
            <p:cNvSpPr txBox="1"/>
            <p:nvPr/>
          </p:nvSpPr>
          <p:spPr>
            <a:xfrm>
              <a:off x="9432399" y="8993211"/>
              <a:ext cx="3355963" cy="720391"/>
            </a:xfrm>
            <a:prstGeom prst="rect">
              <a:avLst/>
            </a:prstGeom>
          </p:spPr>
          <p:txBody>
            <a:bodyPr vert="horz" wrap="square" lIns="0" tIns="256224" rIns="0" bIns="0" rtlCol="0">
              <a:spAutoFit/>
            </a:bodyPr>
            <a:lstStyle/>
            <a:p>
              <a:pPr marL="24100">
                <a:spcBef>
                  <a:spcPts val="2017"/>
                </a:spcBef>
                <a:tabLst>
                  <a:tab pos="597422" algn="l"/>
                  <a:tab pos="598691" algn="l"/>
                </a:tabLst>
              </a:pPr>
              <a:r>
                <a:rPr lang="en-US" sz="1500" b="1" i="1" u="sng" spc="1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~INR 820 Cr for 53% stake</a:t>
              </a:r>
              <a:br>
                <a:rPr lang="en-US" sz="1500" b="1" i="1" u="sng" spc="1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pt-BR" sz="1500" b="1" i="1" u="sng" spc="1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 Multiple- 0.85x</a:t>
              </a:r>
              <a:r>
                <a:rPr lang="en-US" sz="1500" b="1" i="1" u="sng" spc="1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(!NR 1547Cr)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45DEF9A-FD7B-4E30-B253-4101D1799722}"/>
              </a:ext>
            </a:extLst>
          </p:cNvPr>
          <p:cNvGrpSpPr/>
          <p:nvPr/>
        </p:nvGrpSpPr>
        <p:grpSpPr>
          <a:xfrm>
            <a:off x="76460" y="987229"/>
            <a:ext cx="5409940" cy="2389937"/>
            <a:chOff x="1523101" y="1051025"/>
            <a:chExt cx="5409940" cy="2389937"/>
          </a:xfrm>
        </p:grpSpPr>
        <p:sp>
          <p:nvSpPr>
            <p:cNvPr id="29" name="object 4">
              <a:extLst>
                <a:ext uri="{FF2B5EF4-FFF2-40B4-BE49-F238E27FC236}">
                  <a16:creationId xmlns:a16="http://schemas.microsoft.com/office/drawing/2014/main" id="{3F3FEB64-3D74-4D9F-AB5F-9D9859906272}"/>
                </a:ext>
              </a:extLst>
            </p:cNvPr>
            <p:cNvSpPr txBox="1"/>
            <p:nvPr/>
          </p:nvSpPr>
          <p:spPr>
            <a:xfrm>
              <a:off x="2466798" y="2905237"/>
              <a:ext cx="4379440" cy="535725"/>
            </a:xfrm>
            <a:prstGeom prst="rect">
              <a:avLst/>
            </a:prstGeom>
          </p:spPr>
          <p:txBody>
            <a:bodyPr vert="horz" wrap="square" lIns="0" tIns="256224" rIns="0" bIns="0" rtlCol="0">
              <a:spAutoFit/>
            </a:bodyPr>
            <a:lstStyle/>
            <a:p>
              <a:pPr marL="24100">
                <a:spcBef>
                  <a:spcPts val="2017"/>
                </a:spcBef>
                <a:tabLst>
                  <a:tab pos="597422" algn="l"/>
                  <a:tab pos="598691" algn="l"/>
                </a:tabLst>
              </a:pPr>
              <a:r>
                <a:rPr lang="en-US" b="1" i="1" u="sng" spc="10" dirty="0">
                  <a:ea typeface="Tahoma" panose="020B0604030504040204" pitchFamily="34" charset="0"/>
                  <a:cs typeface="Tahoma" panose="020B0604030504040204" pitchFamily="34" charset="0"/>
                </a:rPr>
                <a:t>~USD 3.5 Bn-INR 315k Cr, R Multiple- 1.5x </a:t>
              </a:r>
              <a:endParaRPr lang="en-US" sz="2400" b="1" i="1" u="sng" spc="10" dirty="0"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0" name="Picture 18" descr="RBL Bank logo transparent PNG - StickPNG">
              <a:extLst>
                <a:ext uri="{FF2B5EF4-FFF2-40B4-BE49-F238E27FC236}">
                  <a16:creationId xmlns:a16="http://schemas.microsoft.com/office/drawing/2014/main" id="{AB2CEA72-ECF8-4035-AF5B-413521B18C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3101" y="1051025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2" descr="Emirates NBD - Reem Mall">
              <a:extLst>
                <a:ext uri="{FF2B5EF4-FFF2-40B4-BE49-F238E27FC236}">
                  <a16:creationId xmlns:a16="http://schemas.microsoft.com/office/drawing/2014/main" id="{59AA7160-3DBD-48C3-BDCE-ADF2C36A03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1032" y="1747740"/>
              <a:ext cx="3372009" cy="877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F6F20F2-D200-4F61-80FC-DAE0FC11AA98}"/>
              </a:ext>
            </a:extLst>
          </p:cNvPr>
          <p:cNvGrpSpPr/>
          <p:nvPr/>
        </p:nvGrpSpPr>
        <p:grpSpPr>
          <a:xfrm>
            <a:off x="5476193" y="6726438"/>
            <a:ext cx="3923560" cy="2318915"/>
            <a:chOff x="7772400" y="1249614"/>
            <a:chExt cx="4648200" cy="2820860"/>
          </a:xfrm>
        </p:grpSpPr>
        <p:sp>
          <p:nvSpPr>
            <p:cNvPr id="40" name="object 4">
              <a:extLst>
                <a:ext uri="{FF2B5EF4-FFF2-40B4-BE49-F238E27FC236}">
                  <a16:creationId xmlns:a16="http://schemas.microsoft.com/office/drawing/2014/main" id="{38284D61-56D3-45F7-991A-D26D97BBE972}"/>
                </a:ext>
              </a:extLst>
            </p:cNvPr>
            <p:cNvSpPr txBox="1"/>
            <p:nvPr/>
          </p:nvSpPr>
          <p:spPr>
            <a:xfrm>
              <a:off x="8590266" y="3194149"/>
              <a:ext cx="2971799" cy="876325"/>
            </a:xfrm>
            <a:prstGeom prst="rect">
              <a:avLst/>
            </a:prstGeom>
          </p:spPr>
          <p:txBody>
            <a:bodyPr vert="horz" wrap="square" lIns="0" tIns="256224" rIns="0" bIns="0" rtlCol="0">
              <a:spAutoFit/>
            </a:bodyPr>
            <a:lstStyle/>
            <a:p>
              <a:pPr marL="24100" algn="ctr">
                <a:spcBef>
                  <a:spcPts val="2017"/>
                </a:spcBef>
                <a:tabLst>
                  <a:tab pos="597422" algn="l"/>
                  <a:tab pos="598691" algn="l"/>
                </a:tabLst>
              </a:pPr>
              <a:r>
                <a:rPr lang="en-US" sz="1500" b="1" i="1" u="sng" spc="10" dirty="0">
                  <a:ea typeface="Tahoma" panose="020B0604030504040204" pitchFamily="34" charset="0"/>
                  <a:cs typeface="Tahoma" panose="020B0604030504040204" pitchFamily="34" charset="0"/>
                </a:rPr>
                <a:t>USD 70.7 Mn-INR 1272 Cr</a:t>
              </a:r>
              <a:br>
                <a:rPr lang="en-US" sz="1500" b="1" i="1" u="sng" spc="10" dirty="0"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sz="1500" b="1" i="1" u="sng" spc="10" dirty="0">
                  <a:ea typeface="Tahoma" panose="020B0604030504040204" pitchFamily="34" charset="0"/>
                  <a:cs typeface="Tahoma" panose="020B0604030504040204" pitchFamily="34" charset="0"/>
                </a:rPr>
                <a:t>E Multiple- 1 – 1.5x</a:t>
              </a:r>
            </a:p>
          </p:txBody>
        </p:sp>
        <p:pic>
          <p:nvPicPr>
            <p:cNvPr id="41" name="Picture 6" descr="Thriveni EarthMovers Pvt.Ltd | LinkedIn">
              <a:extLst>
                <a:ext uri="{FF2B5EF4-FFF2-40B4-BE49-F238E27FC236}">
                  <a16:creationId xmlns:a16="http://schemas.microsoft.com/office/drawing/2014/main" id="{3790BBEF-FFD6-4B64-97F1-A0F572E084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400" y="1249614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8" descr="Tata Steel: A Comprehensive Guide To Ace Your Interview">
              <a:extLst>
                <a:ext uri="{FF2B5EF4-FFF2-40B4-BE49-F238E27FC236}">
                  <a16:creationId xmlns:a16="http://schemas.microsoft.com/office/drawing/2014/main" id="{906AC8E9-5D30-4129-B872-331942E8CA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3812" y="1543552"/>
              <a:ext cx="2656788" cy="1328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7101249-568A-492F-99F0-AC0D196F6E73}"/>
              </a:ext>
            </a:extLst>
          </p:cNvPr>
          <p:cNvGrpSpPr/>
          <p:nvPr/>
        </p:nvGrpSpPr>
        <p:grpSpPr>
          <a:xfrm>
            <a:off x="8875781" y="3859525"/>
            <a:ext cx="3935061" cy="2767557"/>
            <a:chOff x="5995158" y="5118100"/>
            <a:chExt cx="5385012" cy="3104934"/>
          </a:xfrm>
        </p:grpSpPr>
        <p:sp>
          <p:nvSpPr>
            <p:cNvPr id="48" name="object 4">
              <a:extLst>
                <a:ext uri="{FF2B5EF4-FFF2-40B4-BE49-F238E27FC236}">
                  <a16:creationId xmlns:a16="http://schemas.microsoft.com/office/drawing/2014/main" id="{CB3A9142-904F-4CFB-B970-FBF01C76B358}"/>
                </a:ext>
              </a:extLst>
            </p:cNvPr>
            <p:cNvSpPr txBox="1"/>
            <p:nvPr/>
          </p:nvSpPr>
          <p:spPr>
            <a:xfrm>
              <a:off x="6297212" y="7153830"/>
              <a:ext cx="5082958" cy="1069204"/>
            </a:xfrm>
            <a:prstGeom prst="rect">
              <a:avLst/>
            </a:prstGeom>
          </p:spPr>
          <p:txBody>
            <a:bodyPr vert="horz" wrap="square" lIns="0" tIns="256224" rIns="0" bIns="0" rtlCol="0">
              <a:spAutoFit/>
            </a:bodyPr>
            <a:lstStyle/>
            <a:p>
              <a:pPr marL="24100">
                <a:spcBef>
                  <a:spcPts val="2017"/>
                </a:spcBef>
                <a:tabLst>
                  <a:tab pos="597422" algn="l"/>
                  <a:tab pos="598691" algn="l"/>
                </a:tabLst>
              </a:pPr>
              <a:r>
                <a:rPr lang="en-US" sz="1600" b="1" i="1" u="sng" spc="10" dirty="0">
                  <a:ea typeface="Tahoma" panose="020B0604030504040204" pitchFamily="34" charset="0"/>
                  <a:cs typeface="Tahoma" panose="020B0604030504040204" pitchFamily="34" charset="0"/>
                </a:rPr>
                <a:t>~USD 1 Mn-INR 9-10 Cr, </a:t>
              </a:r>
              <a:r>
                <a:rPr lang="pt-BR" sz="1600" b="1" i="1" u="sng" spc="10" dirty="0">
                  <a:ea typeface="Tahoma" panose="020B0604030504040204" pitchFamily="34" charset="0"/>
                  <a:cs typeface="Tahoma" panose="020B0604030504040204" pitchFamily="34" charset="0"/>
                </a:rPr>
                <a:t>R Multiple- 1.5-2x </a:t>
              </a:r>
              <a:endParaRPr lang="en-US" sz="1600" b="1" i="1" u="sng" spc="10" dirty="0"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24100">
                <a:spcBef>
                  <a:spcPts val="2017"/>
                </a:spcBef>
                <a:tabLst>
                  <a:tab pos="597422" algn="l"/>
                  <a:tab pos="598691" algn="l"/>
                </a:tabLst>
              </a:pPr>
              <a:endParaRPr lang="en-US" sz="2000" b="1" i="1" u="sng" spc="10" dirty="0"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49" name="Picture 28" descr="Get-A-Way - Food and Beverage Startup, Mumbai | YNOS">
              <a:extLst>
                <a:ext uri="{FF2B5EF4-FFF2-40B4-BE49-F238E27FC236}">
                  <a16:creationId xmlns:a16="http://schemas.microsoft.com/office/drawing/2014/main" id="{5FE9BF49-E235-49CB-94F3-053902F35F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5158" y="5118100"/>
              <a:ext cx="2061301" cy="2061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32" descr="Heritage Foods - Wikipedia">
              <a:extLst>
                <a:ext uri="{FF2B5EF4-FFF2-40B4-BE49-F238E27FC236}">
                  <a16:creationId xmlns:a16="http://schemas.microsoft.com/office/drawing/2014/main" id="{C619A765-8FBF-4689-8D7F-6FD4BD5B47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3417" y="5203950"/>
              <a:ext cx="3246753" cy="1647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6432C30-E5E6-4CE6-B1B8-1F57AE7A09A6}"/>
              </a:ext>
            </a:extLst>
          </p:cNvPr>
          <p:cNvGrpSpPr/>
          <p:nvPr/>
        </p:nvGrpSpPr>
        <p:grpSpPr>
          <a:xfrm>
            <a:off x="13535848" y="6392328"/>
            <a:ext cx="4214643" cy="2714408"/>
            <a:chOff x="12162450" y="6117051"/>
            <a:chExt cx="4997449" cy="2852503"/>
          </a:xfrm>
        </p:grpSpPr>
        <p:sp>
          <p:nvSpPr>
            <p:cNvPr id="52" name="object 4">
              <a:extLst>
                <a:ext uri="{FF2B5EF4-FFF2-40B4-BE49-F238E27FC236}">
                  <a16:creationId xmlns:a16="http://schemas.microsoft.com/office/drawing/2014/main" id="{2F435D4C-B5F3-4590-A961-EF5A77FADF02}"/>
                </a:ext>
              </a:extLst>
            </p:cNvPr>
            <p:cNvSpPr txBox="1"/>
            <p:nvPr/>
          </p:nvSpPr>
          <p:spPr>
            <a:xfrm>
              <a:off x="12496800" y="8403051"/>
              <a:ext cx="4663098" cy="566503"/>
            </a:xfrm>
            <a:prstGeom prst="rect">
              <a:avLst/>
            </a:prstGeom>
          </p:spPr>
          <p:txBody>
            <a:bodyPr vert="horz" wrap="square" lIns="0" tIns="256224" rIns="0" bIns="0" rtlCol="0">
              <a:spAutoFit/>
            </a:bodyPr>
            <a:lstStyle/>
            <a:p>
              <a:pPr marL="24100">
                <a:spcBef>
                  <a:spcPts val="2017"/>
                </a:spcBef>
                <a:tabLst>
                  <a:tab pos="597422" algn="l"/>
                  <a:tab pos="598691" algn="l"/>
                </a:tabLst>
              </a:pPr>
              <a:r>
                <a:rPr lang="en-US" sz="1600" b="1" i="1" u="sng" spc="10" dirty="0">
                  <a:ea typeface="Tahoma" panose="020B0604030504040204" pitchFamily="34" charset="0"/>
                  <a:cs typeface="Tahoma" panose="020B0604030504040204" pitchFamily="34" charset="0"/>
                </a:rPr>
                <a:t>USD 51 Mn-INR 450 Cr</a:t>
              </a:r>
              <a:r>
                <a:rPr lang="en-US" sz="2000" b="1" i="1" u="sng" spc="10" dirty="0"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b="1" i="1" u="sng" spc="10" dirty="0">
                  <a:ea typeface="Tahoma" panose="020B0604030504040204" pitchFamily="34" charset="0"/>
                  <a:cs typeface="Tahoma" panose="020B0604030504040204" pitchFamily="34" charset="0"/>
                </a:rPr>
                <a:t>  R Multiple – 4 - 6x</a:t>
              </a:r>
              <a:endParaRPr lang="en-US" sz="2000" b="1" i="1" u="sng" spc="10" dirty="0"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53" name="Picture 34" descr="Muuchstac Nepal | Kathmandu">
              <a:extLst>
                <a:ext uri="{FF2B5EF4-FFF2-40B4-BE49-F238E27FC236}">
                  <a16:creationId xmlns:a16="http://schemas.microsoft.com/office/drawing/2014/main" id="{6F2C543A-6A1E-46A1-B5CD-09E18C1750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62450" y="6117051"/>
              <a:ext cx="200025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36" descr="Godrej Consumer Products to acquire Raymond Consumer Care's FMCG business |  Marketing | Campaign India">
              <a:extLst>
                <a:ext uri="{FF2B5EF4-FFF2-40B4-BE49-F238E27FC236}">
                  <a16:creationId xmlns:a16="http://schemas.microsoft.com/office/drawing/2014/main" id="{0B885D06-3DD8-4BBA-8A3B-50A567E61C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50" b="31838"/>
            <a:stretch/>
          </p:blipFill>
          <p:spPr bwMode="auto">
            <a:xfrm>
              <a:off x="13683415" y="6432138"/>
              <a:ext cx="3476484" cy="1033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7D0D897-5E52-4623-BDA9-3F69AED048F3}"/>
              </a:ext>
            </a:extLst>
          </p:cNvPr>
          <p:cNvGrpSpPr/>
          <p:nvPr/>
        </p:nvGrpSpPr>
        <p:grpSpPr>
          <a:xfrm>
            <a:off x="1148022" y="6785099"/>
            <a:ext cx="3714337" cy="2066729"/>
            <a:chOff x="1544208" y="4015145"/>
            <a:chExt cx="3714337" cy="2066729"/>
          </a:xfrm>
        </p:grpSpPr>
        <p:pic>
          <p:nvPicPr>
            <p:cNvPr id="2050" name="Picture 2" descr="tax consultancy Dhruva Advisors">
              <a:extLst>
                <a:ext uri="{FF2B5EF4-FFF2-40B4-BE49-F238E27FC236}">
                  <a16:creationId xmlns:a16="http://schemas.microsoft.com/office/drawing/2014/main" id="{074930EC-BB24-4D28-A5D1-1523BBEE8F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4015145"/>
              <a:ext cx="3209925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object 4">
              <a:extLst>
                <a:ext uri="{FF2B5EF4-FFF2-40B4-BE49-F238E27FC236}">
                  <a16:creationId xmlns:a16="http://schemas.microsoft.com/office/drawing/2014/main" id="{14A2ACF7-CBFE-4313-8F84-D4F796F56DE6}"/>
                </a:ext>
              </a:extLst>
            </p:cNvPr>
            <p:cNvSpPr txBox="1"/>
            <p:nvPr/>
          </p:nvSpPr>
          <p:spPr>
            <a:xfrm>
              <a:off x="1544208" y="5330705"/>
              <a:ext cx="3714337" cy="751169"/>
            </a:xfrm>
            <a:prstGeom prst="rect">
              <a:avLst/>
            </a:prstGeom>
          </p:spPr>
          <p:txBody>
            <a:bodyPr vert="horz" wrap="square" lIns="0" tIns="256224" rIns="0" bIns="0" rtlCol="0">
              <a:spAutoFit/>
            </a:bodyPr>
            <a:lstStyle/>
            <a:p>
              <a:pPr marL="24100" algn="ctr">
                <a:spcBef>
                  <a:spcPts val="2017"/>
                </a:spcBef>
                <a:tabLst>
                  <a:tab pos="597422" algn="l"/>
                  <a:tab pos="598691" algn="l"/>
                </a:tabLst>
              </a:pPr>
              <a:r>
                <a:rPr lang="en-US" sz="1600" b="1" i="1" u="sng" spc="10" dirty="0">
                  <a:ea typeface="Tahoma" panose="020B0604030504040204" pitchFamily="34" charset="0"/>
                  <a:cs typeface="Tahoma" panose="020B0604030504040204" pitchFamily="34" charset="0"/>
                </a:rPr>
                <a:t>Deal Value- Undisclosed , </a:t>
              </a:r>
              <a:br>
                <a:rPr lang="en-US" sz="1600" b="1" i="1" u="sng" spc="10" dirty="0"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sz="1600" b="1" i="1" u="sng" spc="10" dirty="0">
                  <a:ea typeface="Tahoma" panose="020B0604030504040204" pitchFamily="34" charset="0"/>
                  <a:cs typeface="Tahoma" panose="020B0604030504040204" pitchFamily="34" charset="0"/>
                </a:rPr>
                <a:t>Market Multiple-1x-3x of revenue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570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2608B22A-E90C-40F5-92B5-681F2176B2CF}"/>
              </a:ext>
            </a:extLst>
          </p:cNvPr>
          <p:cNvSpPr txBox="1"/>
          <p:nvPr/>
        </p:nvSpPr>
        <p:spPr>
          <a:xfrm>
            <a:off x="2635976" y="375036"/>
            <a:ext cx="5212624" cy="3961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999" dirty="0">
                <a:solidFill>
                  <a:srgbClr val="003C6C"/>
                </a:solidFill>
                <a:latin typeface="Poppins Bold"/>
              </a:rPr>
              <a:t>CASE STUDIES-</a:t>
            </a:r>
            <a:r>
              <a:rPr lang="en-US" sz="2999" dirty="0">
                <a:solidFill>
                  <a:srgbClr val="3F822A"/>
                </a:solidFill>
                <a:latin typeface="Poppins Bold"/>
              </a:rPr>
              <a:t>M &amp; 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73965FE-653A-4986-ABD7-051D60C61877}"/>
              </a:ext>
            </a:extLst>
          </p:cNvPr>
          <p:cNvGrpSpPr/>
          <p:nvPr/>
        </p:nvGrpSpPr>
        <p:grpSpPr>
          <a:xfrm>
            <a:off x="5871326" y="1032839"/>
            <a:ext cx="6071063" cy="2866614"/>
            <a:chOff x="5871326" y="1054104"/>
            <a:chExt cx="6071063" cy="2866614"/>
          </a:xfrm>
        </p:grpSpPr>
        <p:sp>
          <p:nvSpPr>
            <p:cNvPr id="32" name="object 4">
              <a:extLst>
                <a:ext uri="{FF2B5EF4-FFF2-40B4-BE49-F238E27FC236}">
                  <a16:creationId xmlns:a16="http://schemas.microsoft.com/office/drawing/2014/main" id="{5F63F7E3-0E62-46D2-ADB5-5DF7B1B6B8DF}"/>
                </a:ext>
              </a:extLst>
            </p:cNvPr>
            <p:cNvSpPr txBox="1"/>
            <p:nvPr/>
          </p:nvSpPr>
          <p:spPr>
            <a:xfrm>
              <a:off x="7338991" y="3415771"/>
              <a:ext cx="3135731" cy="504947"/>
            </a:xfrm>
            <a:prstGeom prst="rect">
              <a:avLst/>
            </a:prstGeom>
          </p:spPr>
          <p:txBody>
            <a:bodyPr vert="horz" wrap="square" lIns="0" tIns="256224" rIns="0" bIns="0" rtlCol="0">
              <a:spAutoFit/>
            </a:bodyPr>
            <a:lstStyle/>
            <a:p>
              <a:pPr marL="24100">
                <a:spcBef>
                  <a:spcPts val="2017"/>
                </a:spcBef>
                <a:tabLst>
                  <a:tab pos="597422" algn="l"/>
                  <a:tab pos="598691" algn="l"/>
                </a:tabLst>
              </a:pPr>
              <a:r>
                <a:rPr lang="en-US" sz="1600" b="1" i="1" u="sng" spc="1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~USD 476 Mn-INR 3.9K Cr</a:t>
              </a:r>
              <a:endParaRPr lang="en-US" sz="2000" b="1" i="1" u="sng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8194" name="Picture 2" descr="UltraTech Cement Acquires 23% Stake in ...">
              <a:extLst>
                <a:ext uri="{FF2B5EF4-FFF2-40B4-BE49-F238E27FC236}">
                  <a16:creationId xmlns:a16="http://schemas.microsoft.com/office/drawing/2014/main" id="{50226635-166F-4BDD-969A-157A6F626F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1326" y="1054104"/>
              <a:ext cx="6071063" cy="24352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3ADED50-C95B-4511-9E92-A80E3B57B4AC}"/>
              </a:ext>
            </a:extLst>
          </p:cNvPr>
          <p:cNvGrpSpPr/>
          <p:nvPr/>
        </p:nvGrpSpPr>
        <p:grpSpPr>
          <a:xfrm>
            <a:off x="11912137" y="4801157"/>
            <a:ext cx="6071063" cy="2933143"/>
            <a:chOff x="11912137" y="4801157"/>
            <a:chExt cx="6071063" cy="2933143"/>
          </a:xfrm>
        </p:grpSpPr>
        <p:pic>
          <p:nvPicPr>
            <p:cNvPr id="8196" name="Picture 4" descr="Adani to acquire 29% stake in NDTV ...">
              <a:extLst>
                <a:ext uri="{FF2B5EF4-FFF2-40B4-BE49-F238E27FC236}">
                  <a16:creationId xmlns:a16="http://schemas.microsoft.com/office/drawing/2014/main" id="{59A24C7A-105D-45F1-BA42-7CA1A8A14E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12137" y="4801157"/>
              <a:ext cx="6071063" cy="25455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object 4">
              <a:extLst>
                <a:ext uri="{FF2B5EF4-FFF2-40B4-BE49-F238E27FC236}">
                  <a16:creationId xmlns:a16="http://schemas.microsoft.com/office/drawing/2014/main" id="{27416C33-537D-4FEC-BCF7-F92514D37E51}"/>
                </a:ext>
              </a:extLst>
            </p:cNvPr>
            <p:cNvSpPr txBox="1"/>
            <p:nvPr/>
          </p:nvSpPr>
          <p:spPr>
            <a:xfrm>
              <a:off x="13969537" y="7229353"/>
              <a:ext cx="3135731" cy="504947"/>
            </a:xfrm>
            <a:prstGeom prst="rect">
              <a:avLst/>
            </a:prstGeom>
          </p:spPr>
          <p:txBody>
            <a:bodyPr vert="horz" wrap="square" lIns="0" tIns="256224" rIns="0" bIns="0" rtlCol="0">
              <a:spAutoFit/>
            </a:bodyPr>
            <a:lstStyle/>
            <a:p>
              <a:pPr marL="24100">
                <a:spcBef>
                  <a:spcPts val="2017"/>
                </a:spcBef>
                <a:tabLst>
                  <a:tab pos="597422" algn="l"/>
                  <a:tab pos="598691" algn="l"/>
                </a:tabLst>
              </a:pPr>
              <a:r>
                <a:rPr lang="en-US" sz="1600" b="1" i="1" u="sng" spc="1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~INR 602 Cr</a:t>
              </a:r>
              <a:endParaRPr lang="en-US" sz="2000" b="1" i="1" u="sng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22E54EE-DBC5-4F02-9D86-8F788568EB68}"/>
              </a:ext>
            </a:extLst>
          </p:cNvPr>
          <p:cNvGrpSpPr/>
          <p:nvPr/>
        </p:nvGrpSpPr>
        <p:grpSpPr>
          <a:xfrm>
            <a:off x="609600" y="4370197"/>
            <a:ext cx="3733800" cy="4663343"/>
            <a:chOff x="609600" y="4370197"/>
            <a:chExt cx="3733800" cy="466334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2DF998F-0E96-49F1-A525-C657DC53D7C5}"/>
                </a:ext>
              </a:extLst>
            </p:cNvPr>
            <p:cNvGrpSpPr/>
            <p:nvPr/>
          </p:nvGrpSpPr>
          <p:grpSpPr>
            <a:xfrm>
              <a:off x="609600" y="4370197"/>
              <a:ext cx="3733800" cy="4518622"/>
              <a:chOff x="6248400" y="4603118"/>
              <a:chExt cx="3733800" cy="4052782"/>
            </a:xfrm>
          </p:grpSpPr>
          <p:pic>
            <p:nvPicPr>
              <p:cNvPr id="8198" name="Picture 6" descr="Twitter Logo Images - Free Download on ...">
                <a:extLst>
                  <a:ext uri="{FF2B5EF4-FFF2-40B4-BE49-F238E27FC236}">
                    <a16:creationId xmlns:a16="http://schemas.microsoft.com/office/drawing/2014/main" id="{CE3E3819-3FD3-48D3-A9D3-8F6A29BD34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8400" y="6642576"/>
                <a:ext cx="3733800" cy="20133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02" name="Picture 10" descr="Elon Musk bought Twitter. Then the ...">
                <a:extLst>
                  <a:ext uri="{FF2B5EF4-FFF2-40B4-BE49-F238E27FC236}">
                    <a16:creationId xmlns:a16="http://schemas.microsoft.com/office/drawing/2014/main" id="{4E0B80B6-AB52-46AD-BBE1-88B48693BC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43737" y="4603118"/>
                <a:ext cx="2143125" cy="2143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1" name="object 4">
              <a:extLst>
                <a:ext uri="{FF2B5EF4-FFF2-40B4-BE49-F238E27FC236}">
                  <a16:creationId xmlns:a16="http://schemas.microsoft.com/office/drawing/2014/main" id="{2D15D8E3-43E5-4487-94F4-E01BFBAED17C}"/>
                </a:ext>
              </a:extLst>
            </p:cNvPr>
            <p:cNvSpPr txBox="1"/>
            <p:nvPr/>
          </p:nvSpPr>
          <p:spPr>
            <a:xfrm>
              <a:off x="1207669" y="8528593"/>
              <a:ext cx="3135731" cy="504947"/>
            </a:xfrm>
            <a:prstGeom prst="rect">
              <a:avLst/>
            </a:prstGeom>
          </p:spPr>
          <p:txBody>
            <a:bodyPr vert="horz" wrap="square" lIns="0" tIns="256224" rIns="0" bIns="0" rtlCol="0">
              <a:spAutoFit/>
            </a:bodyPr>
            <a:lstStyle/>
            <a:p>
              <a:pPr marL="24100">
                <a:spcBef>
                  <a:spcPts val="2017"/>
                </a:spcBef>
                <a:tabLst>
                  <a:tab pos="597422" algn="l"/>
                  <a:tab pos="598691" algn="l"/>
                </a:tabLst>
              </a:pPr>
              <a:r>
                <a:rPr lang="en-US" sz="1600" b="1" i="1" u="sng" spc="1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~USD 43 Bn, INR 3.27L Cr</a:t>
              </a:r>
              <a:endParaRPr lang="en-US" sz="2000" b="1" i="1" u="sng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8204" name="Picture 12" descr="Prime Video: Hostile">
            <a:extLst>
              <a:ext uri="{FF2B5EF4-FFF2-40B4-BE49-F238E27FC236}">
                <a16:creationId xmlns:a16="http://schemas.microsoft.com/office/drawing/2014/main" id="{4DB35D3A-2C09-4A73-937A-14286F51A2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5" t="2493" r="17256" b="8371"/>
          <a:stretch/>
        </p:blipFill>
        <p:spPr bwMode="auto">
          <a:xfrm>
            <a:off x="5846517" y="4610100"/>
            <a:ext cx="5750322" cy="462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45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2608B22A-E90C-40F5-92B5-681F2176B2CF}"/>
              </a:ext>
            </a:extLst>
          </p:cNvPr>
          <p:cNvSpPr txBox="1"/>
          <p:nvPr/>
        </p:nvSpPr>
        <p:spPr>
          <a:xfrm>
            <a:off x="2635976" y="417566"/>
            <a:ext cx="4831624" cy="3961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999" dirty="0">
                <a:solidFill>
                  <a:srgbClr val="003C6C"/>
                </a:solidFill>
                <a:latin typeface="Poppins Bold"/>
              </a:rPr>
              <a:t>INTRODUCTION-</a:t>
            </a:r>
            <a:r>
              <a:rPr lang="en-US" sz="2999" dirty="0">
                <a:solidFill>
                  <a:srgbClr val="3F822A"/>
                </a:solidFill>
                <a:latin typeface="Poppins Bold"/>
              </a:rPr>
              <a:t>FINANCE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7A33F7-0AA4-460A-9F49-B82F7B811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485900"/>
            <a:ext cx="6140605" cy="12192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31FF72F-650A-496E-BCD2-748BFC6BB727}"/>
              </a:ext>
            </a:extLst>
          </p:cNvPr>
          <p:cNvGrpSpPr/>
          <p:nvPr/>
        </p:nvGrpSpPr>
        <p:grpSpPr>
          <a:xfrm>
            <a:off x="990600" y="4267619"/>
            <a:ext cx="5410201" cy="940201"/>
            <a:chOff x="430252" y="930459"/>
            <a:chExt cx="3757736" cy="940201"/>
          </a:xfrm>
        </p:grpSpPr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30564719-E400-44DE-96CD-4EC052099AD6}"/>
                </a:ext>
              </a:extLst>
            </p:cNvPr>
            <p:cNvSpPr/>
            <p:nvPr/>
          </p:nvSpPr>
          <p:spPr>
            <a:xfrm>
              <a:off x="430252" y="930459"/>
              <a:ext cx="3600000" cy="940201"/>
            </a:xfrm>
            <a:custGeom>
              <a:avLst/>
              <a:gdLst/>
              <a:ahLst/>
              <a:cxnLst/>
              <a:rect l="l" t="t" r="r" b="b"/>
              <a:pathLst>
                <a:path w="2575559" h="649605">
                  <a:moveTo>
                    <a:pt x="2467356" y="0"/>
                  </a:moveTo>
                  <a:lnTo>
                    <a:pt x="108204" y="0"/>
                  </a:lnTo>
                  <a:lnTo>
                    <a:pt x="66061" y="8495"/>
                  </a:lnTo>
                  <a:lnTo>
                    <a:pt x="31670" y="31670"/>
                  </a:lnTo>
                  <a:lnTo>
                    <a:pt x="8495" y="66061"/>
                  </a:lnTo>
                  <a:lnTo>
                    <a:pt x="0" y="108203"/>
                  </a:lnTo>
                  <a:lnTo>
                    <a:pt x="0" y="541020"/>
                  </a:lnTo>
                  <a:lnTo>
                    <a:pt x="8495" y="583162"/>
                  </a:lnTo>
                  <a:lnTo>
                    <a:pt x="31670" y="617553"/>
                  </a:lnTo>
                  <a:lnTo>
                    <a:pt x="66061" y="640728"/>
                  </a:lnTo>
                  <a:lnTo>
                    <a:pt x="108204" y="649224"/>
                  </a:lnTo>
                  <a:lnTo>
                    <a:pt x="2467356" y="649224"/>
                  </a:lnTo>
                  <a:lnTo>
                    <a:pt x="2509498" y="640728"/>
                  </a:lnTo>
                  <a:lnTo>
                    <a:pt x="2543889" y="617553"/>
                  </a:lnTo>
                  <a:lnTo>
                    <a:pt x="2567064" y="583162"/>
                  </a:lnTo>
                  <a:lnTo>
                    <a:pt x="2575560" y="541020"/>
                  </a:lnTo>
                  <a:lnTo>
                    <a:pt x="2575560" y="108203"/>
                  </a:lnTo>
                  <a:lnTo>
                    <a:pt x="2567064" y="66061"/>
                  </a:lnTo>
                  <a:lnTo>
                    <a:pt x="2543889" y="31670"/>
                  </a:lnTo>
                  <a:lnTo>
                    <a:pt x="2509498" y="8495"/>
                  </a:lnTo>
                  <a:lnTo>
                    <a:pt x="2467356" y="0"/>
                  </a:lnTo>
                  <a:close/>
                </a:path>
              </a:pathLst>
            </a:custGeom>
            <a:solidFill>
              <a:srgbClr val="6DFAFF"/>
            </a:solidFill>
          </p:spPr>
          <p:txBody>
            <a:bodyPr wrap="square" lIns="0" tIns="0" rIns="0" bIns="0" rtlCol="0"/>
            <a:lstStyle/>
            <a:p>
              <a:endParaRPr sz="2400" dirty="0"/>
            </a:p>
          </p:txBody>
        </p:sp>
        <p:pic>
          <p:nvPicPr>
            <p:cNvPr id="15" name="object 5">
              <a:extLst>
                <a:ext uri="{FF2B5EF4-FFF2-40B4-BE49-F238E27FC236}">
                  <a16:creationId xmlns:a16="http://schemas.microsoft.com/office/drawing/2014/main" id="{55A357AC-A3D2-450A-93CF-CACC2E001A1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8708" y="1023959"/>
              <a:ext cx="559588" cy="688880"/>
            </a:xfrm>
            <a:prstGeom prst="rect">
              <a:avLst/>
            </a:prstGeom>
          </p:spPr>
        </p:pic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9355A527-BDDA-4624-B3DE-2D4188A14D20}"/>
                </a:ext>
              </a:extLst>
            </p:cNvPr>
            <p:cNvSpPr txBox="1"/>
            <p:nvPr/>
          </p:nvSpPr>
          <p:spPr>
            <a:xfrm>
              <a:off x="1186032" y="1067261"/>
              <a:ext cx="3001956" cy="506549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lang="en-IN" sz="3200" b="1" u="sng" spc="-10" dirty="0">
                  <a:solidFill>
                    <a:schemeClr val="bg2">
                      <a:lumMod val="25000"/>
                    </a:schemeClr>
                  </a:solidFill>
                  <a:uFill>
                    <a:solidFill>
                      <a:srgbClr val="A25400"/>
                    </a:solidFill>
                  </a:uFill>
                  <a:latin typeface="Trebuchet MS"/>
                  <a:cs typeface="Trebuchet MS"/>
                </a:rPr>
                <a:t>PERSONAL FINANCE</a:t>
              </a:r>
              <a:endParaRPr lang="en-IN" sz="3200" b="1" u="sng" dirty="0">
                <a:solidFill>
                  <a:schemeClr val="bg2">
                    <a:lumMod val="25000"/>
                  </a:schemeClr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7D47560-62E7-4077-A513-305EF2122127}"/>
              </a:ext>
            </a:extLst>
          </p:cNvPr>
          <p:cNvGrpSpPr/>
          <p:nvPr/>
        </p:nvGrpSpPr>
        <p:grpSpPr>
          <a:xfrm>
            <a:off x="6781800" y="4267619"/>
            <a:ext cx="5333999" cy="1219200"/>
            <a:chOff x="430252" y="930459"/>
            <a:chExt cx="3705468" cy="1135793"/>
          </a:xfrm>
        </p:grpSpPr>
        <p:sp>
          <p:nvSpPr>
            <p:cNvPr id="18" name="object 13">
              <a:extLst>
                <a:ext uri="{FF2B5EF4-FFF2-40B4-BE49-F238E27FC236}">
                  <a16:creationId xmlns:a16="http://schemas.microsoft.com/office/drawing/2014/main" id="{99B9FB7C-2DED-44DF-9273-42228BCA52D6}"/>
                </a:ext>
              </a:extLst>
            </p:cNvPr>
            <p:cNvSpPr/>
            <p:nvPr/>
          </p:nvSpPr>
          <p:spPr>
            <a:xfrm>
              <a:off x="430252" y="930459"/>
              <a:ext cx="3600000" cy="875881"/>
            </a:xfrm>
            <a:custGeom>
              <a:avLst/>
              <a:gdLst/>
              <a:ahLst/>
              <a:cxnLst/>
              <a:rect l="l" t="t" r="r" b="b"/>
              <a:pathLst>
                <a:path w="2575559" h="649605">
                  <a:moveTo>
                    <a:pt x="2467356" y="0"/>
                  </a:moveTo>
                  <a:lnTo>
                    <a:pt x="108204" y="0"/>
                  </a:lnTo>
                  <a:lnTo>
                    <a:pt x="66061" y="8495"/>
                  </a:lnTo>
                  <a:lnTo>
                    <a:pt x="31670" y="31670"/>
                  </a:lnTo>
                  <a:lnTo>
                    <a:pt x="8495" y="66061"/>
                  </a:lnTo>
                  <a:lnTo>
                    <a:pt x="0" y="108203"/>
                  </a:lnTo>
                  <a:lnTo>
                    <a:pt x="0" y="541020"/>
                  </a:lnTo>
                  <a:lnTo>
                    <a:pt x="8495" y="583162"/>
                  </a:lnTo>
                  <a:lnTo>
                    <a:pt x="31670" y="617553"/>
                  </a:lnTo>
                  <a:lnTo>
                    <a:pt x="66061" y="640728"/>
                  </a:lnTo>
                  <a:lnTo>
                    <a:pt x="108204" y="649224"/>
                  </a:lnTo>
                  <a:lnTo>
                    <a:pt x="2467356" y="649224"/>
                  </a:lnTo>
                  <a:lnTo>
                    <a:pt x="2509498" y="640728"/>
                  </a:lnTo>
                  <a:lnTo>
                    <a:pt x="2543889" y="617553"/>
                  </a:lnTo>
                  <a:lnTo>
                    <a:pt x="2567064" y="583162"/>
                  </a:lnTo>
                  <a:lnTo>
                    <a:pt x="2575560" y="541020"/>
                  </a:lnTo>
                  <a:lnTo>
                    <a:pt x="2575560" y="108203"/>
                  </a:lnTo>
                  <a:lnTo>
                    <a:pt x="2567064" y="66061"/>
                  </a:lnTo>
                  <a:lnTo>
                    <a:pt x="2543889" y="31670"/>
                  </a:lnTo>
                  <a:lnTo>
                    <a:pt x="2509498" y="8495"/>
                  </a:lnTo>
                  <a:lnTo>
                    <a:pt x="2467356" y="0"/>
                  </a:lnTo>
                  <a:close/>
                </a:path>
              </a:pathLst>
            </a:custGeom>
            <a:solidFill>
              <a:srgbClr val="6DFAFF"/>
            </a:solidFill>
          </p:spPr>
          <p:txBody>
            <a:bodyPr wrap="square" lIns="0" tIns="0" rIns="0" bIns="0" rtlCol="0"/>
            <a:lstStyle/>
            <a:p>
              <a:endParaRPr sz="2400" dirty="0"/>
            </a:p>
          </p:txBody>
        </p:sp>
        <p:sp>
          <p:nvSpPr>
            <p:cNvPr id="20" name="object 14">
              <a:extLst>
                <a:ext uri="{FF2B5EF4-FFF2-40B4-BE49-F238E27FC236}">
                  <a16:creationId xmlns:a16="http://schemas.microsoft.com/office/drawing/2014/main" id="{CB6F1C35-52A1-4B03-96A1-2E29226E7412}"/>
                </a:ext>
              </a:extLst>
            </p:cNvPr>
            <p:cNvSpPr txBox="1"/>
            <p:nvPr/>
          </p:nvSpPr>
          <p:spPr>
            <a:xfrm>
              <a:off x="1133764" y="1067261"/>
              <a:ext cx="3001956" cy="998991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lang="en-IN" sz="3200" b="1" u="sng" spc="-10" dirty="0">
                  <a:solidFill>
                    <a:schemeClr val="bg2">
                      <a:lumMod val="25000"/>
                    </a:schemeClr>
                  </a:solidFill>
                  <a:uFill>
                    <a:solidFill>
                      <a:srgbClr val="A25400"/>
                    </a:solidFill>
                  </a:uFill>
                  <a:latin typeface="Trebuchet MS"/>
                  <a:cs typeface="Trebuchet MS"/>
                </a:rPr>
                <a:t>CORPORATE FINANCE</a:t>
              </a:r>
              <a:endParaRPr lang="en-IN" sz="3200" b="1" u="sng" dirty="0">
                <a:solidFill>
                  <a:schemeClr val="bg2">
                    <a:lumMod val="25000"/>
                  </a:schemeClr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5055028-B000-43E6-BADB-49B4D6BBB9E5}"/>
              </a:ext>
            </a:extLst>
          </p:cNvPr>
          <p:cNvGrpSpPr/>
          <p:nvPr/>
        </p:nvGrpSpPr>
        <p:grpSpPr>
          <a:xfrm>
            <a:off x="12462209" y="4272014"/>
            <a:ext cx="5520991" cy="935806"/>
            <a:chOff x="12192000" y="4272014"/>
            <a:chExt cx="5520991" cy="935806"/>
          </a:xfrm>
        </p:grpSpPr>
        <p:sp>
          <p:nvSpPr>
            <p:cNvPr id="23" name="object 13">
              <a:extLst>
                <a:ext uri="{FF2B5EF4-FFF2-40B4-BE49-F238E27FC236}">
                  <a16:creationId xmlns:a16="http://schemas.microsoft.com/office/drawing/2014/main" id="{4812FC2A-3513-4F83-BA24-BA632D957B08}"/>
                </a:ext>
              </a:extLst>
            </p:cNvPr>
            <p:cNvSpPr/>
            <p:nvPr/>
          </p:nvSpPr>
          <p:spPr>
            <a:xfrm>
              <a:off x="12192000" y="4272014"/>
              <a:ext cx="5183102" cy="935806"/>
            </a:xfrm>
            <a:custGeom>
              <a:avLst/>
              <a:gdLst/>
              <a:ahLst/>
              <a:cxnLst/>
              <a:rect l="l" t="t" r="r" b="b"/>
              <a:pathLst>
                <a:path w="2575559" h="649605">
                  <a:moveTo>
                    <a:pt x="2467356" y="0"/>
                  </a:moveTo>
                  <a:lnTo>
                    <a:pt x="108204" y="0"/>
                  </a:lnTo>
                  <a:lnTo>
                    <a:pt x="66061" y="8495"/>
                  </a:lnTo>
                  <a:lnTo>
                    <a:pt x="31670" y="31670"/>
                  </a:lnTo>
                  <a:lnTo>
                    <a:pt x="8495" y="66061"/>
                  </a:lnTo>
                  <a:lnTo>
                    <a:pt x="0" y="108203"/>
                  </a:lnTo>
                  <a:lnTo>
                    <a:pt x="0" y="541020"/>
                  </a:lnTo>
                  <a:lnTo>
                    <a:pt x="8495" y="583162"/>
                  </a:lnTo>
                  <a:lnTo>
                    <a:pt x="31670" y="617553"/>
                  </a:lnTo>
                  <a:lnTo>
                    <a:pt x="66061" y="640728"/>
                  </a:lnTo>
                  <a:lnTo>
                    <a:pt x="108204" y="649224"/>
                  </a:lnTo>
                  <a:lnTo>
                    <a:pt x="2467356" y="649224"/>
                  </a:lnTo>
                  <a:lnTo>
                    <a:pt x="2509498" y="640728"/>
                  </a:lnTo>
                  <a:lnTo>
                    <a:pt x="2543889" y="617553"/>
                  </a:lnTo>
                  <a:lnTo>
                    <a:pt x="2567064" y="583162"/>
                  </a:lnTo>
                  <a:lnTo>
                    <a:pt x="2575560" y="541020"/>
                  </a:lnTo>
                  <a:lnTo>
                    <a:pt x="2575560" y="108203"/>
                  </a:lnTo>
                  <a:lnTo>
                    <a:pt x="2567064" y="66061"/>
                  </a:lnTo>
                  <a:lnTo>
                    <a:pt x="2543889" y="31670"/>
                  </a:lnTo>
                  <a:lnTo>
                    <a:pt x="2509498" y="8495"/>
                  </a:lnTo>
                  <a:lnTo>
                    <a:pt x="2467356" y="0"/>
                  </a:lnTo>
                  <a:close/>
                </a:path>
              </a:pathLst>
            </a:custGeom>
            <a:solidFill>
              <a:srgbClr val="6DFAFF"/>
            </a:solidFill>
          </p:spPr>
          <p:txBody>
            <a:bodyPr wrap="square" lIns="0" tIns="0" rIns="0" bIns="0" rtlCol="0"/>
            <a:lstStyle/>
            <a:p>
              <a:endParaRPr sz="2400" dirty="0"/>
            </a:p>
          </p:txBody>
        </p:sp>
        <p:sp>
          <p:nvSpPr>
            <p:cNvPr id="24" name="object 14">
              <a:extLst>
                <a:ext uri="{FF2B5EF4-FFF2-40B4-BE49-F238E27FC236}">
                  <a16:creationId xmlns:a16="http://schemas.microsoft.com/office/drawing/2014/main" id="{A190CA3E-02A2-4137-9F92-10FF300E8653}"/>
                </a:ext>
              </a:extLst>
            </p:cNvPr>
            <p:cNvSpPr txBox="1"/>
            <p:nvPr/>
          </p:nvSpPr>
          <p:spPr>
            <a:xfrm>
              <a:off x="13390923" y="4431603"/>
              <a:ext cx="4322068" cy="506549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lang="en-IN" sz="3200" b="1" u="sng" spc="-10" dirty="0">
                  <a:solidFill>
                    <a:schemeClr val="bg2">
                      <a:lumMod val="25000"/>
                    </a:schemeClr>
                  </a:solidFill>
                  <a:uFill>
                    <a:solidFill>
                      <a:srgbClr val="A25400"/>
                    </a:solidFill>
                  </a:uFill>
                  <a:latin typeface="Trebuchet MS"/>
                  <a:cs typeface="Trebuchet MS"/>
                </a:rPr>
                <a:t>PUBLIC FINANCE</a:t>
              </a:r>
              <a:endParaRPr lang="en-IN" sz="3200" b="1" u="sng" dirty="0">
                <a:solidFill>
                  <a:schemeClr val="bg2">
                    <a:lumMod val="25000"/>
                  </a:schemeClr>
                </a:solidFill>
                <a:latin typeface="Trebuchet MS"/>
                <a:cs typeface="Trebuchet MS"/>
              </a:endParaRPr>
            </a:p>
          </p:txBody>
        </p:sp>
        <p:pic>
          <p:nvPicPr>
            <p:cNvPr id="25" name="object 17">
              <a:extLst>
                <a:ext uri="{FF2B5EF4-FFF2-40B4-BE49-F238E27FC236}">
                  <a16:creationId xmlns:a16="http://schemas.microsoft.com/office/drawing/2014/main" id="{49B26533-140E-4D37-8F32-7A98CB28A23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344400" y="4361117"/>
              <a:ext cx="822547" cy="688881"/>
            </a:xfrm>
            <a:prstGeom prst="rect">
              <a:avLst/>
            </a:prstGeom>
          </p:spPr>
        </p:pic>
      </p:grpSp>
      <p:pic>
        <p:nvPicPr>
          <p:cNvPr id="26" name="object 17">
            <a:extLst>
              <a:ext uri="{FF2B5EF4-FFF2-40B4-BE49-F238E27FC236}">
                <a16:creationId xmlns:a16="http://schemas.microsoft.com/office/drawing/2014/main" id="{AA729D38-7C50-41E4-A6F5-F8785A1A4CF7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81799" y="4404421"/>
            <a:ext cx="897515" cy="739079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5F691139-987D-4469-AF17-FDDA6E37BF7F}"/>
              </a:ext>
            </a:extLst>
          </p:cNvPr>
          <p:cNvGrpSpPr/>
          <p:nvPr/>
        </p:nvGrpSpPr>
        <p:grpSpPr>
          <a:xfrm>
            <a:off x="1045967" y="5904004"/>
            <a:ext cx="5092292" cy="3618486"/>
            <a:chOff x="1076093" y="5711204"/>
            <a:chExt cx="5092292" cy="3618486"/>
          </a:xfrm>
        </p:grpSpPr>
        <p:sp>
          <p:nvSpPr>
            <p:cNvPr id="32" name="object 15">
              <a:extLst>
                <a:ext uri="{FF2B5EF4-FFF2-40B4-BE49-F238E27FC236}">
                  <a16:creationId xmlns:a16="http://schemas.microsoft.com/office/drawing/2014/main" id="{97B0C66D-6BDA-46F0-8DB6-6B387F0C8636}"/>
                </a:ext>
              </a:extLst>
            </p:cNvPr>
            <p:cNvSpPr/>
            <p:nvPr/>
          </p:nvSpPr>
          <p:spPr>
            <a:xfrm>
              <a:off x="1076093" y="5711204"/>
              <a:ext cx="5092292" cy="3618486"/>
            </a:xfrm>
            <a:custGeom>
              <a:avLst/>
              <a:gdLst/>
              <a:ahLst/>
              <a:cxnLst/>
              <a:rect l="l" t="t" r="r" b="b"/>
              <a:pathLst>
                <a:path w="2575559" h="2487295">
                  <a:moveTo>
                    <a:pt x="2161032" y="0"/>
                  </a:moveTo>
                  <a:lnTo>
                    <a:pt x="414528" y="0"/>
                  </a:lnTo>
                  <a:lnTo>
                    <a:pt x="366177" y="2788"/>
                  </a:lnTo>
                  <a:lnTo>
                    <a:pt x="319466" y="10945"/>
                  </a:lnTo>
                  <a:lnTo>
                    <a:pt x="274707" y="24161"/>
                  </a:lnTo>
                  <a:lnTo>
                    <a:pt x="232210" y="42125"/>
                  </a:lnTo>
                  <a:lnTo>
                    <a:pt x="192285" y="64526"/>
                  </a:lnTo>
                  <a:lnTo>
                    <a:pt x="155243" y="91053"/>
                  </a:lnTo>
                  <a:lnTo>
                    <a:pt x="121396" y="121396"/>
                  </a:lnTo>
                  <a:lnTo>
                    <a:pt x="91053" y="155243"/>
                  </a:lnTo>
                  <a:lnTo>
                    <a:pt x="64526" y="192285"/>
                  </a:lnTo>
                  <a:lnTo>
                    <a:pt x="42125" y="232210"/>
                  </a:lnTo>
                  <a:lnTo>
                    <a:pt x="24161" y="274707"/>
                  </a:lnTo>
                  <a:lnTo>
                    <a:pt x="10945" y="319466"/>
                  </a:lnTo>
                  <a:lnTo>
                    <a:pt x="2788" y="366177"/>
                  </a:lnTo>
                  <a:lnTo>
                    <a:pt x="0" y="414527"/>
                  </a:lnTo>
                  <a:lnTo>
                    <a:pt x="0" y="2072627"/>
                  </a:lnTo>
                  <a:lnTo>
                    <a:pt x="2788" y="2120971"/>
                  </a:lnTo>
                  <a:lnTo>
                    <a:pt x="10945" y="2167677"/>
                  </a:lnTo>
                  <a:lnTo>
                    <a:pt x="24161" y="2212434"/>
                  </a:lnTo>
                  <a:lnTo>
                    <a:pt x="42125" y="2254931"/>
                  </a:lnTo>
                  <a:lnTo>
                    <a:pt x="64526" y="2294856"/>
                  </a:lnTo>
                  <a:lnTo>
                    <a:pt x="91053" y="2331900"/>
                  </a:lnTo>
                  <a:lnTo>
                    <a:pt x="121396" y="2365751"/>
                  </a:lnTo>
                  <a:lnTo>
                    <a:pt x="155243" y="2396097"/>
                  </a:lnTo>
                  <a:lnTo>
                    <a:pt x="192285" y="2422628"/>
                  </a:lnTo>
                  <a:lnTo>
                    <a:pt x="232210" y="2445033"/>
                  </a:lnTo>
                  <a:lnTo>
                    <a:pt x="274707" y="2463000"/>
                  </a:lnTo>
                  <a:lnTo>
                    <a:pt x="319466" y="2476219"/>
                  </a:lnTo>
                  <a:lnTo>
                    <a:pt x="366177" y="2484379"/>
                  </a:lnTo>
                  <a:lnTo>
                    <a:pt x="414528" y="2487168"/>
                  </a:lnTo>
                  <a:lnTo>
                    <a:pt x="2161032" y="2487168"/>
                  </a:lnTo>
                  <a:lnTo>
                    <a:pt x="2209382" y="2484379"/>
                  </a:lnTo>
                  <a:lnTo>
                    <a:pt x="2256093" y="2476219"/>
                  </a:lnTo>
                  <a:lnTo>
                    <a:pt x="2300852" y="2463000"/>
                  </a:lnTo>
                  <a:lnTo>
                    <a:pt x="2343349" y="2445033"/>
                  </a:lnTo>
                  <a:lnTo>
                    <a:pt x="2383274" y="2422628"/>
                  </a:lnTo>
                  <a:lnTo>
                    <a:pt x="2420316" y="2396097"/>
                  </a:lnTo>
                  <a:lnTo>
                    <a:pt x="2454163" y="2365751"/>
                  </a:lnTo>
                  <a:lnTo>
                    <a:pt x="2484506" y="2331900"/>
                  </a:lnTo>
                  <a:lnTo>
                    <a:pt x="2511033" y="2294856"/>
                  </a:lnTo>
                  <a:lnTo>
                    <a:pt x="2533434" y="2254931"/>
                  </a:lnTo>
                  <a:lnTo>
                    <a:pt x="2551398" y="2212434"/>
                  </a:lnTo>
                  <a:lnTo>
                    <a:pt x="2564614" y="2167677"/>
                  </a:lnTo>
                  <a:lnTo>
                    <a:pt x="2572771" y="2120971"/>
                  </a:lnTo>
                  <a:lnTo>
                    <a:pt x="2575560" y="2072627"/>
                  </a:lnTo>
                  <a:lnTo>
                    <a:pt x="2575560" y="414527"/>
                  </a:lnTo>
                  <a:lnTo>
                    <a:pt x="2572771" y="366177"/>
                  </a:lnTo>
                  <a:lnTo>
                    <a:pt x="2564614" y="319466"/>
                  </a:lnTo>
                  <a:lnTo>
                    <a:pt x="2551398" y="274707"/>
                  </a:lnTo>
                  <a:lnTo>
                    <a:pt x="2533434" y="232210"/>
                  </a:lnTo>
                  <a:lnTo>
                    <a:pt x="2511033" y="192285"/>
                  </a:lnTo>
                  <a:lnTo>
                    <a:pt x="2484506" y="155243"/>
                  </a:lnTo>
                  <a:lnTo>
                    <a:pt x="2454163" y="121396"/>
                  </a:lnTo>
                  <a:lnTo>
                    <a:pt x="2420316" y="91053"/>
                  </a:lnTo>
                  <a:lnTo>
                    <a:pt x="2383274" y="64526"/>
                  </a:lnTo>
                  <a:lnTo>
                    <a:pt x="2343349" y="42125"/>
                  </a:lnTo>
                  <a:lnTo>
                    <a:pt x="2300852" y="24161"/>
                  </a:lnTo>
                  <a:lnTo>
                    <a:pt x="2256093" y="10945"/>
                  </a:lnTo>
                  <a:lnTo>
                    <a:pt x="2209382" y="2788"/>
                  </a:lnTo>
                  <a:lnTo>
                    <a:pt x="2161032" y="0"/>
                  </a:lnTo>
                  <a:close/>
                </a:path>
              </a:pathLst>
            </a:custGeom>
            <a:solidFill>
              <a:srgbClr val="FFF6DB"/>
            </a:solidFill>
          </p:spPr>
          <p:txBody>
            <a:bodyPr wrap="square" lIns="0" tIns="0" rIns="0" bIns="0" rtlCol="0"/>
            <a:lstStyle/>
            <a:p>
              <a:endParaRPr sz="2800" dirty="0"/>
            </a:p>
          </p:txBody>
        </p:sp>
        <p:sp>
          <p:nvSpPr>
            <p:cNvPr id="33" name="object 16">
              <a:extLst>
                <a:ext uri="{FF2B5EF4-FFF2-40B4-BE49-F238E27FC236}">
                  <a16:creationId xmlns:a16="http://schemas.microsoft.com/office/drawing/2014/main" id="{B1E6C5B4-C14A-4D1C-9E6E-DBCD278F7EF6}"/>
                </a:ext>
              </a:extLst>
            </p:cNvPr>
            <p:cNvSpPr txBox="1"/>
            <p:nvPr/>
          </p:nvSpPr>
          <p:spPr>
            <a:xfrm>
              <a:off x="1369336" y="5857586"/>
              <a:ext cx="4568948" cy="2979662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299085" indent="-287020">
                <a:lnSpc>
                  <a:spcPct val="100000"/>
                </a:lnSpc>
                <a:spcBef>
                  <a:spcPts val="95"/>
                </a:spcBef>
                <a:buFont typeface="Wingdings"/>
                <a:buChar char=""/>
                <a:tabLst>
                  <a:tab pos="299085" algn="l"/>
                  <a:tab pos="299720" algn="l"/>
                </a:tabLst>
              </a:pPr>
              <a:r>
                <a:rPr lang="en-US" sz="3200" spc="-10" dirty="0">
                  <a:latin typeface="Calibri"/>
                  <a:cs typeface="Calibri"/>
                </a:rPr>
                <a:t> Individual/household</a:t>
              </a:r>
            </a:p>
            <a:p>
              <a:pPr marL="299085" indent="-287020">
                <a:lnSpc>
                  <a:spcPct val="100000"/>
                </a:lnSpc>
                <a:spcBef>
                  <a:spcPts val="95"/>
                </a:spcBef>
                <a:buFont typeface="Wingdings"/>
                <a:buChar char=""/>
                <a:tabLst>
                  <a:tab pos="299085" algn="l"/>
                  <a:tab pos="299720" algn="l"/>
                </a:tabLst>
              </a:pPr>
              <a:endParaRPr lang="en-US" sz="3200" dirty="0">
                <a:latin typeface="Calibri"/>
                <a:cs typeface="Calibri"/>
              </a:endParaRPr>
            </a:p>
            <a:p>
              <a:pPr marL="299085" indent="-287020">
                <a:spcBef>
                  <a:spcPts val="5"/>
                </a:spcBef>
                <a:buFont typeface="Wingdings"/>
                <a:buChar char=""/>
                <a:tabLst>
                  <a:tab pos="299085" algn="l"/>
                  <a:tab pos="299720" algn="l"/>
                </a:tabLst>
              </a:pPr>
              <a:r>
                <a:rPr lang="en-US" sz="3200" spc="-10" dirty="0">
                  <a:latin typeface="Calibri"/>
                  <a:cs typeface="Calibri"/>
                </a:rPr>
                <a:t>Subjective Financial Strategy</a:t>
              </a:r>
            </a:p>
            <a:p>
              <a:pPr marL="299085" indent="-287020">
                <a:spcBef>
                  <a:spcPts val="5"/>
                </a:spcBef>
                <a:buFont typeface="Wingdings"/>
                <a:buChar char=""/>
                <a:tabLst>
                  <a:tab pos="299085" algn="l"/>
                  <a:tab pos="299720" algn="l"/>
                </a:tabLst>
              </a:pPr>
              <a:endParaRPr lang="en-US" sz="3200" spc="-10" dirty="0">
                <a:latin typeface="Calibri"/>
                <a:cs typeface="Calibri"/>
              </a:endParaRPr>
            </a:p>
            <a:p>
              <a:pPr marL="299085" indent="-287020">
                <a:spcBef>
                  <a:spcPts val="5"/>
                </a:spcBef>
                <a:buFont typeface="Wingdings"/>
                <a:buChar char=""/>
                <a:tabLst>
                  <a:tab pos="299085" algn="l"/>
                  <a:tab pos="299720" algn="l"/>
                </a:tabLst>
              </a:pPr>
              <a:r>
                <a:rPr lang="en-US" sz="3200" spc="-10" dirty="0">
                  <a:latin typeface="Calibri"/>
                  <a:cs typeface="Calibri"/>
                </a:rPr>
                <a:t>Long/Short Term Focused</a:t>
              </a:r>
              <a:endParaRPr lang="en-US" sz="3200" dirty="0">
                <a:latin typeface="Calibri"/>
                <a:cs typeface="Calibri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73931C1-802F-4D98-90D5-A18A0616AA75}"/>
              </a:ext>
            </a:extLst>
          </p:cNvPr>
          <p:cNvGrpSpPr/>
          <p:nvPr/>
        </p:nvGrpSpPr>
        <p:grpSpPr>
          <a:xfrm>
            <a:off x="6781799" y="5904004"/>
            <a:ext cx="5092292" cy="3957041"/>
            <a:chOff x="1076093" y="5711204"/>
            <a:chExt cx="5092292" cy="3957041"/>
          </a:xfrm>
        </p:grpSpPr>
        <p:sp>
          <p:nvSpPr>
            <p:cNvPr id="36" name="object 15">
              <a:extLst>
                <a:ext uri="{FF2B5EF4-FFF2-40B4-BE49-F238E27FC236}">
                  <a16:creationId xmlns:a16="http://schemas.microsoft.com/office/drawing/2014/main" id="{2575448F-BB16-4C89-BA18-811716649DAC}"/>
                </a:ext>
              </a:extLst>
            </p:cNvPr>
            <p:cNvSpPr/>
            <p:nvPr/>
          </p:nvSpPr>
          <p:spPr>
            <a:xfrm>
              <a:off x="1076093" y="5711204"/>
              <a:ext cx="5092292" cy="3618486"/>
            </a:xfrm>
            <a:custGeom>
              <a:avLst/>
              <a:gdLst/>
              <a:ahLst/>
              <a:cxnLst/>
              <a:rect l="l" t="t" r="r" b="b"/>
              <a:pathLst>
                <a:path w="2575559" h="2487295">
                  <a:moveTo>
                    <a:pt x="2161032" y="0"/>
                  </a:moveTo>
                  <a:lnTo>
                    <a:pt x="414528" y="0"/>
                  </a:lnTo>
                  <a:lnTo>
                    <a:pt x="366177" y="2788"/>
                  </a:lnTo>
                  <a:lnTo>
                    <a:pt x="319466" y="10945"/>
                  </a:lnTo>
                  <a:lnTo>
                    <a:pt x="274707" y="24161"/>
                  </a:lnTo>
                  <a:lnTo>
                    <a:pt x="232210" y="42125"/>
                  </a:lnTo>
                  <a:lnTo>
                    <a:pt x="192285" y="64526"/>
                  </a:lnTo>
                  <a:lnTo>
                    <a:pt x="155243" y="91053"/>
                  </a:lnTo>
                  <a:lnTo>
                    <a:pt x="121396" y="121396"/>
                  </a:lnTo>
                  <a:lnTo>
                    <a:pt x="91053" y="155243"/>
                  </a:lnTo>
                  <a:lnTo>
                    <a:pt x="64526" y="192285"/>
                  </a:lnTo>
                  <a:lnTo>
                    <a:pt x="42125" y="232210"/>
                  </a:lnTo>
                  <a:lnTo>
                    <a:pt x="24161" y="274707"/>
                  </a:lnTo>
                  <a:lnTo>
                    <a:pt x="10945" y="319466"/>
                  </a:lnTo>
                  <a:lnTo>
                    <a:pt x="2788" y="366177"/>
                  </a:lnTo>
                  <a:lnTo>
                    <a:pt x="0" y="414527"/>
                  </a:lnTo>
                  <a:lnTo>
                    <a:pt x="0" y="2072627"/>
                  </a:lnTo>
                  <a:lnTo>
                    <a:pt x="2788" y="2120971"/>
                  </a:lnTo>
                  <a:lnTo>
                    <a:pt x="10945" y="2167677"/>
                  </a:lnTo>
                  <a:lnTo>
                    <a:pt x="24161" y="2212434"/>
                  </a:lnTo>
                  <a:lnTo>
                    <a:pt x="42125" y="2254931"/>
                  </a:lnTo>
                  <a:lnTo>
                    <a:pt x="64526" y="2294856"/>
                  </a:lnTo>
                  <a:lnTo>
                    <a:pt x="91053" y="2331900"/>
                  </a:lnTo>
                  <a:lnTo>
                    <a:pt x="121396" y="2365751"/>
                  </a:lnTo>
                  <a:lnTo>
                    <a:pt x="155243" y="2396097"/>
                  </a:lnTo>
                  <a:lnTo>
                    <a:pt x="192285" y="2422628"/>
                  </a:lnTo>
                  <a:lnTo>
                    <a:pt x="232210" y="2445033"/>
                  </a:lnTo>
                  <a:lnTo>
                    <a:pt x="274707" y="2463000"/>
                  </a:lnTo>
                  <a:lnTo>
                    <a:pt x="319466" y="2476219"/>
                  </a:lnTo>
                  <a:lnTo>
                    <a:pt x="366177" y="2484379"/>
                  </a:lnTo>
                  <a:lnTo>
                    <a:pt x="414528" y="2487168"/>
                  </a:lnTo>
                  <a:lnTo>
                    <a:pt x="2161032" y="2487168"/>
                  </a:lnTo>
                  <a:lnTo>
                    <a:pt x="2209382" y="2484379"/>
                  </a:lnTo>
                  <a:lnTo>
                    <a:pt x="2256093" y="2476219"/>
                  </a:lnTo>
                  <a:lnTo>
                    <a:pt x="2300852" y="2463000"/>
                  </a:lnTo>
                  <a:lnTo>
                    <a:pt x="2343349" y="2445033"/>
                  </a:lnTo>
                  <a:lnTo>
                    <a:pt x="2383274" y="2422628"/>
                  </a:lnTo>
                  <a:lnTo>
                    <a:pt x="2420316" y="2396097"/>
                  </a:lnTo>
                  <a:lnTo>
                    <a:pt x="2454163" y="2365751"/>
                  </a:lnTo>
                  <a:lnTo>
                    <a:pt x="2484506" y="2331900"/>
                  </a:lnTo>
                  <a:lnTo>
                    <a:pt x="2511033" y="2294856"/>
                  </a:lnTo>
                  <a:lnTo>
                    <a:pt x="2533434" y="2254931"/>
                  </a:lnTo>
                  <a:lnTo>
                    <a:pt x="2551398" y="2212434"/>
                  </a:lnTo>
                  <a:lnTo>
                    <a:pt x="2564614" y="2167677"/>
                  </a:lnTo>
                  <a:lnTo>
                    <a:pt x="2572771" y="2120971"/>
                  </a:lnTo>
                  <a:lnTo>
                    <a:pt x="2575560" y="2072627"/>
                  </a:lnTo>
                  <a:lnTo>
                    <a:pt x="2575560" y="414527"/>
                  </a:lnTo>
                  <a:lnTo>
                    <a:pt x="2572771" y="366177"/>
                  </a:lnTo>
                  <a:lnTo>
                    <a:pt x="2564614" y="319466"/>
                  </a:lnTo>
                  <a:lnTo>
                    <a:pt x="2551398" y="274707"/>
                  </a:lnTo>
                  <a:lnTo>
                    <a:pt x="2533434" y="232210"/>
                  </a:lnTo>
                  <a:lnTo>
                    <a:pt x="2511033" y="192285"/>
                  </a:lnTo>
                  <a:lnTo>
                    <a:pt x="2484506" y="155243"/>
                  </a:lnTo>
                  <a:lnTo>
                    <a:pt x="2454163" y="121396"/>
                  </a:lnTo>
                  <a:lnTo>
                    <a:pt x="2420316" y="91053"/>
                  </a:lnTo>
                  <a:lnTo>
                    <a:pt x="2383274" y="64526"/>
                  </a:lnTo>
                  <a:lnTo>
                    <a:pt x="2343349" y="42125"/>
                  </a:lnTo>
                  <a:lnTo>
                    <a:pt x="2300852" y="24161"/>
                  </a:lnTo>
                  <a:lnTo>
                    <a:pt x="2256093" y="10945"/>
                  </a:lnTo>
                  <a:lnTo>
                    <a:pt x="2209382" y="2788"/>
                  </a:lnTo>
                  <a:lnTo>
                    <a:pt x="2161032" y="0"/>
                  </a:lnTo>
                  <a:close/>
                </a:path>
              </a:pathLst>
            </a:custGeom>
            <a:solidFill>
              <a:srgbClr val="FFF6DB"/>
            </a:solidFill>
          </p:spPr>
          <p:txBody>
            <a:bodyPr wrap="square" lIns="0" tIns="0" rIns="0" bIns="0" rtlCol="0"/>
            <a:lstStyle/>
            <a:p>
              <a:endParaRPr sz="2800" dirty="0"/>
            </a:p>
          </p:txBody>
        </p:sp>
        <p:sp>
          <p:nvSpPr>
            <p:cNvPr id="37" name="object 16">
              <a:extLst>
                <a:ext uri="{FF2B5EF4-FFF2-40B4-BE49-F238E27FC236}">
                  <a16:creationId xmlns:a16="http://schemas.microsoft.com/office/drawing/2014/main" id="{AB3F590F-C862-4EC1-9FAD-5FEDC99733B7}"/>
                </a:ext>
              </a:extLst>
            </p:cNvPr>
            <p:cNvSpPr txBox="1"/>
            <p:nvPr/>
          </p:nvSpPr>
          <p:spPr>
            <a:xfrm>
              <a:off x="1369336" y="5857586"/>
              <a:ext cx="4568948" cy="3810659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299085" indent="-287020">
                <a:lnSpc>
                  <a:spcPct val="100000"/>
                </a:lnSpc>
                <a:spcBef>
                  <a:spcPts val="95"/>
                </a:spcBef>
                <a:buFont typeface="Wingdings"/>
                <a:buChar char=""/>
                <a:tabLst>
                  <a:tab pos="299085" algn="l"/>
                  <a:tab pos="299720" algn="l"/>
                </a:tabLst>
              </a:pPr>
              <a:r>
                <a:rPr lang="en-US" sz="3200" spc="-10" dirty="0">
                  <a:latin typeface="Calibri"/>
                  <a:cs typeface="Calibri"/>
                </a:rPr>
                <a:t>Financial activities of Businesses</a:t>
              </a:r>
            </a:p>
            <a:p>
              <a:pPr marL="12065">
                <a:lnSpc>
                  <a:spcPct val="100000"/>
                </a:lnSpc>
                <a:spcBef>
                  <a:spcPts val="95"/>
                </a:spcBef>
                <a:tabLst>
                  <a:tab pos="299085" algn="l"/>
                  <a:tab pos="299720" algn="l"/>
                </a:tabLst>
              </a:pPr>
              <a:endParaRPr lang="en-US" sz="2400" dirty="0">
                <a:latin typeface="Calibri"/>
                <a:cs typeface="Calibri"/>
              </a:endParaRPr>
            </a:p>
            <a:p>
              <a:pPr marL="299085" indent="-287020">
                <a:spcBef>
                  <a:spcPts val="5"/>
                </a:spcBef>
                <a:buFont typeface="Wingdings"/>
                <a:buChar char=""/>
                <a:tabLst>
                  <a:tab pos="299085" algn="l"/>
                  <a:tab pos="299720" algn="l"/>
                </a:tabLst>
              </a:pPr>
              <a:r>
                <a:rPr lang="en-US" sz="3200" spc="-10" dirty="0">
                  <a:latin typeface="Calibri"/>
                  <a:cs typeface="Calibri"/>
                </a:rPr>
                <a:t>Stability, profitability &amp; Sustainability</a:t>
              </a:r>
            </a:p>
            <a:p>
              <a:pPr marL="12065">
                <a:spcBef>
                  <a:spcPts val="5"/>
                </a:spcBef>
                <a:tabLst>
                  <a:tab pos="299085" algn="l"/>
                  <a:tab pos="299720" algn="l"/>
                </a:tabLst>
              </a:pPr>
              <a:endParaRPr lang="en-US" sz="2400" spc="-10" dirty="0">
                <a:latin typeface="Calibri"/>
                <a:cs typeface="Calibri"/>
              </a:endParaRPr>
            </a:p>
            <a:p>
              <a:pPr marL="299085" indent="-287020">
                <a:spcBef>
                  <a:spcPts val="5"/>
                </a:spcBef>
                <a:buFont typeface="Wingdings"/>
                <a:buChar char=""/>
                <a:tabLst>
                  <a:tab pos="299085" algn="l"/>
                  <a:tab pos="299720" algn="l"/>
                </a:tabLst>
              </a:pPr>
              <a:r>
                <a:rPr lang="en-US" sz="3200" spc="-10" dirty="0">
                  <a:latin typeface="Calibri"/>
                  <a:cs typeface="Calibri"/>
                </a:rPr>
                <a:t>Investment, Financing &amp; WCM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85D96C5-1C3E-49AE-807C-949B4C463EE9}"/>
              </a:ext>
            </a:extLst>
          </p:cNvPr>
          <p:cNvGrpSpPr/>
          <p:nvPr/>
        </p:nvGrpSpPr>
        <p:grpSpPr>
          <a:xfrm>
            <a:off x="12553019" y="5837080"/>
            <a:ext cx="5092292" cy="3618486"/>
            <a:chOff x="1076093" y="5711204"/>
            <a:chExt cx="5092292" cy="3618486"/>
          </a:xfrm>
        </p:grpSpPr>
        <p:sp>
          <p:nvSpPr>
            <p:cNvPr id="39" name="object 15">
              <a:extLst>
                <a:ext uri="{FF2B5EF4-FFF2-40B4-BE49-F238E27FC236}">
                  <a16:creationId xmlns:a16="http://schemas.microsoft.com/office/drawing/2014/main" id="{D0959972-F98F-486A-AA9A-6D2D28C0D036}"/>
                </a:ext>
              </a:extLst>
            </p:cNvPr>
            <p:cNvSpPr/>
            <p:nvPr/>
          </p:nvSpPr>
          <p:spPr>
            <a:xfrm>
              <a:off x="1076093" y="5711204"/>
              <a:ext cx="5092292" cy="3618486"/>
            </a:xfrm>
            <a:custGeom>
              <a:avLst/>
              <a:gdLst/>
              <a:ahLst/>
              <a:cxnLst/>
              <a:rect l="l" t="t" r="r" b="b"/>
              <a:pathLst>
                <a:path w="2575559" h="2487295">
                  <a:moveTo>
                    <a:pt x="2161032" y="0"/>
                  </a:moveTo>
                  <a:lnTo>
                    <a:pt x="414528" y="0"/>
                  </a:lnTo>
                  <a:lnTo>
                    <a:pt x="366177" y="2788"/>
                  </a:lnTo>
                  <a:lnTo>
                    <a:pt x="319466" y="10945"/>
                  </a:lnTo>
                  <a:lnTo>
                    <a:pt x="274707" y="24161"/>
                  </a:lnTo>
                  <a:lnTo>
                    <a:pt x="232210" y="42125"/>
                  </a:lnTo>
                  <a:lnTo>
                    <a:pt x="192285" y="64526"/>
                  </a:lnTo>
                  <a:lnTo>
                    <a:pt x="155243" y="91053"/>
                  </a:lnTo>
                  <a:lnTo>
                    <a:pt x="121396" y="121396"/>
                  </a:lnTo>
                  <a:lnTo>
                    <a:pt x="91053" y="155243"/>
                  </a:lnTo>
                  <a:lnTo>
                    <a:pt x="64526" y="192285"/>
                  </a:lnTo>
                  <a:lnTo>
                    <a:pt x="42125" y="232210"/>
                  </a:lnTo>
                  <a:lnTo>
                    <a:pt x="24161" y="274707"/>
                  </a:lnTo>
                  <a:lnTo>
                    <a:pt x="10945" y="319466"/>
                  </a:lnTo>
                  <a:lnTo>
                    <a:pt x="2788" y="366177"/>
                  </a:lnTo>
                  <a:lnTo>
                    <a:pt x="0" y="414527"/>
                  </a:lnTo>
                  <a:lnTo>
                    <a:pt x="0" y="2072627"/>
                  </a:lnTo>
                  <a:lnTo>
                    <a:pt x="2788" y="2120971"/>
                  </a:lnTo>
                  <a:lnTo>
                    <a:pt x="10945" y="2167677"/>
                  </a:lnTo>
                  <a:lnTo>
                    <a:pt x="24161" y="2212434"/>
                  </a:lnTo>
                  <a:lnTo>
                    <a:pt x="42125" y="2254931"/>
                  </a:lnTo>
                  <a:lnTo>
                    <a:pt x="64526" y="2294856"/>
                  </a:lnTo>
                  <a:lnTo>
                    <a:pt x="91053" y="2331900"/>
                  </a:lnTo>
                  <a:lnTo>
                    <a:pt x="121396" y="2365751"/>
                  </a:lnTo>
                  <a:lnTo>
                    <a:pt x="155243" y="2396097"/>
                  </a:lnTo>
                  <a:lnTo>
                    <a:pt x="192285" y="2422628"/>
                  </a:lnTo>
                  <a:lnTo>
                    <a:pt x="232210" y="2445033"/>
                  </a:lnTo>
                  <a:lnTo>
                    <a:pt x="274707" y="2463000"/>
                  </a:lnTo>
                  <a:lnTo>
                    <a:pt x="319466" y="2476219"/>
                  </a:lnTo>
                  <a:lnTo>
                    <a:pt x="366177" y="2484379"/>
                  </a:lnTo>
                  <a:lnTo>
                    <a:pt x="414528" y="2487168"/>
                  </a:lnTo>
                  <a:lnTo>
                    <a:pt x="2161032" y="2487168"/>
                  </a:lnTo>
                  <a:lnTo>
                    <a:pt x="2209382" y="2484379"/>
                  </a:lnTo>
                  <a:lnTo>
                    <a:pt x="2256093" y="2476219"/>
                  </a:lnTo>
                  <a:lnTo>
                    <a:pt x="2300852" y="2463000"/>
                  </a:lnTo>
                  <a:lnTo>
                    <a:pt x="2343349" y="2445033"/>
                  </a:lnTo>
                  <a:lnTo>
                    <a:pt x="2383274" y="2422628"/>
                  </a:lnTo>
                  <a:lnTo>
                    <a:pt x="2420316" y="2396097"/>
                  </a:lnTo>
                  <a:lnTo>
                    <a:pt x="2454163" y="2365751"/>
                  </a:lnTo>
                  <a:lnTo>
                    <a:pt x="2484506" y="2331900"/>
                  </a:lnTo>
                  <a:lnTo>
                    <a:pt x="2511033" y="2294856"/>
                  </a:lnTo>
                  <a:lnTo>
                    <a:pt x="2533434" y="2254931"/>
                  </a:lnTo>
                  <a:lnTo>
                    <a:pt x="2551398" y="2212434"/>
                  </a:lnTo>
                  <a:lnTo>
                    <a:pt x="2564614" y="2167677"/>
                  </a:lnTo>
                  <a:lnTo>
                    <a:pt x="2572771" y="2120971"/>
                  </a:lnTo>
                  <a:lnTo>
                    <a:pt x="2575560" y="2072627"/>
                  </a:lnTo>
                  <a:lnTo>
                    <a:pt x="2575560" y="414527"/>
                  </a:lnTo>
                  <a:lnTo>
                    <a:pt x="2572771" y="366177"/>
                  </a:lnTo>
                  <a:lnTo>
                    <a:pt x="2564614" y="319466"/>
                  </a:lnTo>
                  <a:lnTo>
                    <a:pt x="2551398" y="274707"/>
                  </a:lnTo>
                  <a:lnTo>
                    <a:pt x="2533434" y="232210"/>
                  </a:lnTo>
                  <a:lnTo>
                    <a:pt x="2511033" y="192285"/>
                  </a:lnTo>
                  <a:lnTo>
                    <a:pt x="2484506" y="155243"/>
                  </a:lnTo>
                  <a:lnTo>
                    <a:pt x="2454163" y="121396"/>
                  </a:lnTo>
                  <a:lnTo>
                    <a:pt x="2420316" y="91053"/>
                  </a:lnTo>
                  <a:lnTo>
                    <a:pt x="2383274" y="64526"/>
                  </a:lnTo>
                  <a:lnTo>
                    <a:pt x="2343349" y="42125"/>
                  </a:lnTo>
                  <a:lnTo>
                    <a:pt x="2300852" y="24161"/>
                  </a:lnTo>
                  <a:lnTo>
                    <a:pt x="2256093" y="10945"/>
                  </a:lnTo>
                  <a:lnTo>
                    <a:pt x="2209382" y="2788"/>
                  </a:lnTo>
                  <a:lnTo>
                    <a:pt x="2161032" y="0"/>
                  </a:lnTo>
                  <a:close/>
                </a:path>
              </a:pathLst>
            </a:custGeom>
            <a:solidFill>
              <a:srgbClr val="FFF6DB"/>
            </a:solidFill>
          </p:spPr>
          <p:txBody>
            <a:bodyPr wrap="square" lIns="0" tIns="0" rIns="0" bIns="0" rtlCol="0"/>
            <a:lstStyle/>
            <a:p>
              <a:endParaRPr sz="2800" dirty="0"/>
            </a:p>
          </p:txBody>
        </p:sp>
        <p:sp>
          <p:nvSpPr>
            <p:cNvPr id="40" name="object 16">
              <a:extLst>
                <a:ext uri="{FF2B5EF4-FFF2-40B4-BE49-F238E27FC236}">
                  <a16:creationId xmlns:a16="http://schemas.microsoft.com/office/drawing/2014/main" id="{58079CB6-3D6C-4E92-A9B7-A5B6B5A3A4C1}"/>
                </a:ext>
              </a:extLst>
            </p:cNvPr>
            <p:cNvSpPr txBox="1"/>
            <p:nvPr/>
          </p:nvSpPr>
          <p:spPr>
            <a:xfrm>
              <a:off x="1369336" y="5857586"/>
              <a:ext cx="4568948" cy="3472104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299085" indent="-287020">
                <a:lnSpc>
                  <a:spcPct val="100000"/>
                </a:lnSpc>
                <a:spcBef>
                  <a:spcPts val="95"/>
                </a:spcBef>
                <a:buFont typeface="Wingdings"/>
                <a:buChar char=""/>
                <a:tabLst>
                  <a:tab pos="299085" algn="l"/>
                  <a:tab pos="299720" algn="l"/>
                </a:tabLst>
              </a:pPr>
              <a:r>
                <a:rPr lang="en-US" sz="3200" spc="-10" dirty="0">
                  <a:latin typeface="Calibri"/>
                  <a:cs typeface="Calibri"/>
                </a:rPr>
                <a:t>Government Finance</a:t>
              </a:r>
            </a:p>
            <a:p>
              <a:pPr marL="299085" indent="-287020">
                <a:lnSpc>
                  <a:spcPct val="100000"/>
                </a:lnSpc>
                <a:spcBef>
                  <a:spcPts val="95"/>
                </a:spcBef>
                <a:buFont typeface="Wingdings"/>
                <a:buChar char=""/>
                <a:tabLst>
                  <a:tab pos="299085" algn="l"/>
                  <a:tab pos="299720" algn="l"/>
                </a:tabLst>
              </a:pPr>
              <a:endParaRPr lang="en-US" sz="3200" dirty="0">
                <a:latin typeface="Calibri"/>
                <a:cs typeface="Calibri"/>
              </a:endParaRPr>
            </a:p>
            <a:p>
              <a:pPr marL="299085" indent="-287020">
                <a:spcBef>
                  <a:spcPts val="5"/>
                </a:spcBef>
                <a:buFont typeface="Wingdings"/>
                <a:buChar char=""/>
                <a:tabLst>
                  <a:tab pos="299085" algn="l"/>
                  <a:tab pos="299720" algn="l"/>
                </a:tabLst>
              </a:pPr>
              <a:r>
                <a:rPr lang="en-US" sz="3200" spc="-10" dirty="0">
                  <a:latin typeface="Calibri"/>
                  <a:cs typeface="Calibri"/>
                </a:rPr>
                <a:t>Resource allocation &amp; Economic Stability</a:t>
              </a:r>
            </a:p>
            <a:p>
              <a:pPr marL="299085" indent="-287020">
                <a:spcBef>
                  <a:spcPts val="5"/>
                </a:spcBef>
                <a:buFont typeface="Wingdings"/>
                <a:buChar char=""/>
                <a:tabLst>
                  <a:tab pos="299085" algn="l"/>
                  <a:tab pos="299720" algn="l"/>
                </a:tabLst>
              </a:pPr>
              <a:endParaRPr lang="en-US" sz="3200" spc="-10" dirty="0">
                <a:latin typeface="Calibri"/>
                <a:cs typeface="Calibri"/>
              </a:endParaRPr>
            </a:p>
            <a:p>
              <a:pPr marL="299085" indent="-287020">
                <a:spcBef>
                  <a:spcPts val="5"/>
                </a:spcBef>
                <a:buFont typeface="Wingdings"/>
                <a:buChar char=""/>
                <a:tabLst>
                  <a:tab pos="299085" algn="l"/>
                  <a:tab pos="299720" algn="l"/>
                </a:tabLst>
              </a:pPr>
              <a:r>
                <a:rPr lang="en-US" sz="3200" spc="-10" dirty="0">
                  <a:latin typeface="Calibri"/>
                  <a:cs typeface="Calibri"/>
                </a:rPr>
                <a:t>Financial Strategy focused-Public at large</a:t>
              </a:r>
            </a:p>
          </p:txBody>
        </p:sp>
      </p:grpSp>
      <p:sp>
        <p:nvSpPr>
          <p:cNvPr id="41" name="TextBox 28">
            <a:extLst>
              <a:ext uri="{FF2B5EF4-FFF2-40B4-BE49-F238E27FC236}">
                <a16:creationId xmlns:a16="http://schemas.microsoft.com/office/drawing/2014/main" id="{859B6A5A-6A92-4B41-822E-16673BE0E3D6}"/>
              </a:ext>
            </a:extLst>
          </p:cNvPr>
          <p:cNvSpPr txBox="1"/>
          <p:nvPr/>
        </p:nvSpPr>
        <p:spPr>
          <a:xfrm>
            <a:off x="6636095" y="2926311"/>
            <a:ext cx="4755613" cy="321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90"/>
              </a:lnSpc>
            </a:pPr>
            <a:r>
              <a:rPr lang="en-US" sz="2800" i="1" u="sng" spc="128" dirty="0">
                <a:solidFill>
                  <a:srgbClr val="40812D"/>
                </a:solidFill>
                <a:latin typeface="Poppins Bold"/>
              </a:rPr>
              <a:t>(MONEY MANAGEMENT)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78B14DC-074E-46EA-8FCC-7E9ADA7A4E4B}"/>
              </a:ext>
            </a:extLst>
          </p:cNvPr>
          <p:cNvCxnSpPr/>
          <p:nvPr/>
        </p:nvCxnSpPr>
        <p:spPr>
          <a:xfrm>
            <a:off x="3276600" y="3695700"/>
            <a:ext cx="11612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43E70C3-040D-4558-9A3F-E27BD6DCCADD}"/>
              </a:ext>
            </a:extLst>
          </p:cNvPr>
          <p:cNvCxnSpPr/>
          <p:nvPr/>
        </p:nvCxnSpPr>
        <p:spPr>
          <a:xfrm flipH="1">
            <a:off x="3276599" y="3710940"/>
            <a:ext cx="1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237B985-446A-406D-B13B-5036FFCF0704}"/>
              </a:ext>
            </a:extLst>
          </p:cNvPr>
          <p:cNvCxnSpPr/>
          <p:nvPr/>
        </p:nvCxnSpPr>
        <p:spPr>
          <a:xfrm flipH="1">
            <a:off x="9525000" y="3695168"/>
            <a:ext cx="1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8E183AA-7C39-4238-B960-B6757FA2CEC6}"/>
              </a:ext>
            </a:extLst>
          </p:cNvPr>
          <p:cNvCxnSpPr/>
          <p:nvPr/>
        </p:nvCxnSpPr>
        <p:spPr>
          <a:xfrm flipH="1">
            <a:off x="14859000" y="3695700"/>
            <a:ext cx="1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11DAB68-813D-4D1A-8BC5-4721CE17DACC}"/>
              </a:ext>
            </a:extLst>
          </p:cNvPr>
          <p:cNvCxnSpPr/>
          <p:nvPr/>
        </p:nvCxnSpPr>
        <p:spPr>
          <a:xfrm flipH="1">
            <a:off x="9524999" y="3695168"/>
            <a:ext cx="1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76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2608B22A-E90C-40F5-92B5-681F2176B2CF}"/>
              </a:ext>
            </a:extLst>
          </p:cNvPr>
          <p:cNvSpPr txBox="1"/>
          <p:nvPr/>
        </p:nvSpPr>
        <p:spPr>
          <a:xfrm>
            <a:off x="2635976" y="375036"/>
            <a:ext cx="5212624" cy="3961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999" dirty="0">
                <a:solidFill>
                  <a:srgbClr val="003C6C"/>
                </a:solidFill>
                <a:latin typeface="Poppins Bold"/>
              </a:rPr>
              <a:t>LEARNINGS-</a:t>
            </a:r>
            <a:r>
              <a:rPr lang="en-US" sz="2999" dirty="0">
                <a:solidFill>
                  <a:srgbClr val="3F822A"/>
                </a:solidFill>
                <a:latin typeface="Poppins Bold"/>
              </a:rPr>
              <a:t>SUMMARY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ACAA82-2A20-4227-A871-487CB3228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705101"/>
            <a:ext cx="6408819" cy="3581399"/>
          </a:xfrm>
          <a:prstGeom prst="rect">
            <a:avLst/>
          </a:prstGeom>
        </p:spPr>
      </p:pic>
      <p:pic>
        <p:nvPicPr>
          <p:cNvPr id="11274" name="Picture 10" descr="Types of Synergies in M&amp;A Transactions - Overview, Examples, Types">
            <a:extLst>
              <a:ext uri="{FF2B5EF4-FFF2-40B4-BE49-F238E27FC236}">
                <a16:creationId xmlns:a16="http://schemas.microsoft.com/office/drawing/2014/main" id="{D7960FBD-4893-4837-B599-34445196C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2705101"/>
            <a:ext cx="6376921" cy="358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File:Singapore road sign - Informatory ...">
            <a:extLst>
              <a:ext uri="{FF2B5EF4-FFF2-40B4-BE49-F238E27FC236}">
                <a16:creationId xmlns:a16="http://schemas.microsoft.com/office/drawing/2014/main" id="{C862538E-A876-461D-AE18-3E97218D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944" y="4040396"/>
            <a:ext cx="3602931" cy="91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911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What is a Q&amp;A? - Race Communication">
            <a:extLst>
              <a:ext uri="{FF2B5EF4-FFF2-40B4-BE49-F238E27FC236}">
                <a16:creationId xmlns:a16="http://schemas.microsoft.com/office/drawing/2014/main" id="{3F008F1F-68D5-4DCB-A834-F0046FC5D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127579"/>
            <a:ext cx="16383000" cy="878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2608B22A-E90C-40F5-92B5-681F2176B2CF}"/>
              </a:ext>
            </a:extLst>
          </p:cNvPr>
          <p:cNvSpPr txBox="1"/>
          <p:nvPr/>
        </p:nvSpPr>
        <p:spPr>
          <a:xfrm>
            <a:off x="2635976" y="375036"/>
            <a:ext cx="5212624" cy="3961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999" dirty="0">
                <a:solidFill>
                  <a:srgbClr val="003C6C"/>
                </a:solidFill>
                <a:latin typeface="Poppins Bold"/>
              </a:rPr>
              <a:t>Q-</a:t>
            </a:r>
            <a:r>
              <a:rPr lang="en-US" sz="2999" dirty="0">
                <a:solidFill>
                  <a:srgbClr val="3F822A"/>
                </a:solidFill>
                <a:latin typeface="Poppins Bold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356109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0" y="1170158"/>
            <a:ext cx="18288000" cy="8500737"/>
            <a:chOff x="0" y="0"/>
            <a:chExt cx="4816593" cy="19519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951956"/>
            </a:xfrm>
            <a:custGeom>
              <a:avLst/>
              <a:gdLst/>
              <a:ahLst/>
              <a:cxnLst/>
              <a:rect l="l" t="t" r="r" b="b"/>
              <a:pathLst>
                <a:path w="4816592" h="1951956">
                  <a:moveTo>
                    <a:pt x="0" y="0"/>
                  </a:moveTo>
                  <a:lnTo>
                    <a:pt x="4816592" y="0"/>
                  </a:lnTo>
                  <a:lnTo>
                    <a:pt x="4816592" y="1951956"/>
                  </a:lnTo>
                  <a:lnTo>
                    <a:pt x="0" y="1951956"/>
                  </a:lnTo>
                  <a:close/>
                </a:path>
              </a:pathLst>
            </a:custGeom>
            <a:solidFill>
              <a:srgbClr val="003D6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4816593" cy="19614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45"/>
                </a:lnSpc>
              </a:pPr>
              <a:endParaRPr dirty="0"/>
            </a:p>
          </p:txBody>
        </p:sp>
      </p:grpSp>
      <p:grpSp>
        <p:nvGrpSpPr>
          <p:cNvPr id="106" name="Group 106"/>
          <p:cNvGrpSpPr/>
          <p:nvPr/>
        </p:nvGrpSpPr>
        <p:grpSpPr>
          <a:xfrm>
            <a:off x="0" y="471507"/>
            <a:ext cx="2356583" cy="144598"/>
            <a:chOff x="0" y="0"/>
            <a:chExt cx="3142111" cy="192798"/>
          </a:xfrm>
        </p:grpSpPr>
        <p:grpSp>
          <p:nvGrpSpPr>
            <p:cNvPr id="107" name="Group 107"/>
            <p:cNvGrpSpPr/>
            <p:nvPr/>
          </p:nvGrpSpPr>
          <p:grpSpPr>
            <a:xfrm>
              <a:off x="17973" y="0"/>
              <a:ext cx="3124138" cy="192798"/>
              <a:chOff x="0" y="0"/>
              <a:chExt cx="903689" cy="55769"/>
            </a:xfrm>
          </p:grpSpPr>
          <p:sp>
            <p:nvSpPr>
              <p:cNvPr id="108" name="Freeform 108"/>
              <p:cNvSpPr/>
              <p:nvPr/>
            </p:nvSpPr>
            <p:spPr>
              <a:xfrm>
                <a:off x="0" y="0"/>
                <a:ext cx="903689" cy="55769"/>
              </a:xfrm>
              <a:custGeom>
                <a:avLst/>
                <a:gdLst/>
                <a:ahLst/>
                <a:cxnLst/>
                <a:rect l="l" t="t" r="r" b="b"/>
                <a:pathLst>
                  <a:path w="903689" h="55769">
                    <a:moveTo>
                      <a:pt x="0" y="0"/>
                    </a:moveTo>
                    <a:lnTo>
                      <a:pt x="903689" y="0"/>
                    </a:lnTo>
                    <a:lnTo>
                      <a:pt x="903689" y="55769"/>
                    </a:lnTo>
                    <a:lnTo>
                      <a:pt x="0" y="55769"/>
                    </a:lnTo>
                    <a:close/>
                  </a:path>
                </a:pathLst>
              </a:custGeom>
              <a:solidFill>
                <a:srgbClr val="003C6C"/>
              </a:solidFill>
            </p:spPr>
          </p:sp>
          <p:sp>
            <p:nvSpPr>
              <p:cNvPr id="109" name="TextBox 109"/>
              <p:cNvSpPr txBox="1"/>
              <p:nvPr/>
            </p:nvSpPr>
            <p:spPr>
              <a:xfrm>
                <a:off x="0" y="0"/>
                <a:ext cx="903689" cy="55769"/>
              </a:xfrm>
              <a:prstGeom prst="rect">
                <a:avLst/>
              </a:prstGeom>
            </p:spPr>
            <p:txBody>
              <a:bodyPr lIns="85758" tIns="85758" rIns="85758" bIns="85758" rtlCol="0" anchor="ctr"/>
              <a:lstStyle/>
              <a:p>
                <a:pPr algn="ctr">
                  <a:lnSpc>
                    <a:spcPts val="1676"/>
                  </a:lnSpc>
                </a:pPr>
                <a:endParaRPr dirty="0"/>
              </a:p>
            </p:txBody>
          </p:sp>
        </p:grpSp>
        <p:grpSp>
          <p:nvGrpSpPr>
            <p:cNvPr id="110" name="Group 110"/>
            <p:cNvGrpSpPr/>
            <p:nvPr/>
          </p:nvGrpSpPr>
          <p:grpSpPr>
            <a:xfrm>
              <a:off x="0" y="0"/>
              <a:ext cx="1468235" cy="192798"/>
              <a:chOff x="0" y="0"/>
              <a:chExt cx="424702" cy="55769"/>
            </a:xfrm>
          </p:grpSpPr>
          <p:sp>
            <p:nvSpPr>
              <p:cNvPr id="111" name="Freeform 111"/>
              <p:cNvSpPr/>
              <p:nvPr/>
            </p:nvSpPr>
            <p:spPr>
              <a:xfrm>
                <a:off x="0" y="0"/>
                <a:ext cx="424702" cy="55769"/>
              </a:xfrm>
              <a:custGeom>
                <a:avLst/>
                <a:gdLst/>
                <a:ahLst/>
                <a:cxnLst/>
                <a:rect l="l" t="t" r="r" b="b"/>
                <a:pathLst>
                  <a:path w="424702" h="55769">
                    <a:moveTo>
                      <a:pt x="0" y="0"/>
                    </a:moveTo>
                    <a:lnTo>
                      <a:pt x="424702" y="0"/>
                    </a:lnTo>
                    <a:lnTo>
                      <a:pt x="424702" y="55769"/>
                    </a:lnTo>
                    <a:lnTo>
                      <a:pt x="0" y="55769"/>
                    </a:lnTo>
                    <a:close/>
                  </a:path>
                </a:pathLst>
              </a:custGeom>
              <a:solidFill>
                <a:srgbClr val="3F822A"/>
              </a:solidFill>
            </p:spPr>
          </p:sp>
          <p:sp>
            <p:nvSpPr>
              <p:cNvPr id="112" name="TextBox 112"/>
              <p:cNvSpPr txBox="1"/>
              <p:nvPr/>
            </p:nvSpPr>
            <p:spPr>
              <a:xfrm>
                <a:off x="0" y="0"/>
                <a:ext cx="424702" cy="55769"/>
              </a:xfrm>
              <a:prstGeom prst="rect">
                <a:avLst/>
              </a:prstGeom>
            </p:spPr>
            <p:txBody>
              <a:bodyPr lIns="85758" tIns="85758" rIns="85758" bIns="85758" rtlCol="0" anchor="ctr"/>
              <a:lstStyle/>
              <a:p>
                <a:pPr algn="ctr">
                  <a:lnSpc>
                    <a:spcPts val="1676"/>
                  </a:lnSpc>
                </a:pPr>
                <a:endParaRPr dirty="0"/>
              </a:p>
            </p:txBody>
          </p:sp>
        </p:grp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83E30121-749F-ABA6-CFB3-658D43118E45}"/>
              </a:ext>
            </a:extLst>
          </p:cNvPr>
          <p:cNvSpPr txBox="1"/>
          <p:nvPr/>
        </p:nvSpPr>
        <p:spPr>
          <a:xfrm>
            <a:off x="-184968" y="4412436"/>
            <a:ext cx="6879319" cy="6912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8000" spc="15" dirty="0">
                <a:solidFill>
                  <a:schemeClr val="bg1"/>
                </a:solidFill>
                <a:latin typeface="Poppins Bold"/>
              </a:rPr>
              <a:t>Thank You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C552FF-0A69-48AD-B0E5-723DF0FDA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63" y="5143500"/>
            <a:ext cx="2217420" cy="22860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268677D-95EE-49DB-A4D1-6E61DF98E483}"/>
              </a:ext>
            </a:extLst>
          </p:cNvPr>
          <p:cNvSpPr txBox="1"/>
          <p:nvPr/>
        </p:nvSpPr>
        <p:spPr>
          <a:xfrm>
            <a:off x="3806031" y="5509661"/>
            <a:ext cx="6879319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4000" spc="15" dirty="0">
                <a:solidFill>
                  <a:schemeClr val="bg1"/>
                </a:solidFill>
                <a:latin typeface="+mj-lt"/>
              </a:rPr>
              <a:t>+91 9595985944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85E6B54-98CB-4DBD-A5EF-529AC407C0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722" y="6624970"/>
            <a:ext cx="609941" cy="609941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64ACCDCE-F307-4123-A11F-F4AE58AA6C78}"/>
              </a:ext>
            </a:extLst>
          </p:cNvPr>
          <p:cNvSpPr txBox="1"/>
          <p:nvPr/>
        </p:nvSpPr>
        <p:spPr>
          <a:xfrm>
            <a:off x="3806030" y="6670510"/>
            <a:ext cx="6879319" cy="5393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4000" spc="15" dirty="0">
                <a:solidFill>
                  <a:schemeClr val="bg1"/>
                </a:solidFill>
                <a:latin typeface="+mj-lt"/>
              </a:rPr>
              <a:t>mithanshu.sarda@avallp.in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99FB8B-E571-48AB-8E90-11382D0392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0567" y="5436408"/>
            <a:ext cx="688832" cy="688832"/>
          </a:xfrm>
          <a:prstGeom prst="ellipse">
            <a:avLst/>
          </a:prstGeom>
        </p:spPr>
      </p:pic>
      <p:sp>
        <p:nvSpPr>
          <p:cNvPr id="35" name="Freeform 13">
            <a:extLst>
              <a:ext uri="{FF2B5EF4-FFF2-40B4-BE49-F238E27FC236}">
                <a16:creationId xmlns:a16="http://schemas.microsoft.com/office/drawing/2014/main" id="{B188B461-1F6D-4C2B-992F-70923AF4D560}"/>
              </a:ext>
            </a:extLst>
          </p:cNvPr>
          <p:cNvSpPr>
            <a:spLocks noChangeAspect="1"/>
          </p:cNvSpPr>
          <p:nvPr/>
        </p:nvSpPr>
        <p:spPr>
          <a:xfrm>
            <a:off x="15925800" y="190500"/>
            <a:ext cx="2170815" cy="731520"/>
          </a:xfrm>
          <a:custGeom>
            <a:avLst/>
            <a:gdLst/>
            <a:ahLst/>
            <a:cxnLst/>
            <a:rect l="l" t="t" r="r" b="b"/>
            <a:pathLst>
              <a:path w="3361084" h="976377">
                <a:moveTo>
                  <a:pt x="0" y="0"/>
                </a:moveTo>
                <a:lnTo>
                  <a:pt x="3361084" y="0"/>
                </a:lnTo>
                <a:lnTo>
                  <a:pt x="3361084" y="976377"/>
                </a:lnTo>
                <a:lnTo>
                  <a:pt x="0" y="9763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27991" b="-116248"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B0D6CFD-0874-4400-B5BF-58AAA16FA5BB}"/>
              </a:ext>
            </a:extLst>
          </p:cNvPr>
          <p:cNvSpPr txBox="1"/>
          <p:nvPr/>
        </p:nvSpPr>
        <p:spPr>
          <a:xfrm>
            <a:off x="100753" y="9791700"/>
            <a:ext cx="10584595" cy="338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5">
              <a:defRPr/>
            </a:pPr>
            <a:r>
              <a:rPr lang="en-US" sz="1601" dirty="0">
                <a:latin typeface="Canva Sans Bold"/>
              </a:rPr>
              <a:t>Pune | Bengaluru | Hyderabad | Delhi  | Belagavi | Ahmedabad  | Surat | Kolkata | Jaipur | Navi Mumbai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2608B22A-E90C-40F5-92B5-681F2176B2CF}"/>
              </a:ext>
            </a:extLst>
          </p:cNvPr>
          <p:cNvSpPr txBox="1"/>
          <p:nvPr/>
        </p:nvSpPr>
        <p:spPr>
          <a:xfrm>
            <a:off x="2635976" y="417566"/>
            <a:ext cx="4831624" cy="3961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999" dirty="0">
                <a:solidFill>
                  <a:srgbClr val="003C6C"/>
                </a:solidFill>
                <a:latin typeface="Poppins Bold"/>
              </a:rPr>
              <a:t>CORPORATE </a:t>
            </a:r>
            <a:r>
              <a:rPr lang="en-US" sz="2999" dirty="0">
                <a:solidFill>
                  <a:srgbClr val="3F822A"/>
                </a:solidFill>
                <a:latin typeface="Poppins Bold"/>
              </a:rPr>
              <a:t>FINANCE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80976E-EB37-4102-AC7B-E960C8C177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5" t="10269" r="3167" b="8121"/>
          <a:stretch/>
        </p:blipFill>
        <p:spPr>
          <a:xfrm>
            <a:off x="2611167" y="1426385"/>
            <a:ext cx="13442223" cy="844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3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9A1A68A2-B4BD-E0E8-3BBE-0349191AE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303" y="3318082"/>
            <a:ext cx="1826545" cy="182654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F13FECA-A7B2-C2EB-FF06-26FB20D40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2575" y="3013658"/>
            <a:ext cx="2130969" cy="2130969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699BAA9-F227-3072-9029-A5466877C332}"/>
              </a:ext>
            </a:extLst>
          </p:cNvPr>
          <p:cNvCxnSpPr>
            <a:stCxn id="21" idx="3"/>
          </p:cNvCxnSpPr>
          <p:nvPr/>
        </p:nvCxnSpPr>
        <p:spPr>
          <a:xfrm>
            <a:off x="3816576" y="4277465"/>
            <a:ext cx="3955117" cy="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FA1092B-589D-66EA-824E-6EFB1A13C09C}"/>
              </a:ext>
            </a:extLst>
          </p:cNvPr>
          <p:cNvCxnSpPr>
            <a:stCxn id="23" idx="3"/>
          </p:cNvCxnSpPr>
          <p:nvPr/>
        </p:nvCxnSpPr>
        <p:spPr>
          <a:xfrm>
            <a:off x="9752848" y="4231355"/>
            <a:ext cx="3955117" cy="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bject 3">
            <a:extLst>
              <a:ext uri="{FF2B5EF4-FFF2-40B4-BE49-F238E27FC236}">
                <a16:creationId xmlns:a16="http://schemas.microsoft.com/office/drawing/2014/main" id="{24AF4C37-FC58-A1E9-247F-40670B7F1C91}"/>
              </a:ext>
            </a:extLst>
          </p:cNvPr>
          <p:cNvSpPr txBox="1"/>
          <p:nvPr/>
        </p:nvSpPr>
        <p:spPr>
          <a:xfrm>
            <a:off x="4958167" y="4315769"/>
            <a:ext cx="1826544" cy="457784"/>
          </a:xfrm>
          <a:prstGeom prst="rect">
            <a:avLst/>
          </a:prstGeom>
        </p:spPr>
        <p:txBody>
          <a:bodyPr vert="horz" wrap="square" lIns="0" tIns="26637" rIns="0" bIns="0" rtlCol="0">
            <a:spAutoFit/>
          </a:bodyPr>
          <a:lstStyle/>
          <a:p>
            <a:pPr marL="25368">
              <a:spcBef>
                <a:spcPts val="210"/>
              </a:spcBef>
            </a:pPr>
            <a:r>
              <a:rPr lang="en-IN" sz="2800" b="1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Expansion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31" name="object 3">
            <a:extLst>
              <a:ext uri="{FF2B5EF4-FFF2-40B4-BE49-F238E27FC236}">
                <a16:creationId xmlns:a16="http://schemas.microsoft.com/office/drawing/2014/main" id="{F3EE2504-D88D-859C-73C7-FA02301EF2BB}"/>
              </a:ext>
            </a:extLst>
          </p:cNvPr>
          <p:cNvSpPr txBox="1"/>
          <p:nvPr/>
        </p:nvSpPr>
        <p:spPr>
          <a:xfrm>
            <a:off x="11158709" y="3801907"/>
            <a:ext cx="1298004" cy="457784"/>
          </a:xfrm>
          <a:prstGeom prst="rect">
            <a:avLst/>
          </a:prstGeom>
        </p:spPr>
        <p:txBody>
          <a:bodyPr vert="horz" wrap="square" lIns="0" tIns="26637" rIns="0" bIns="0" rtlCol="0">
            <a:spAutoFit/>
          </a:bodyPr>
          <a:lstStyle/>
          <a:p>
            <a:pPr marL="25368">
              <a:spcBef>
                <a:spcPts val="210"/>
              </a:spcBef>
            </a:pPr>
            <a:r>
              <a:rPr lang="en-IN" sz="2800" b="1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Growth</a:t>
            </a:r>
            <a:endParaRPr sz="2800" dirty="0">
              <a:latin typeface="Trebuchet MS"/>
              <a:cs typeface="Trebuchet M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149DE3-89C6-23EC-0907-147A252A8518}"/>
              </a:ext>
            </a:extLst>
          </p:cNvPr>
          <p:cNvGrpSpPr/>
          <p:nvPr/>
        </p:nvGrpSpPr>
        <p:grpSpPr>
          <a:xfrm>
            <a:off x="1685607" y="3211981"/>
            <a:ext cx="2236027" cy="2486630"/>
            <a:chOff x="838200" y="769219"/>
            <a:chExt cx="1119394" cy="124485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98E0803-AB96-7EED-071E-9232F610D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769219"/>
              <a:ext cx="1066800" cy="1066800"/>
            </a:xfrm>
            <a:prstGeom prst="rect">
              <a:avLst/>
            </a:prstGeom>
          </p:spPr>
        </p:pic>
        <p:sp>
          <p:nvSpPr>
            <p:cNvPr id="32" name="object 3">
              <a:extLst>
                <a:ext uri="{FF2B5EF4-FFF2-40B4-BE49-F238E27FC236}">
                  <a16:creationId xmlns:a16="http://schemas.microsoft.com/office/drawing/2014/main" id="{1B1BEB5D-772E-E2AC-1B03-CBBB9C9FA54D}"/>
                </a:ext>
              </a:extLst>
            </p:cNvPr>
            <p:cNvSpPr txBox="1"/>
            <p:nvPr/>
          </p:nvSpPr>
          <p:spPr>
            <a:xfrm>
              <a:off x="1074676" y="1784894"/>
              <a:ext cx="882918" cy="229175"/>
            </a:xfrm>
            <a:prstGeom prst="rect">
              <a:avLst/>
            </a:prstGeom>
          </p:spPr>
          <p:txBody>
            <a:bodyPr vert="horz" wrap="square" lIns="0" tIns="26637" rIns="0" bIns="0" rtlCol="0">
              <a:spAutoFit/>
            </a:bodyPr>
            <a:lstStyle/>
            <a:p>
              <a:pPr marL="25368">
                <a:spcBef>
                  <a:spcPts val="210"/>
                </a:spcBef>
              </a:pPr>
              <a:r>
                <a:rPr lang="en-IN" sz="2800" b="1" i="1" dirty="0">
                  <a:uFill>
                    <a:solidFill>
                      <a:srgbClr val="000000"/>
                    </a:solidFill>
                  </a:uFill>
                  <a:latin typeface="Trebuchet MS"/>
                  <a:cs typeface="Trebuchet MS"/>
                </a:rPr>
                <a:t>Business</a:t>
              </a:r>
              <a:endParaRPr sz="2400" i="1" dirty="0">
                <a:latin typeface="Trebuchet MS"/>
                <a:cs typeface="Trebuchet MS"/>
              </a:endParaRPr>
            </a:p>
          </p:txBody>
        </p:sp>
      </p:grpSp>
      <p:sp>
        <p:nvSpPr>
          <p:cNvPr id="33" name="object 3">
            <a:extLst>
              <a:ext uri="{FF2B5EF4-FFF2-40B4-BE49-F238E27FC236}">
                <a16:creationId xmlns:a16="http://schemas.microsoft.com/office/drawing/2014/main" id="{CABF5263-7640-ABB7-5122-01D048C07CD1}"/>
              </a:ext>
            </a:extLst>
          </p:cNvPr>
          <p:cNvSpPr txBox="1"/>
          <p:nvPr/>
        </p:nvSpPr>
        <p:spPr>
          <a:xfrm>
            <a:off x="13378180" y="5149376"/>
            <a:ext cx="3381483" cy="457784"/>
          </a:xfrm>
          <a:prstGeom prst="rect">
            <a:avLst/>
          </a:prstGeom>
        </p:spPr>
        <p:txBody>
          <a:bodyPr vert="horz" wrap="square" lIns="0" tIns="26637" rIns="0" bIns="0" rtlCol="0">
            <a:spAutoFit/>
          </a:bodyPr>
          <a:lstStyle/>
          <a:p>
            <a:pPr marL="25368">
              <a:spcBef>
                <a:spcPts val="210"/>
              </a:spcBef>
            </a:pPr>
            <a:r>
              <a:rPr lang="en-IN" sz="2800" b="1" i="1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Expanded Business</a:t>
            </a:r>
            <a:endParaRPr sz="2800" i="1" dirty="0">
              <a:latin typeface="Trebuchet MS"/>
              <a:cs typeface="Trebuchet MS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0E7735D-7D74-C5DE-74D6-6B0C2F8A6674}"/>
              </a:ext>
            </a:extLst>
          </p:cNvPr>
          <p:cNvCxnSpPr>
            <a:cxnSpLocks/>
          </p:cNvCxnSpPr>
          <p:nvPr/>
        </p:nvCxnSpPr>
        <p:spPr>
          <a:xfrm>
            <a:off x="2918900" y="559976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2E391A4-8D41-E4B2-BB97-80761AFDE6AB}"/>
              </a:ext>
            </a:extLst>
          </p:cNvPr>
          <p:cNvCxnSpPr/>
          <p:nvPr/>
        </p:nvCxnSpPr>
        <p:spPr>
          <a:xfrm flipV="1">
            <a:off x="14928059" y="5494747"/>
            <a:ext cx="0" cy="563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2EC58D3-1FD2-AE46-6264-10A79BF663B6}"/>
              </a:ext>
            </a:extLst>
          </p:cNvPr>
          <p:cNvCxnSpPr/>
          <p:nvPr/>
        </p:nvCxnSpPr>
        <p:spPr>
          <a:xfrm>
            <a:off x="2943458" y="6057900"/>
            <a:ext cx="119846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bject 3">
            <a:extLst>
              <a:ext uri="{FF2B5EF4-FFF2-40B4-BE49-F238E27FC236}">
                <a16:creationId xmlns:a16="http://schemas.microsoft.com/office/drawing/2014/main" id="{B9812C76-EC40-CC78-F726-AA0F2E8538FE}"/>
              </a:ext>
            </a:extLst>
          </p:cNvPr>
          <p:cNvSpPr txBox="1"/>
          <p:nvPr/>
        </p:nvSpPr>
        <p:spPr>
          <a:xfrm>
            <a:off x="7298731" y="5420472"/>
            <a:ext cx="3381489" cy="457784"/>
          </a:xfrm>
          <a:prstGeom prst="rect">
            <a:avLst/>
          </a:prstGeom>
        </p:spPr>
        <p:txBody>
          <a:bodyPr vert="horz" wrap="square" lIns="0" tIns="26637" rIns="0" bIns="0" rtlCol="0">
            <a:spAutoFit/>
          </a:bodyPr>
          <a:lstStyle/>
          <a:p>
            <a:pPr marL="25368">
              <a:spcBef>
                <a:spcPts val="210"/>
              </a:spcBef>
            </a:pPr>
            <a:r>
              <a:rPr lang="en-IN" sz="2800" b="1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Financial Resources</a:t>
            </a:r>
            <a:endParaRPr sz="2800" b="1" dirty="0">
              <a:latin typeface="Trebuchet MS"/>
              <a:cs typeface="Trebuchet MS"/>
            </a:endParaRPr>
          </a:p>
        </p:txBody>
      </p:sp>
      <p:sp>
        <p:nvSpPr>
          <p:cNvPr id="74" name="TextBox 5">
            <a:extLst>
              <a:ext uri="{FF2B5EF4-FFF2-40B4-BE49-F238E27FC236}">
                <a16:creationId xmlns:a16="http://schemas.microsoft.com/office/drawing/2014/main" id="{0A7D4C09-82E3-4862-A531-D5BDE2B3CF34}"/>
              </a:ext>
            </a:extLst>
          </p:cNvPr>
          <p:cNvSpPr txBox="1"/>
          <p:nvPr/>
        </p:nvSpPr>
        <p:spPr>
          <a:xfrm>
            <a:off x="2635976" y="417566"/>
            <a:ext cx="4831624" cy="3961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999" dirty="0">
                <a:solidFill>
                  <a:srgbClr val="003C6C"/>
                </a:solidFill>
                <a:latin typeface="Poppins Bold"/>
              </a:rPr>
              <a:t>FINANCE &amp; </a:t>
            </a:r>
            <a:r>
              <a:rPr lang="en-US" sz="2999" dirty="0">
                <a:solidFill>
                  <a:srgbClr val="3F822A"/>
                </a:solidFill>
                <a:latin typeface="Poppins Bold"/>
              </a:rPr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175375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07963869-480E-2C54-9205-EC6FD296ACCE}"/>
              </a:ext>
            </a:extLst>
          </p:cNvPr>
          <p:cNvGrpSpPr/>
          <p:nvPr/>
        </p:nvGrpSpPr>
        <p:grpSpPr>
          <a:xfrm>
            <a:off x="200484" y="2240046"/>
            <a:ext cx="9606095" cy="889278"/>
            <a:chOff x="1303127" y="2863282"/>
            <a:chExt cx="3586047" cy="445188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B15ECBD2-D075-2E88-E840-0BF1FB5666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936" r="7049" b="1"/>
            <a:stretch/>
          </p:blipFill>
          <p:spPr>
            <a:xfrm>
              <a:off x="1303127" y="2925645"/>
              <a:ext cx="329548" cy="382825"/>
            </a:xfrm>
            <a:prstGeom prst="rect">
              <a:avLst/>
            </a:prstGeom>
          </p:spPr>
        </p:pic>
        <p:sp>
          <p:nvSpPr>
            <p:cNvPr id="54" name="object 4">
              <a:extLst>
                <a:ext uri="{FF2B5EF4-FFF2-40B4-BE49-F238E27FC236}">
                  <a16:creationId xmlns:a16="http://schemas.microsoft.com/office/drawing/2014/main" id="{F6779053-8C9E-6B19-5D41-9DE690550484}"/>
                </a:ext>
              </a:extLst>
            </p:cNvPr>
            <p:cNvSpPr txBox="1"/>
            <p:nvPr/>
          </p:nvSpPr>
          <p:spPr>
            <a:xfrm>
              <a:off x="1632675" y="2863282"/>
              <a:ext cx="3256499" cy="375727"/>
            </a:xfrm>
            <a:prstGeom prst="rect">
              <a:avLst/>
            </a:prstGeom>
          </p:spPr>
          <p:txBody>
            <a:bodyPr vert="horz" wrap="square" lIns="0" tIns="256224" rIns="0" bIns="0" rtlCol="0">
              <a:spAutoFit/>
            </a:bodyPr>
            <a:lstStyle/>
            <a:p>
              <a:pPr marL="24100">
                <a:spcBef>
                  <a:spcPts val="2017"/>
                </a:spcBef>
                <a:tabLst>
                  <a:tab pos="597422" algn="l"/>
                  <a:tab pos="598691" algn="l"/>
                </a:tabLst>
              </a:pPr>
              <a:r>
                <a:rPr lang="en-IN" sz="3196" spc="10" dirty="0">
                  <a:latin typeface="Trebuchet MS"/>
                  <a:cs typeface="Trebuchet MS"/>
                </a:rPr>
                <a:t>Short Term- Working Capital or Bridge Finance</a:t>
              </a:r>
              <a:endParaRPr sz="3196" dirty="0">
                <a:latin typeface="Trebuchet MS"/>
                <a:cs typeface="Trebuchet MS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77EDE09-EC45-60AF-03F2-5F6863A80FDF}"/>
              </a:ext>
            </a:extLst>
          </p:cNvPr>
          <p:cNvGrpSpPr/>
          <p:nvPr/>
        </p:nvGrpSpPr>
        <p:grpSpPr>
          <a:xfrm>
            <a:off x="246217" y="3053383"/>
            <a:ext cx="9544784" cy="952342"/>
            <a:chOff x="1303127" y="2870584"/>
            <a:chExt cx="3829100" cy="476759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9C8BA89B-8A5B-F2F4-51AC-FFDE1B7736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936" r="7049" b="1"/>
            <a:stretch/>
          </p:blipFill>
          <p:spPr>
            <a:xfrm>
              <a:off x="1303127" y="2964518"/>
              <a:ext cx="329548" cy="382825"/>
            </a:xfrm>
            <a:prstGeom prst="rect">
              <a:avLst/>
            </a:prstGeom>
          </p:spPr>
        </p:pic>
        <p:sp>
          <p:nvSpPr>
            <p:cNvPr id="59" name="object 4">
              <a:extLst>
                <a:ext uri="{FF2B5EF4-FFF2-40B4-BE49-F238E27FC236}">
                  <a16:creationId xmlns:a16="http://schemas.microsoft.com/office/drawing/2014/main" id="{55416929-D254-D47E-DA5A-B20E59147478}"/>
                </a:ext>
              </a:extLst>
            </p:cNvPr>
            <p:cNvSpPr txBox="1"/>
            <p:nvPr/>
          </p:nvSpPr>
          <p:spPr>
            <a:xfrm>
              <a:off x="1632675" y="2870584"/>
              <a:ext cx="3499552" cy="375727"/>
            </a:xfrm>
            <a:prstGeom prst="rect">
              <a:avLst/>
            </a:prstGeom>
          </p:spPr>
          <p:txBody>
            <a:bodyPr vert="horz" wrap="square" lIns="0" tIns="256224" rIns="0" bIns="0" rtlCol="0">
              <a:spAutoFit/>
            </a:bodyPr>
            <a:lstStyle/>
            <a:p>
              <a:pPr marL="24100">
                <a:spcBef>
                  <a:spcPts val="2017"/>
                </a:spcBef>
                <a:tabLst>
                  <a:tab pos="597422" algn="l"/>
                  <a:tab pos="598691" algn="l"/>
                </a:tabLst>
              </a:pPr>
              <a:r>
                <a:rPr lang="en-IN" sz="3196" spc="10" dirty="0">
                  <a:latin typeface="Trebuchet MS"/>
                  <a:cs typeface="Trebuchet MS"/>
                </a:rPr>
                <a:t>Long Term- Term Loans (Business, Machinery)</a:t>
              </a:r>
              <a:endParaRPr sz="3196" dirty="0">
                <a:latin typeface="Trebuchet MS"/>
                <a:cs typeface="Trebuchet MS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64030CC-E834-F3BB-23F6-A7D0B1C5AB1B}"/>
              </a:ext>
            </a:extLst>
          </p:cNvPr>
          <p:cNvGrpSpPr/>
          <p:nvPr/>
        </p:nvGrpSpPr>
        <p:grpSpPr>
          <a:xfrm>
            <a:off x="221091" y="3954928"/>
            <a:ext cx="9531758" cy="906167"/>
            <a:chOff x="1285739" y="2870584"/>
            <a:chExt cx="3603435" cy="453643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028BA587-FD93-70E6-B5D5-550E9D9EB6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936" r="7049" b="1"/>
            <a:stretch/>
          </p:blipFill>
          <p:spPr>
            <a:xfrm>
              <a:off x="1285739" y="2941402"/>
              <a:ext cx="329548" cy="382825"/>
            </a:xfrm>
            <a:prstGeom prst="rect">
              <a:avLst/>
            </a:prstGeom>
          </p:spPr>
        </p:pic>
        <p:sp>
          <p:nvSpPr>
            <p:cNvPr id="62" name="object 4">
              <a:extLst>
                <a:ext uri="{FF2B5EF4-FFF2-40B4-BE49-F238E27FC236}">
                  <a16:creationId xmlns:a16="http://schemas.microsoft.com/office/drawing/2014/main" id="{E2709DD4-9B52-5374-7457-BEBC5A8CB427}"/>
                </a:ext>
              </a:extLst>
            </p:cNvPr>
            <p:cNvSpPr txBox="1"/>
            <p:nvPr/>
          </p:nvSpPr>
          <p:spPr>
            <a:xfrm>
              <a:off x="1632675" y="2870584"/>
              <a:ext cx="3256499" cy="375727"/>
            </a:xfrm>
            <a:prstGeom prst="rect">
              <a:avLst/>
            </a:prstGeom>
          </p:spPr>
          <p:txBody>
            <a:bodyPr vert="horz" wrap="square" lIns="0" tIns="256224" rIns="0" bIns="0" rtlCol="0">
              <a:spAutoFit/>
            </a:bodyPr>
            <a:lstStyle/>
            <a:p>
              <a:pPr marL="24100">
                <a:spcBef>
                  <a:spcPts val="2017"/>
                </a:spcBef>
                <a:tabLst>
                  <a:tab pos="597422" algn="l"/>
                  <a:tab pos="598691" algn="l"/>
                </a:tabLst>
              </a:pPr>
              <a:r>
                <a:rPr lang="en-IN" sz="3196" spc="10" dirty="0">
                  <a:latin typeface="Trebuchet MS"/>
                  <a:cs typeface="Trebuchet MS"/>
                </a:rPr>
                <a:t>Ultra Long Term- Project Finance</a:t>
              </a:r>
              <a:endParaRPr sz="3196" dirty="0">
                <a:latin typeface="Trebuchet MS"/>
                <a:cs typeface="Trebuchet M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1D8EC14-A3E3-6B23-BEAF-B48D1A4E7590}"/>
              </a:ext>
            </a:extLst>
          </p:cNvPr>
          <p:cNvGrpSpPr/>
          <p:nvPr/>
        </p:nvGrpSpPr>
        <p:grpSpPr>
          <a:xfrm>
            <a:off x="1180886" y="6272939"/>
            <a:ext cx="7905581" cy="3213961"/>
            <a:chOff x="5090441" y="3093160"/>
            <a:chExt cx="3930060" cy="1212723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2A54F8DC-CBBB-68D0-A536-C4D72A040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9712" y="3123764"/>
              <a:ext cx="649540" cy="210969"/>
            </a:xfrm>
            <a:prstGeom prst="rect">
              <a:avLst/>
            </a:prstGeom>
          </p:spPr>
        </p:pic>
        <p:pic>
          <p:nvPicPr>
            <p:cNvPr id="1028" name="Picture 4" descr="HDFC Bank. Information about the issuer. (LEI 335800ZQ6I4E2JXENC50, SWIFT  HDFCINBBXXX). News and credit ratings. Tables with accounting and financial  reports.">
              <a:extLst>
                <a:ext uri="{FF2B5EF4-FFF2-40B4-BE49-F238E27FC236}">
                  <a16:creationId xmlns:a16="http://schemas.microsoft.com/office/drawing/2014/main" id="{1C6B7BA8-E2A8-0635-93C5-72D7C7DF6F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967" b="30002"/>
            <a:stretch/>
          </p:blipFill>
          <p:spPr bwMode="auto">
            <a:xfrm>
              <a:off x="5090441" y="3401325"/>
              <a:ext cx="1081980" cy="252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CICI Bank - YouTube">
              <a:extLst>
                <a:ext uri="{FF2B5EF4-FFF2-40B4-BE49-F238E27FC236}">
                  <a16:creationId xmlns:a16="http://schemas.microsoft.com/office/drawing/2014/main" id="{16BC6FF4-8B49-4D74-E871-FF678A5053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1153" y="3542468"/>
              <a:ext cx="395124" cy="448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SBI Current Account: Features, Benefits &amp; Fees 2023 – Forbes Advisor INDIA">
              <a:extLst>
                <a:ext uri="{FF2B5EF4-FFF2-40B4-BE49-F238E27FC236}">
                  <a16:creationId xmlns:a16="http://schemas.microsoft.com/office/drawing/2014/main" id="{C6DE82DA-4EC3-696D-5DF4-2E48F75507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68" t="30953" r="20569" b="29055"/>
            <a:stretch/>
          </p:blipFill>
          <p:spPr bwMode="auto">
            <a:xfrm>
              <a:off x="5942502" y="3093160"/>
              <a:ext cx="649540" cy="28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Canara Bank launches “CANDI”-its first digital branch in Bengaluru">
              <a:extLst>
                <a:ext uri="{FF2B5EF4-FFF2-40B4-BE49-F238E27FC236}">
                  <a16:creationId xmlns:a16="http://schemas.microsoft.com/office/drawing/2014/main" id="{FE20FEAE-14C1-DB13-96F6-5CE4CD3069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64" t="24797" r="7999" b="40499"/>
            <a:stretch/>
          </p:blipFill>
          <p:spPr bwMode="auto">
            <a:xfrm>
              <a:off x="5557455" y="3966542"/>
              <a:ext cx="984151" cy="281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Union Bank of India">
              <a:extLst>
                <a:ext uri="{FF2B5EF4-FFF2-40B4-BE49-F238E27FC236}">
                  <a16:creationId xmlns:a16="http://schemas.microsoft.com/office/drawing/2014/main" id="{BC66A2B3-F73B-4A86-61BD-EB179105967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20" t="9888" r="13389" b="13474"/>
            <a:stretch/>
          </p:blipFill>
          <p:spPr bwMode="auto">
            <a:xfrm>
              <a:off x="5097951" y="3653575"/>
              <a:ext cx="358511" cy="652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Aditya Birla Capital Ltd Logo Download - SVG - All Vector Logo">
              <a:extLst>
                <a:ext uri="{FF2B5EF4-FFF2-40B4-BE49-F238E27FC236}">
                  <a16:creationId xmlns:a16="http://schemas.microsoft.com/office/drawing/2014/main" id="{E7E2E041-321B-BDE5-3685-D1AF4896B2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55" t="25236" r="14820" b="44105"/>
            <a:stretch/>
          </p:blipFill>
          <p:spPr bwMode="auto">
            <a:xfrm>
              <a:off x="6663664" y="3219659"/>
              <a:ext cx="673198" cy="181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4" descr="Small Industries Development Bank of India - Wikipedia">
              <a:extLst>
                <a:ext uri="{FF2B5EF4-FFF2-40B4-BE49-F238E27FC236}">
                  <a16:creationId xmlns:a16="http://schemas.microsoft.com/office/drawing/2014/main" id="{1C594758-788D-1002-BF98-5DDA00EEE4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79" t="17187" r="8179" b="18893"/>
            <a:stretch/>
          </p:blipFill>
          <p:spPr bwMode="auto">
            <a:xfrm>
              <a:off x="7005754" y="3516456"/>
              <a:ext cx="723563" cy="309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556BAF58-C04E-B63C-096E-954E350C0D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672" b="-17307"/>
            <a:stretch/>
          </p:blipFill>
          <p:spPr bwMode="auto">
            <a:xfrm>
              <a:off x="7452115" y="3192327"/>
              <a:ext cx="694520" cy="299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EximBank">
              <a:extLst>
                <a:ext uri="{FF2B5EF4-FFF2-40B4-BE49-F238E27FC236}">
                  <a16:creationId xmlns:a16="http://schemas.microsoft.com/office/drawing/2014/main" id="{AF476303-E0EA-606D-DBF4-6922461E75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4594" y="3863551"/>
              <a:ext cx="1153289" cy="368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B7D4AE4-8202-E76E-BF3A-4CDF94CA2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8513" y="3655750"/>
              <a:ext cx="1110529" cy="16888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921C747-B3F4-C203-B4F8-9B0E44BDF6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7334" t="37340" b="38918"/>
            <a:stretch/>
          </p:blipFill>
          <p:spPr>
            <a:xfrm>
              <a:off x="7908663" y="3969613"/>
              <a:ext cx="828969" cy="24101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8C429D1-7607-A6FF-4BFC-AD5671C599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233849" y="3175519"/>
              <a:ext cx="786652" cy="299836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DB6E2FA-EFB1-86D1-78B8-88CD9D0263D8}"/>
              </a:ext>
            </a:extLst>
          </p:cNvPr>
          <p:cNvGrpSpPr/>
          <p:nvPr/>
        </p:nvGrpSpPr>
        <p:grpSpPr>
          <a:xfrm>
            <a:off x="2881045" y="1366552"/>
            <a:ext cx="4246455" cy="727452"/>
            <a:chOff x="3429000" y="2309489"/>
            <a:chExt cx="2125849" cy="364175"/>
          </a:xfrm>
        </p:grpSpPr>
        <p:sp>
          <p:nvSpPr>
            <p:cNvPr id="6" name="object 13">
              <a:extLst>
                <a:ext uri="{FF2B5EF4-FFF2-40B4-BE49-F238E27FC236}">
                  <a16:creationId xmlns:a16="http://schemas.microsoft.com/office/drawing/2014/main" id="{1994FD63-671F-305B-8A67-641532B9E29F}"/>
                </a:ext>
              </a:extLst>
            </p:cNvPr>
            <p:cNvSpPr/>
            <p:nvPr/>
          </p:nvSpPr>
          <p:spPr>
            <a:xfrm>
              <a:off x="3429000" y="2309489"/>
              <a:ext cx="2027462" cy="364175"/>
            </a:xfrm>
            <a:custGeom>
              <a:avLst/>
              <a:gdLst/>
              <a:ahLst/>
              <a:cxnLst/>
              <a:rect l="l" t="t" r="r" b="b"/>
              <a:pathLst>
                <a:path w="2575559" h="649605">
                  <a:moveTo>
                    <a:pt x="2467356" y="0"/>
                  </a:moveTo>
                  <a:lnTo>
                    <a:pt x="108204" y="0"/>
                  </a:lnTo>
                  <a:lnTo>
                    <a:pt x="66061" y="8495"/>
                  </a:lnTo>
                  <a:lnTo>
                    <a:pt x="31670" y="31670"/>
                  </a:lnTo>
                  <a:lnTo>
                    <a:pt x="8495" y="66061"/>
                  </a:lnTo>
                  <a:lnTo>
                    <a:pt x="0" y="108203"/>
                  </a:lnTo>
                  <a:lnTo>
                    <a:pt x="0" y="541020"/>
                  </a:lnTo>
                  <a:lnTo>
                    <a:pt x="8495" y="583162"/>
                  </a:lnTo>
                  <a:lnTo>
                    <a:pt x="31670" y="617553"/>
                  </a:lnTo>
                  <a:lnTo>
                    <a:pt x="66061" y="640728"/>
                  </a:lnTo>
                  <a:lnTo>
                    <a:pt x="108204" y="649224"/>
                  </a:lnTo>
                  <a:lnTo>
                    <a:pt x="2467356" y="649224"/>
                  </a:lnTo>
                  <a:lnTo>
                    <a:pt x="2509498" y="640728"/>
                  </a:lnTo>
                  <a:lnTo>
                    <a:pt x="2543889" y="617553"/>
                  </a:lnTo>
                  <a:lnTo>
                    <a:pt x="2567064" y="583162"/>
                  </a:lnTo>
                  <a:lnTo>
                    <a:pt x="2575560" y="541020"/>
                  </a:lnTo>
                  <a:lnTo>
                    <a:pt x="2575560" y="108203"/>
                  </a:lnTo>
                  <a:lnTo>
                    <a:pt x="2567064" y="66061"/>
                  </a:lnTo>
                  <a:lnTo>
                    <a:pt x="2543889" y="31670"/>
                  </a:lnTo>
                  <a:lnTo>
                    <a:pt x="2509498" y="8495"/>
                  </a:lnTo>
                  <a:lnTo>
                    <a:pt x="246735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 sz="2797" dirty="0"/>
            </a:p>
          </p:txBody>
        </p:sp>
        <p:sp>
          <p:nvSpPr>
            <p:cNvPr id="8" name="object 14">
              <a:extLst>
                <a:ext uri="{FF2B5EF4-FFF2-40B4-BE49-F238E27FC236}">
                  <a16:creationId xmlns:a16="http://schemas.microsoft.com/office/drawing/2014/main" id="{6369AD73-5698-60B2-8CEC-A55944E53E4B}"/>
                </a:ext>
              </a:extLst>
            </p:cNvPr>
            <p:cNvSpPr txBox="1"/>
            <p:nvPr/>
          </p:nvSpPr>
          <p:spPr>
            <a:xfrm>
              <a:off x="3641419" y="2318972"/>
              <a:ext cx="1913430" cy="291126"/>
            </a:xfrm>
            <a:prstGeom prst="rect">
              <a:avLst/>
            </a:prstGeom>
          </p:spPr>
          <p:txBody>
            <a:bodyPr vert="horz" wrap="square" lIns="0" tIns="27906" rIns="0" bIns="0" rtlCol="0">
              <a:spAutoFit/>
            </a:bodyPr>
            <a:lstStyle/>
            <a:p>
              <a:pPr marL="25368" algn="ctr">
                <a:spcBef>
                  <a:spcPts val="220"/>
                </a:spcBef>
              </a:pPr>
              <a:r>
                <a:rPr lang="en-IN" sz="3596" u="heavy" dirty="0">
                  <a:solidFill>
                    <a:srgbClr val="A25400"/>
                  </a:solidFill>
                  <a:uFill>
                    <a:solidFill>
                      <a:srgbClr val="A25400"/>
                    </a:solidFill>
                  </a:uFill>
                  <a:latin typeface="Trebuchet MS"/>
                  <a:cs typeface="Trebuchet MS"/>
                </a:rPr>
                <a:t>DEBT/ LOANs</a:t>
              </a:r>
              <a:endParaRPr sz="3596" dirty="0">
                <a:latin typeface="Trebuchet MS"/>
                <a:cs typeface="Trebuchet M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F5C9402-572E-E93D-D094-38D146679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561276" y="2337806"/>
              <a:ext cx="286805" cy="286805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343FDA-8ABC-A573-5905-0F088302992D}"/>
              </a:ext>
            </a:extLst>
          </p:cNvPr>
          <p:cNvGrpSpPr/>
          <p:nvPr/>
        </p:nvGrpSpPr>
        <p:grpSpPr>
          <a:xfrm>
            <a:off x="9752849" y="2228524"/>
            <a:ext cx="9606095" cy="889278"/>
            <a:chOff x="1303127" y="2863282"/>
            <a:chExt cx="3586047" cy="44518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8D7FD80-CAA6-5B2C-1B96-15D23C3DDA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936" r="7049" b="1"/>
            <a:stretch/>
          </p:blipFill>
          <p:spPr>
            <a:xfrm>
              <a:off x="1303127" y="2925645"/>
              <a:ext cx="329548" cy="382825"/>
            </a:xfrm>
            <a:prstGeom prst="rect">
              <a:avLst/>
            </a:prstGeom>
          </p:spPr>
        </p:pic>
        <p:sp>
          <p:nvSpPr>
            <p:cNvPr id="18" name="object 4">
              <a:extLst>
                <a:ext uri="{FF2B5EF4-FFF2-40B4-BE49-F238E27FC236}">
                  <a16:creationId xmlns:a16="http://schemas.microsoft.com/office/drawing/2014/main" id="{702B2386-8D21-14F6-A043-130D38E45EBC}"/>
                </a:ext>
              </a:extLst>
            </p:cNvPr>
            <p:cNvSpPr txBox="1"/>
            <p:nvPr/>
          </p:nvSpPr>
          <p:spPr>
            <a:xfrm>
              <a:off x="1632675" y="2863282"/>
              <a:ext cx="3256499" cy="375727"/>
            </a:xfrm>
            <a:prstGeom prst="rect">
              <a:avLst/>
            </a:prstGeom>
          </p:spPr>
          <p:txBody>
            <a:bodyPr vert="horz" wrap="square" lIns="0" tIns="256224" rIns="0" bIns="0" rtlCol="0">
              <a:spAutoFit/>
            </a:bodyPr>
            <a:lstStyle/>
            <a:p>
              <a:pPr marL="24100">
                <a:spcBef>
                  <a:spcPts val="2017"/>
                </a:spcBef>
                <a:tabLst>
                  <a:tab pos="597422" algn="l"/>
                  <a:tab pos="598691" algn="l"/>
                </a:tabLst>
              </a:pPr>
              <a:r>
                <a:rPr lang="en-US" sz="3196" spc="10" dirty="0">
                  <a:latin typeface="Trebuchet MS"/>
                  <a:cs typeface="Trebuchet MS"/>
                </a:rPr>
                <a:t>Initial- Angel, Seed, Incubation funding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9E81D62-7697-EACE-DEDF-F57814B4DA25}"/>
              </a:ext>
            </a:extLst>
          </p:cNvPr>
          <p:cNvGrpSpPr/>
          <p:nvPr/>
        </p:nvGrpSpPr>
        <p:grpSpPr>
          <a:xfrm>
            <a:off x="9798582" y="3041403"/>
            <a:ext cx="9544784" cy="952797"/>
            <a:chOff x="1303127" y="2870356"/>
            <a:chExt cx="3829100" cy="47698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A984F88-7FD1-3902-A042-50871BEB32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936" r="7049" b="1"/>
            <a:stretch/>
          </p:blipFill>
          <p:spPr>
            <a:xfrm>
              <a:off x="1303127" y="2964518"/>
              <a:ext cx="329548" cy="382825"/>
            </a:xfrm>
            <a:prstGeom prst="rect">
              <a:avLst/>
            </a:prstGeom>
          </p:spPr>
        </p:pic>
        <p:sp>
          <p:nvSpPr>
            <p:cNvPr id="22" name="object 4">
              <a:extLst>
                <a:ext uri="{FF2B5EF4-FFF2-40B4-BE49-F238E27FC236}">
                  <a16:creationId xmlns:a16="http://schemas.microsoft.com/office/drawing/2014/main" id="{1D061721-854E-29DD-B34E-3191FD923A66}"/>
                </a:ext>
              </a:extLst>
            </p:cNvPr>
            <p:cNvSpPr txBox="1"/>
            <p:nvPr/>
          </p:nvSpPr>
          <p:spPr>
            <a:xfrm>
              <a:off x="1632675" y="2870356"/>
              <a:ext cx="3499552" cy="375727"/>
            </a:xfrm>
            <a:prstGeom prst="rect">
              <a:avLst/>
            </a:prstGeom>
          </p:spPr>
          <p:txBody>
            <a:bodyPr vert="horz" wrap="square" lIns="0" tIns="256224" rIns="0" bIns="0" rtlCol="0">
              <a:spAutoFit/>
            </a:bodyPr>
            <a:lstStyle/>
            <a:p>
              <a:pPr marL="24100">
                <a:spcBef>
                  <a:spcPts val="2017"/>
                </a:spcBef>
                <a:tabLst>
                  <a:tab pos="597422" algn="l"/>
                  <a:tab pos="598691" algn="l"/>
                </a:tabLst>
              </a:pPr>
              <a:r>
                <a:rPr lang="en-US" sz="3196" spc="10" dirty="0">
                  <a:latin typeface="Trebuchet MS"/>
                  <a:cs typeface="Trebuchet MS"/>
                </a:rPr>
                <a:t>Medium/Long Term- Series A, B, C*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573A388-B16C-6AE7-EDE8-67CD6300ABCC}"/>
              </a:ext>
            </a:extLst>
          </p:cNvPr>
          <p:cNvGrpSpPr/>
          <p:nvPr/>
        </p:nvGrpSpPr>
        <p:grpSpPr>
          <a:xfrm>
            <a:off x="9773456" y="3943406"/>
            <a:ext cx="9531758" cy="906167"/>
            <a:chOff x="1285739" y="2870584"/>
            <a:chExt cx="3603435" cy="453643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0150189-40F5-EF23-DE49-A6756A6FB7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936" r="7049" b="1"/>
            <a:stretch/>
          </p:blipFill>
          <p:spPr>
            <a:xfrm>
              <a:off x="1285739" y="2941402"/>
              <a:ext cx="329548" cy="382825"/>
            </a:xfrm>
            <a:prstGeom prst="rect">
              <a:avLst/>
            </a:prstGeom>
          </p:spPr>
        </p:pic>
        <p:sp>
          <p:nvSpPr>
            <p:cNvPr id="28" name="object 4">
              <a:extLst>
                <a:ext uri="{FF2B5EF4-FFF2-40B4-BE49-F238E27FC236}">
                  <a16:creationId xmlns:a16="http://schemas.microsoft.com/office/drawing/2014/main" id="{8EC6699A-F7C8-CCD9-4AEA-FCCAFB375712}"/>
                </a:ext>
              </a:extLst>
            </p:cNvPr>
            <p:cNvSpPr txBox="1"/>
            <p:nvPr/>
          </p:nvSpPr>
          <p:spPr>
            <a:xfrm>
              <a:off x="1632675" y="2870584"/>
              <a:ext cx="3256499" cy="375727"/>
            </a:xfrm>
            <a:prstGeom prst="rect">
              <a:avLst/>
            </a:prstGeom>
          </p:spPr>
          <p:txBody>
            <a:bodyPr vert="horz" wrap="square" lIns="0" tIns="256224" rIns="0" bIns="0" rtlCol="0">
              <a:spAutoFit/>
            </a:bodyPr>
            <a:lstStyle/>
            <a:p>
              <a:pPr marL="24100">
                <a:spcBef>
                  <a:spcPts val="2017"/>
                </a:spcBef>
                <a:tabLst>
                  <a:tab pos="597422" algn="l"/>
                  <a:tab pos="598691" algn="l"/>
                </a:tabLst>
              </a:pPr>
              <a:r>
                <a:rPr lang="en-IN" sz="3196" spc="10" dirty="0">
                  <a:latin typeface="Trebuchet MS"/>
                  <a:cs typeface="Trebuchet MS"/>
                </a:rPr>
                <a:t>Ultra Long Term- Series D/E, IPO, M &amp; A</a:t>
              </a:r>
            </a:p>
          </p:txBody>
        </p:sp>
      </p:grpSp>
      <p:sp>
        <p:nvSpPr>
          <p:cNvPr id="74" name="TextBox 5">
            <a:extLst>
              <a:ext uri="{FF2B5EF4-FFF2-40B4-BE49-F238E27FC236}">
                <a16:creationId xmlns:a16="http://schemas.microsoft.com/office/drawing/2014/main" id="{0A7D4C09-82E3-4862-A531-D5BDE2B3CF34}"/>
              </a:ext>
            </a:extLst>
          </p:cNvPr>
          <p:cNvSpPr txBox="1"/>
          <p:nvPr/>
        </p:nvSpPr>
        <p:spPr>
          <a:xfrm>
            <a:off x="2635976" y="417566"/>
            <a:ext cx="4831624" cy="3961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999" dirty="0">
                <a:solidFill>
                  <a:srgbClr val="003C6C"/>
                </a:solidFill>
                <a:latin typeface="Poppins Bold"/>
              </a:rPr>
              <a:t>FINANCE &amp; </a:t>
            </a:r>
            <a:r>
              <a:rPr lang="en-US" sz="2999" dirty="0">
                <a:solidFill>
                  <a:srgbClr val="3F822A"/>
                </a:solidFill>
                <a:latin typeface="Poppins Bold"/>
              </a:rPr>
              <a:t>SOURCES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E413732-F980-4F78-91F5-E8F0A09A53AC}"/>
              </a:ext>
            </a:extLst>
          </p:cNvPr>
          <p:cNvGrpSpPr/>
          <p:nvPr/>
        </p:nvGrpSpPr>
        <p:grpSpPr>
          <a:xfrm>
            <a:off x="11683003" y="1333500"/>
            <a:ext cx="4049924" cy="824754"/>
            <a:chOff x="3429000" y="2283835"/>
            <a:chExt cx="2027462" cy="41288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B08D600C-2C89-4A9B-85EE-247A30B102FE}"/>
                </a:ext>
              </a:extLst>
            </p:cNvPr>
            <p:cNvGrpSpPr/>
            <p:nvPr/>
          </p:nvGrpSpPr>
          <p:grpSpPr>
            <a:xfrm>
              <a:off x="3429000" y="2309489"/>
              <a:ext cx="2027462" cy="364175"/>
              <a:chOff x="3429000" y="2309489"/>
              <a:chExt cx="2027462" cy="364175"/>
            </a:xfrm>
          </p:grpSpPr>
          <p:sp>
            <p:nvSpPr>
              <p:cNvPr id="82" name="object 13">
                <a:extLst>
                  <a:ext uri="{FF2B5EF4-FFF2-40B4-BE49-F238E27FC236}">
                    <a16:creationId xmlns:a16="http://schemas.microsoft.com/office/drawing/2014/main" id="{9630AEE4-75C8-4F46-8B79-E17E6D7F5B40}"/>
                  </a:ext>
                </a:extLst>
              </p:cNvPr>
              <p:cNvSpPr/>
              <p:nvPr/>
            </p:nvSpPr>
            <p:spPr>
              <a:xfrm>
                <a:off x="3429000" y="2309489"/>
                <a:ext cx="2027462" cy="364175"/>
              </a:xfrm>
              <a:custGeom>
                <a:avLst/>
                <a:gdLst/>
                <a:ahLst/>
                <a:cxnLst/>
                <a:rect l="l" t="t" r="r" b="b"/>
                <a:pathLst>
                  <a:path w="2575559" h="649605">
                    <a:moveTo>
                      <a:pt x="2467356" y="0"/>
                    </a:moveTo>
                    <a:lnTo>
                      <a:pt x="108204" y="0"/>
                    </a:lnTo>
                    <a:lnTo>
                      <a:pt x="66061" y="8495"/>
                    </a:lnTo>
                    <a:lnTo>
                      <a:pt x="31670" y="31670"/>
                    </a:lnTo>
                    <a:lnTo>
                      <a:pt x="8495" y="66061"/>
                    </a:lnTo>
                    <a:lnTo>
                      <a:pt x="0" y="108203"/>
                    </a:lnTo>
                    <a:lnTo>
                      <a:pt x="0" y="541020"/>
                    </a:lnTo>
                    <a:lnTo>
                      <a:pt x="8495" y="583162"/>
                    </a:lnTo>
                    <a:lnTo>
                      <a:pt x="31670" y="617553"/>
                    </a:lnTo>
                    <a:lnTo>
                      <a:pt x="66061" y="640728"/>
                    </a:lnTo>
                    <a:lnTo>
                      <a:pt x="108204" y="649224"/>
                    </a:lnTo>
                    <a:lnTo>
                      <a:pt x="2467356" y="649224"/>
                    </a:lnTo>
                    <a:lnTo>
                      <a:pt x="2509498" y="640728"/>
                    </a:lnTo>
                    <a:lnTo>
                      <a:pt x="2543889" y="617553"/>
                    </a:lnTo>
                    <a:lnTo>
                      <a:pt x="2567064" y="583162"/>
                    </a:lnTo>
                    <a:lnTo>
                      <a:pt x="2575560" y="541020"/>
                    </a:lnTo>
                    <a:lnTo>
                      <a:pt x="2575560" y="108203"/>
                    </a:lnTo>
                    <a:lnTo>
                      <a:pt x="2567064" y="66061"/>
                    </a:lnTo>
                    <a:lnTo>
                      <a:pt x="2543889" y="31670"/>
                    </a:lnTo>
                    <a:lnTo>
                      <a:pt x="2509498" y="8495"/>
                    </a:lnTo>
                    <a:lnTo>
                      <a:pt x="2467356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</p:spPr>
            <p:txBody>
              <a:bodyPr wrap="square" lIns="0" tIns="0" rIns="0" bIns="0" rtlCol="0"/>
              <a:lstStyle/>
              <a:p>
                <a:endParaRPr sz="2797" dirty="0"/>
              </a:p>
            </p:txBody>
          </p:sp>
          <p:sp>
            <p:nvSpPr>
              <p:cNvPr id="83" name="object 14">
                <a:extLst>
                  <a:ext uri="{FF2B5EF4-FFF2-40B4-BE49-F238E27FC236}">
                    <a16:creationId xmlns:a16="http://schemas.microsoft.com/office/drawing/2014/main" id="{CE5AD98A-5E9D-4917-9757-A39585B0169A}"/>
                  </a:ext>
                </a:extLst>
              </p:cNvPr>
              <p:cNvSpPr txBox="1"/>
              <p:nvPr/>
            </p:nvSpPr>
            <p:spPr>
              <a:xfrm>
                <a:off x="3927119" y="2318972"/>
                <a:ext cx="1254481" cy="291127"/>
              </a:xfrm>
              <a:prstGeom prst="rect">
                <a:avLst/>
              </a:prstGeom>
            </p:spPr>
            <p:txBody>
              <a:bodyPr vert="horz" wrap="square" lIns="0" tIns="27906" rIns="0" bIns="0" rtlCol="0">
                <a:spAutoFit/>
              </a:bodyPr>
              <a:lstStyle/>
              <a:p>
                <a:pPr marL="25368" algn="ctr">
                  <a:spcBef>
                    <a:spcPts val="220"/>
                  </a:spcBef>
                </a:pPr>
                <a:r>
                  <a:rPr lang="en-IN" sz="3596" u="heavy" dirty="0">
                    <a:solidFill>
                      <a:srgbClr val="A25400"/>
                    </a:solidFill>
                    <a:uFill>
                      <a:solidFill>
                        <a:srgbClr val="A25400"/>
                      </a:solidFill>
                    </a:uFill>
                    <a:latin typeface="Trebuchet MS"/>
                    <a:cs typeface="Trebuchet MS"/>
                  </a:rPr>
                  <a:t>EQUITY</a:t>
                </a:r>
                <a:endParaRPr sz="3596" dirty="0">
                  <a:latin typeface="Trebuchet MS"/>
                  <a:cs typeface="Trebuchet MS"/>
                </a:endParaRPr>
              </a:p>
            </p:txBody>
          </p:sp>
        </p:grp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C2A0C1E2-C761-4E31-B623-812104576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720676" y="2283835"/>
              <a:ext cx="412886" cy="412886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F88B647-BFD9-4A30-A80A-C4BD86548D02}"/>
              </a:ext>
            </a:extLst>
          </p:cNvPr>
          <p:cNvGrpSpPr/>
          <p:nvPr/>
        </p:nvGrpSpPr>
        <p:grpSpPr>
          <a:xfrm>
            <a:off x="10363200" y="6051254"/>
            <a:ext cx="7482993" cy="3511846"/>
            <a:chOff x="10466879" y="5219700"/>
            <a:chExt cx="7482993" cy="3511846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59FAEA3-86BC-C2ED-557D-D72179341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0531009" y="8209649"/>
              <a:ext cx="1451867" cy="395497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62A501ED-2E24-64E1-6893-D2D9F476A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2159499" y="6205126"/>
              <a:ext cx="2138937" cy="414205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B019171E-5E90-55DA-2625-5AF32545D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0509345" y="6774972"/>
              <a:ext cx="2157056" cy="339857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5113C397-7B4E-5B65-496B-7A1B3435E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2082049" y="8156900"/>
              <a:ext cx="1948891" cy="448246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F8706164-DB13-56CD-8A98-AED95BE44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4407169" y="6155570"/>
              <a:ext cx="2201528" cy="339443"/>
            </a:xfrm>
            <a:prstGeom prst="rect">
              <a:avLst/>
            </a:prstGeom>
          </p:spPr>
        </p:pic>
        <p:pic>
          <p:nvPicPr>
            <p:cNvPr id="49" name="Picture 12">
              <a:extLst>
                <a:ext uri="{FF2B5EF4-FFF2-40B4-BE49-F238E27FC236}">
                  <a16:creationId xmlns:a16="http://schemas.microsoft.com/office/drawing/2014/main" id="{C77FF5F1-C817-E2FE-E4FA-8A80A1748D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9521" y="6214348"/>
              <a:ext cx="1431485" cy="417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B58E1E1F-8820-24FD-9C91-DB1CF478D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13782970" y="7260004"/>
              <a:ext cx="2181429" cy="439546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8EF79547-CF58-6BD7-6062-927B09FF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2039600" y="7199672"/>
              <a:ext cx="1667526" cy="814517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33CD6E3F-5E04-EE8D-642A-3D3247B0F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0536627" y="7275793"/>
              <a:ext cx="1242890" cy="689122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E14C0A03-C3A0-72C5-4FD5-D01285765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14297386" y="6643350"/>
              <a:ext cx="1694781" cy="439546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C02C0A21-449A-D2B0-A2CD-D306456B8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12221230" y="5219700"/>
              <a:ext cx="2971791" cy="849714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64777570-6F24-5124-1394-8A3AB0C3A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16191620" y="6891194"/>
              <a:ext cx="841743" cy="407509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D47FA6E1-7856-DFF7-F697-CA6F8AC71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12828084" y="6647515"/>
              <a:ext cx="1305611" cy="487359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F3F1CEB4-2471-A173-AFDB-9484949FE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16319284" y="7360366"/>
              <a:ext cx="1630588" cy="1371180"/>
            </a:xfrm>
            <a:prstGeom prst="rect">
              <a:avLst/>
            </a:prstGeom>
          </p:spPr>
        </p:pic>
        <p:pic>
          <p:nvPicPr>
            <p:cNvPr id="2050" name="Picture 2" descr="GIC Private Limited | IFSWF">
              <a:extLst>
                <a:ext uri="{FF2B5EF4-FFF2-40B4-BE49-F238E27FC236}">
                  <a16:creationId xmlns:a16="http://schemas.microsoft.com/office/drawing/2014/main" id="{832AB35B-CDB3-4302-A312-D60A06DA31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32" b="26226"/>
            <a:stretch/>
          </p:blipFill>
          <p:spPr bwMode="auto">
            <a:xfrm>
              <a:off x="10466879" y="5249057"/>
              <a:ext cx="1687501" cy="913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Temasek Holdings Investor Profile ...">
              <a:extLst>
                <a:ext uri="{FF2B5EF4-FFF2-40B4-BE49-F238E27FC236}">
                  <a16:creationId xmlns:a16="http://schemas.microsoft.com/office/drawing/2014/main" id="{05C13F32-3646-432E-ADAE-7BF21CC1B6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41890" y="7815260"/>
              <a:ext cx="1742630" cy="916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File:Brookfield Asset Management logo ...">
              <a:extLst>
                <a:ext uri="{FF2B5EF4-FFF2-40B4-BE49-F238E27FC236}">
                  <a16:creationId xmlns:a16="http://schemas.microsoft.com/office/drawing/2014/main" id="{34D60E3E-785E-4CFB-9421-559D895F5E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1640" y="5681873"/>
              <a:ext cx="2201528" cy="330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6FC5D4F2-A09A-4084-816C-7A686AB29BBA}"/>
              </a:ext>
            </a:extLst>
          </p:cNvPr>
          <p:cNvGrpSpPr/>
          <p:nvPr/>
        </p:nvGrpSpPr>
        <p:grpSpPr>
          <a:xfrm>
            <a:off x="246217" y="4811206"/>
            <a:ext cx="9531758" cy="906167"/>
            <a:chOff x="1285739" y="2870584"/>
            <a:chExt cx="3603435" cy="453643"/>
          </a:xfrm>
        </p:grpSpPr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63B6ECE3-BEF3-4EA5-B3A0-CC37E72686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936" r="7049" b="1"/>
            <a:stretch/>
          </p:blipFill>
          <p:spPr>
            <a:xfrm>
              <a:off x="1285739" y="2941402"/>
              <a:ext cx="329548" cy="382825"/>
            </a:xfrm>
            <a:prstGeom prst="rect">
              <a:avLst/>
            </a:prstGeom>
          </p:spPr>
        </p:pic>
        <p:sp>
          <p:nvSpPr>
            <p:cNvPr id="102" name="object 4">
              <a:extLst>
                <a:ext uri="{FF2B5EF4-FFF2-40B4-BE49-F238E27FC236}">
                  <a16:creationId xmlns:a16="http://schemas.microsoft.com/office/drawing/2014/main" id="{1EAC2F59-4DC7-4238-BFAA-6910FAAEAC9A}"/>
                </a:ext>
              </a:extLst>
            </p:cNvPr>
            <p:cNvSpPr txBox="1"/>
            <p:nvPr/>
          </p:nvSpPr>
          <p:spPr>
            <a:xfrm>
              <a:off x="1632675" y="2870584"/>
              <a:ext cx="3256499" cy="375727"/>
            </a:xfrm>
            <a:prstGeom prst="rect">
              <a:avLst/>
            </a:prstGeom>
          </p:spPr>
          <p:txBody>
            <a:bodyPr vert="horz" wrap="square" lIns="0" tIns="256224" rIns="0" bIns="0" rtlCol="0">
              <a:spAutoFit/>
            </a:bodyPr>
            <a:lstStyle/>
            <a:p>
              <a:pPr marL="24100">
                <a:spcBef>
                  <a:spcPts val="2017"/>
                </a:spcBef>
                <a:tabLst>
                  <a:tab pos="597422" algn="l"/>
                  <a:tab pos="598691" algn="l"/>
                </a:tabLst>
              </a:pPr>
              <a:r>
                <a:rPr lang="en-IN" sz="3196" spc="10" dirty="0">
                  <a:latin typeface="Trebuchet MS"/>
                  <a:cs typeface="Trebuchet MS"/>
                </a:rPr>
                <a:t>Leveraged Finance- Acquisitions</a:t>
              </a:r>
              <a:endParaRPr sz="3196" dirty="0">
                <a:latin typeface="Trebuchet MS"/>
                <a:cs typeface="Trebuchet MS"/>
              </a:endParaRPr>
            </a:p>
          </p:txBody>
        </p:sp>
      </p:grpSp>
      <p:sp>
        <p:nvSpPr>
          <p:cNvPr id="104" name="object 4">
            <a:extLst>
              <a:ext uri="{FF2B5EF4-FFF2-40B4-BE49-F238E27FC236}">
                <a16:creationId xmlns:a16="http://schemas.microsoft.com/office/drawing/2014/main" id="{B115A233-AF40-4FB3-8159-42AA99233F4B}"/>
              </a:ext>
            </a:extLst>
          </p:cNvPr>
          <p:cNvSpPr txBox="1"/>
          <p:nvPr/>
        </p:nvSpPr>
        <p:spPr>
          <a:xfrm>
            <a:off x="10272952" y="9333284"/>
            <a:ext cx="8723321" cy="566503"/>
          </a:xfrm>
          <a:prstGeom prst="rect">
            <a:avLst/>
          </a:prstGeom>
        </p:spPr>
        <p:txBody>
          <a:bodyPr vert="horz" wrap="square" lIns="0" tIns="256224" rIns="0" bIns="0" rtlCol="0">
            <a:spAutoFit/>
          </a:bodyPr>
          <a:lstStyle/>
          <a:p>
            <a:pPr marL="24100">
              <a:spcBef>
                <a:spcPts val="2017"/>
              </a:spcBef>
              <a:tabLst>
                <a:tab pos="597422" algn="l"/>
                <a:tab pos="598691" algn="l"/>
              </a:tabLst>
            </a:pPr>
            <a:r>
              <a:rPr lang="en-US" sz="2000" i="1" u="sng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*Series A, B, C- $1Mn to $100Mn</a:t>
            </a:r>
            <a:endParaRPr lang="en-US" sz="2800" i="1" u="sng" spc="1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CE70823-6A65-4A28-B00B-D0D037706E74}"/>
              </a:ext>
            </a:extLst>
          </p:cNvPr>
          <p:cNvGrpSpPr/>
          <p:nvPr/>
        </p:nvGrpSpPr>
        <p:grpSpPr>
          <a:xfrm>
            <a:off x="9752849" y="4861095"/>
            <a:ext cx="9531758" cy="906167"/>
            <a:chOff x="1285739" y="2870584"/>
            <a:chExt cx="3603435" cy="453643"/>
          </a:xfrm>
        </p:grpSpPr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BA309271-C619-45D3-8AF1-4FA3C706BF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936" r="7049" b="1"/>
            <a:stretch/>
          </p:blipFill>
          <p:spPr>
            <a:xfrm>
              <a:off x="1285739" y="2941402"/>
              <a:ext cx="329548" cy="382825"/>
            </a:xfrm>
            <a:prstGeom prst="rect">
              <a:avLst/>
            </a:prstGeom>
          </p:spPr>
        </p:pic>
        <p:sp>
          <p:nvSpPr>
            <p:cNvPr id="107" name="object 4">
              <a:extLst>
                <a:ext uri="{FF2B5EF4-FFF2-40B4-BE49-F238E27FC236}">
                  <a16:creationId xmlns:a16="http://schemas.microsoft.com/office/drawing/2014/main" id="{CBBB2512-DC51-495F-ADD0-4ACAE5A4E63E}"/>
                </a:ext>
              </a:extLst>
            </p:cNvPr>
            <p:cNvSpPr txBox="1"/>
            <p:nvPr/>
          </p:nvSpPr>
          <p:spPr>
            <a:xfrm>
              <a:off x="1632675" y="2870584"/>
              <a:ext cx="3256499" cy="375727"/>
            </a:xfrm>
            <a:prstGeom prst="rect">
              <a:avLst/>
            </a:prstGeom>
          </p:spPr>
          <p:txBody>
            <a:bodyPr vert="horz" wrap="square" lIns="0" tIns="256224" rIns="0" bIns="0" rtlCol="0">
              <a:spAutoFit/>
            </a:bodyPr>
            <a:lstStyle/>
            <a:p>
              <a:pPr marL="24100">
                <a:spcBef>
                  <a:spcPts val="2017"/>
                </a:spcBef>
                <a:tabLst>
                  <a:tab pos="597422" algn="l"/>
                  <a:tab pos="598691" algn="l"/>
                </a:tabLst>
              </a:pPr>
              <a:r>
                <a:rPr lang="en-IN" sz="3196" spc="10" dirty="0">
                  <a:latin typeface="Trebuchet MS"/>
                  <a:cs typeface="Trebuchet MS"/>
                </a:rPr>
                <a:t>Investors- HNIs, VCs, PE, Family Office, etc.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305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2608B22A-E90C-40F5-92B5-681F2176B2CF}"/>
              </a:ext>
            </a:extLst>
          </p:cNvPr>
          <p:cNvSpPr txBox="1"/>
          <p:nvPr/>
        </p:nvSpPr>
        <p:spPr>
          <a:xfrm>
            <a:off x="2635976" y="375036"/>
            <a:ext cx="5212624" cy="3961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999" dirty="0">
                <a:solidFill>
                  <a:srgbClr val="003C6C"/>
                </a:solidFill>
                <a:latin typeface="Poppins Bold"/>
              </a:rPr>
              <a:t>DEEP DIVE-</a:t>
            </a:r>
            <a:r>
              <a:rPr lang="en-US" sz="2999" dirty="0">
                <a:solidFill>
                  <a:srgbClr val="3F822A"/>
                </a:solidFill>
                <a:latin typeface="Poppins Bold"/>
              </a:rPr>
              <a:t>M &amp; 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4D76D91-1F77-485B-91DD-E89A98CF82AD}"/>
              </a:ext>
            </a:extLst>
          </p:cNvPr>
          <p:cNvGrpSpPr/>
          <p:nvPr/>
        </p:nvGrpSpPr>
        <p:grpSpPr>
          <a:xfrm>
            <a:off x="1121957" y="1764894"/>
            <a:ext cx="7344066" cy="6757212"/>
            <a:chOff x="1121957" y="1764894"/>
            <a:chExt cx="7344066" cy="67572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27DDAAC-C231-4F18-BE53-229F080294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1957" y="1764894"/>
              <a:ext cx="7344066" cy="675721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58E4ADD-E8DC-4E49-9351-15D2862DC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81800" y="2019300"/>
              <a:ext cx="1371600" cy="137160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D7099F-E0B9-4589-A9C3-F47AA7B50AC1}"/>
              </a:ext>
            </a:extLst>
          </p:cNvPr>
          <p:cNvGrpSpPr/>
          <p:nvPr/>
        </p:nvGrpSpPr>
        <p:grpSpPr>
          <a:xfrm>
            <a:off x="9700869" y="1779582"/>
            <a:ext cx="8007448" cy="6757416"/>
            <a:chOff x="9700869" y="1779582"/>
            <a:chExt cx="8007448" cy="675741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B1620F7-1A19-4728-BF19-FA12FCC29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00869" y="1779582"/>
              <a:ext cx="8007448" cy="675741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DE0CEF4-3695-4FB9-825F-3A5FF6387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904313" y="1779582"/>
              <a:ext cx="1371600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450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2608B22A-E90C-40F5-92B5-681F2176B2CF}"/>
              </a:ext>
            </a:extLst>
          </p:cNvPr>
          <p:cNvSpPr txBox="1"/>
          <p:nvPr/>
        </p:nvSpPr>
        <p:spPr>
          <a:xfrm>
            <a:off x="2635976" y="375036"/>
            <a:ext cx="5212624" cy="3961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999" dirty="0">
                <a:solidFill>
                  <a:srgbClr val="003C6C"/>
                </a:solidFill>
                <a:latin typeface="Poppins Bold"/>
              </a:rPr>
              <a:t>DEEP DIVE-</a:t>
            </a:r>
            <a:r>
              <a:rPr lang="en-US" sz="2999" dirty="0">
                <a:solidFill>
                  <a:srgbClr val="3F822A"/>
                </a:solidFill>
                <a:latin typeface="Poppins Bold"/>
              </a:rPr>
              <a:t>M &amp; 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8FDA45-A24C-4655-9619-6D780E890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562" y="1272499"/>
            <a:ext cx="12334876" cy="76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2541EC-424E-48A4-B59B-C514AF887B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817" y="2535763"/>
            <a:ext cx="16080366" cy="330505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76F5EDF-A383-4666-B14B-51C26217A296}"/>
              </a:ext>
            </a:extLst>
          </p:cNvPr>
          <p:cNvGrpSpPr/>
          <p:nvPr/>
        </p:nvGrpSpPr>
        <p:grpSpPr>
          <a:xfrm>
            <a:off x="2690275" y="5856643"/>
            <a:ext cx="2828725" cy="1128823"/>
            <a:chOff x="1895675" y="6476524"/>
            <a:chExt cx="2828725" cy="1128823"/>
          </a:xfrm>
        </p:grpSpPr>
        <p:pic>
          <p:nvPicPr>
            <p:cNvPr id="5122" name="Picture 2" descr="Disney+ Hotstar Mobile 12 months Subscription E-Gift Card - Delivered via  Email : Amazon.in: Software">
              <a:extLst>
                <a:ext uri="{FF2B5EF4-FFF2-40B4-BE49-F238E27FC236}">
                  <a16:creationId xmlns:a16="http://schemas.microsoft.com/office/drawing/2014/main" id="{B4101C4A-5A0A-42B1-98AB-61B4AC2977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5675" y="6476524"/>
              <a:ext cx="1104900" cy="1104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FBAD0F8-F989-4A3C-9455-E63222664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70929" y="6800374"/>
              <a:ext cx="457200" cy="457200"/>
            </a:xfrm>
            <a:prstGeom prst="rect">
              <a:avLst/>
            </a:prstGeom>
          </p:spPr>
        </p:pic>
        <p:pic>
          <p:nvPicPr>
            <p:cNvPr id="5124" name="Picture 4" descr="File:Reliance Jio Logo (October 2015 ...">
              <a:extLst>
                <a:ext uri="{FF2B5EF4-FFF2-40B4-BE49-F238E27FC236}">
                  <a16:creationId xmlns:a16="http://schemas.microsoft.com/office/drawing/2014/main" id="{C5A7A007-0A0C-4CD7-9130-50863DFE6F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7976" y="6498923"/>
              <a:ext cx="1106424" cy="1106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7DC26D-A4FA-482C-A813-90407CDD383D}"/>
              </a:ext>
            </a:extLst>
          </p:cNvPr>
          <p:cNvGrpSpPr/>
          <p:nvPr/>
        </p:nvGrpSpPr>
        <p:grpSpPr>
          <a:xfrm>
            <a:off x="2436138" y="8343900"/>
            <a:ext cx="2854262" cy="1106424"/>
            <a:chOff x="1870138" y="7933772"/>
            <a:chExt cx="2854262" cy="1106424"/>
          </a:xfrm>
        </p:grpSpPr>
        <p:pic>
          <p:nvPicPr>
            <p:cNvPr id="5126" name="Picture 6" descr="Facebook">
              <a:extLst>
                <a:ext uri="{FF2B5EF4-FFF2-40B4-BE49-F238E27FC236}">
                  <a16:creationId xmlns:a16="http://schemas.microsoft.com/office/drawing/2014/main" id="{AF234A46-A881-4AAB-863D-A86254DE95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0138" y="7933772"/>
              <a:ext cx="1106424" cy="1106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6101B9D-1004-484E-A3BD-E89280E40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70929" y="8258384"/>
              <a:ext cx="457200" cy="457200"/>
            </a:xfrm>
            <a:prstGeom prst="rect">
              <a:avLst/>
            </a:prstGeom>
          </p:spPr>
        </p:pic>
        <p:pic>
          <p:nvPicPr>
            <p:cNvPr id="5128" name="Picture 8" descr="Instagram - Wikipedia">
              <a:extLst>
                <a:ext uri="{FF2B5EF4-FFF2-40B4-BE49-F238E27FC236}">
                  <a16:creationId xmlns:a16="http://schemas.microsoft.com/office/drawing/2014/main" id="{43AC2E97-BF72-4B86-A0A7-67B4FC8B75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7976" y="7933772"/>
              <a:ext cx="1106424" cy="1106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728D2EC-71F2-4089-A7E0-1075766C405F}"/>
              </a:ext>
            </a:extLst>
          </p:cNvPr>
          <p:cNvGrpSpPr/>
          <p:nvPr/>
        </p:nvGrpSpPr>
        <p:grpSpPr>
          <a:xfrm>
            <a:off x="-59133" y="6972300"/>
            <a:ext cx="2990450" cy="1106424"/>
            <a:chOff x="6019800" y="6475000"/>
            <a:chExt cx="2990450" cy="1106424"/>
          </a:xfrm>
        </p:grpSpPr>
        <p:pic>
          <p:nvPicPr>
            <p:cNvPr id="5130" name="Picture 10" descr="Zomato">
              <a:extLst>
                <a:ext uri="{FF2B5EF4-FFF2-40B4-BE49-F238E27FC236}">
                  <a16:creationId xmlns:a16="http://schemas.microsoft.com/office/drawing/2014/main" id="{A67BA112-D679-47AE-847B-4585A0B6E1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6475000"/>
              <a:ext cx="1106424" cy="1106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472A34D-353F-4DF3-9921-BFFCB9B2E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86425" y="6796267"/>
              <a:ext cx="457200" cy="457200"/>
            </a:xfrm>
            <a:prstGeom prst="rect">
              <a:avLst/>
            </a:prstGeom>
          </p:spPr>
        </p:pic>
        <p:pic>
          <p:nvPicPr>
            <p:cNvPr id="5132" name="Picture 12" descr="Blinkit - Wikipedia">
              <a:extLst>
                <a:ext uri="{FF2B5EF4-FFF2-40B4-BE49-F238E27FC236}">
                  <a16:creationId xmlns:a16="http://schemas.microsoft.com/office/drawing/2014/main" id="{A449EB98-3499-4EB2-881B-36713EEF99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3826" y="6475000"/>
              <a:ext cx="1106424" cy="1106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DEF171C-9C90-46BE-AD5F-8FCAFB8DF937}"/>
              </a:ext>
            </a:extLst>
          </p:cNvPr>
          <p:cNvGrpSpPr/>
          <p:nvPr/>
        </p:nvGrpSpPr>
        <p:grpSpPr>
          <a:xfrm>
            <a:off x="5334000" y="7429500"/>
            <a:ext cx="4864358" cy="1080729"/>
            <a:chOff x="5365814" y="7933772"/>
            <a:chExt cx="4864358" cy="1080729"/>
          </a:xfrm>
        </p:grpSpPr>
        <p:pic>
          <p:nvPicPr>
            <p:cNvPr id="5134" name="Picture 14" descr="Infosys Case Study | LinkedIn Sales ...">
              <a:extLst>
                <a:ext uri="{FF2B5EF4-FFF2-40B4-BE49-F238E27FC236}">
                  <a16:creationId xmlns:a16="http://schemas.microsoft.com/office/drawing/2014/main" id="{15B02893-ED33-4801-B9E7-FB795EF193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2" t="-4509" r="10769" b="6831"/>
            <a:stretch/>
          </p:blipFill>
          <p:spPr bwMode="auto">
            <a:xfrm>
              <a:off x="5365814" y="7933772"/>
              <a:ext cx="1920611" cy="1080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24E6148-EBBA-495E-89F7-EF574686AC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86425" y="8296038"/>
              <a:ext cx="457200" cy="457200"/>
            </a:xfrm>
            <a:prstGeom prst="rect">
              <a:avLst/>
            </a:prstGeom>
          </p:spPr>
        </p:pic>
        <p:pic>
          <p:nvPicPr>
            <p:cNvPr id="5136" name="Picture 16" descr="About - InSemi Tech">
              <a:extLst>
                <a:ext uri="{FF2B5EF4-FFF2-40B4-BE49-F238E27FC236}">
                  <a16:creationId xmlns:a16="http://schemas.microsoft.com/office/drawing/2014/main" id="{0734EC90-2BD0-4B7A-8FE4-BA3140D697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2307" y="8215605"/>
              <a:ext cx="2287865" cy="652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object 4">
            <a:extLst>
              <a:ext uri="{FF2B5EF4-FFF2-40B4-BE49-F238E27FC236}">
                <a16:creationId xmlns:a16="http://schemas.microsoft.com/office/drawing/2014/main" id="{EDDED720-2202-4D15-AA04-807E504C08F6}"/>
              </a:ext>
            </a:extLst>
          </p:cNvPr>
          <p:cNvSpPr txBox="1"/>
          <p:nvPr/>
        </p:nvSpPr>
        <p:spPr>
          <a:xfrm>
            <a:off x="3033952" y="6772153"/>
            <a:ext cx="2757248" cy="504947"/>
          </a:xfrm>
          <a:prstGeom prst="rect">
            <a:avLst/>
          </a:prstGeom>
        </p:spPr>
        <p:txBody>
          <a:bodyPr vert="horz" wrap="square" lIns="0" tIns="256224" rIns="0" bIns="0" rtlCol="0">
            <a:spAutoFit/>
          </a:bodyPr>
          <a:lstStyle/>
          <a:p>
            <a:pPr marL="24100">
              <a:spcBef>
                <a:spcPts val="2017"/>
              </a:spcBef>
              <a:tabLst>
                <a:tab pos="597422" algn="l"/>
                <a:tab pos="598691" algn="l"/>
              </a:tabLst>
            </a:pPr>
            <a:r>
              <a:rPr lang="en-US" sz="1600" b="1" i="1" u="sng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USD 8.5 Bn-INR 72K Cr</a:t>
            </a:r>
            <a:endParaRPr lang="en-US" sz="2000" b="1" i="1" u="sng" spc="1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object 4">
            <a:extLst>
              <a:ext uri="{FF2B5EF4-FFF2-40B4-BE49-F238E27FC236}">
                <a16:creationId xmlns:a16="http://schemas.microsoft.com/office/drawing/2014/main" id="{3C7D794C-5DEF-478B-91C0-9B34D6C8836F}"/>
              </a:ext>
            </a:extLst>
          </p:cNvPr>
          <p:cNvSpPr txBox="1"/>
          <p:nvPr/>
        </p:nvSpPr>
        <p:spPr>
          <a:xfrm>
            <a:off x="2805352" y="9305766"/>
            <a:ext cx="2757248" cy="504947"/>
          </a:xfrm>
          <a:prstGeom prst="rect">
            <a:avLst/>
          </a:prstGeom>
        </p:spPr>
        <p:txBody>
          <a:bodyPr vert="horz" wrap="square" lIns="0" tIns="256224" rIns="0" bIns="0" rtlCol="0">
            <a:spAutoFit/>
          </a:bodyPr>
          <a:lstStyle/>
          <a:p>
            <a:pPr marL="24100">
              <a:spcBef>
                <a:spcPts val="2017"/>
              </a:spcBef>
              <a:tabLst>
                <a:tab pos="597422" algn="l"/>
                <a:tab pos="598691" algn="l"/>
              </a:tabLst>
            </a:pPr>
            <a:r>
              <a:rPr lang="en-US" sz="1600" b="1" i="1" u="sng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USD 1.0 Bn-INR 8.7K Cr</a:t>
            </a:r>
            <a:endParaRPr lang="en-US" sz="2000" b="1" i="1" u="sng" spc="1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object 4">
            <a:extLst>
              <a:ext uri="{FF2B5EF4-FFF2-40B4-BE49-F238E27FC236}">
                <a16:creationId xmlns:a16="http://schemas.microsoft.com/office/drawing/2014/main" id="{5F63F7E3-0E62-46D2-ADB5-5DF7B1B6B8DF}"/>
              </a:ext>
            </a:extLst>
          </p:cNvPr>
          <p:cNvSpPr txBox="1"/>
          <p:nvPr/>
        </p:nvSpPr>
        <p:spPr>
          <a:xfrm>
            <a:off x="213067" y="7888288"/>
            <a:ext cx="2757248" cy="504947"/>
          </a:xfrm>
          <a:prstGeom prst="rect">
            <a:avLst/>
          </a:prstGeom>
        </p:spPr>
        <p:txBody>
          <a:bodyPr vert="horz" wrap="square" lIns="0" tIns="256224" rIns="0" bIns="0" rtlCol="0">
            <a:spAutoFit/>
          </a:bodyPr>
          <a:lstStyle/>
          <a:p>
            <a:pPr marL="24100">
              <a:spcBef>
                <a:spcPts val="2017"/>
              </a:spcBef>
              <a:tabLst>
                <a:tab pos="597422" algn="l"/>
                <a:tab pos="598691" algn="l"/>
              </a:tabLst>
            </a:pPr>
            <a:r>
              <a:rPr lang="en-US" sz="1600" b="1" i="1" u="sng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USD 0.6 Bn-INR 4.4K Cr</a:t>
            </a:r>
            <a:endParaRPr lang="en-US" sz="2000" b="1" i="1" u="sng" spc="1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object 4">
            <a:extLst>
              <a:ext uri="{FF2B5EF4-FFF2-40B4-BE49-F238E27FC236}">
                <a16:creationId xmlns:a16="http://schemas.microsoft.com/office/drawing/2014/main" id="{483E0132-BB2E-43D4-A775-4257C0EEDF22}"/>
              </a:ext>
            </a:extLst>
          </p:cNvPr>
          <p:cNvSpPr txBox="1"/>
          <p:nvPr/>
        </p:nvSpPr>
        <p:spPr>
          <a:xfrm>
            <a:off x="6333187" y="8245406"/>
            <a:ext cx="2757248" cy="504947"/>
          </a:xfrm>
          <a:prstGeom prst="rect">
            <a:avLst/>
          </a:prstGeom>
        </p:spPr>
        <p:txBody>
          <a:bodyPr vert="horz" wrap="square" lIns="0" tIns="256224" rIns="0" bIns="0" rtlCol="0">
            <a:spAutoFit/>
          </a:bodyPr>
          <a:lstStyle/>
          <a:p>
            <a:pPr marL="24100">
              <a:spcBef>
                <a:spcPts val="2017"/>
              </a:spcBef>
              <a:tabLst>
                <a:tab pos="597422" algn="l"/>
                <a:tab pos="598691" algn="l"/>
              </a:tabLst>
            </a:pPr>
            <a:r>
              <a:rPr lang="en-US" sz="1600" b="1" i="1" u="sng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USD 34 Mn-INR 280 Cr</a:t>
            </a:r>
            <a:endParaRPr lang="en-US" sz="2000" b="1" i="1" u="sng" spc="1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0AE1123-B24A-457C-88BD-A3623AD94BCF}"/>
              </a:ext>
            </a:extLst>
          </p:cNvPr>
          <p:cNvGrpSpPr/>
          <p:nvPr/>
        </p:nvGrpSpPr>
        <p:grpSpPr>
          <a:xfrm>
            <a:off x="10048266" y="6498923"/>
            <a:ext cx="2930045" cy="1106424"/>
            <a:chOff x="10048266" y="6498923"/>
            <a:chExt cx="2930045" cy="1106424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09092E9-F9AE-46AE-8E7E-BF6178060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277600" y="6824613"/>
              <a:ext cx="457200" cy="457200"/>
            </a:xfrm>
            <a:prstGeom prst="rect">
              <a:avLst/>
            </a:prstGeom>
          </p:spPr>
        </p:pic>
        <p:pic>
          <p:nvPicPr>
            <p:cNvPr id="5140" name="Picture 20">
              <a:extLst>
                <a:ext uri="{FF2B5EF4-FFF2-40B4-BE49-F238E27FC236}">
                  <a16:creationId xmlns:a16="http://schemas.microsoft.com/office/drawing/2014/main" id="{EA2DABE2-59FE-4E99-9671-F7E7BA975F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8266" y="6498923"/>
              <a:ext cx="1106424" cy="1106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2" name="Picture 22" descr="LinkedIn">
              <a:extLst>
                <a:ext uri="{FF2B5EF4-FFF2-40B4-BE49-F238E27FC236}">
                  <a16:creationId xmlns:a16="http://schemas.microsoft.com/office/drawing/2014/main" id="{6AC00982-40EF-43CA-8C5C-7672580E45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1887" y="6498923"/>
              <a:ext cx="1106424" cy="1106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object 4">
            <a:extLst>
              <a:ext uri="{FF2B5EF4-FFF2-40B4-BE49-F238E27FC236}">
                <a16:creationId xmlns:a16="http://schemas.microsoft.com/office/drawing/2014/main" id="{EAC2558B-E88E-462D-920F-13BE74110014}"/>
              </a:ext>
            </a:extLst>
          </p:cNvPr>
          <p:cNvSpPr txBox="1"/>
          <p:nvPr/>
        </p:nvSpPr>
        <p:spPr>
          <a:xfrm>
            <a:off x="10217538" y="7390987"/>
            <a:ext cx="2757248" cy="504947"/>
          </a:xfrm>
          <a:prstGeom prst="rect">
            <a:avLst/>
          </a:prstGeom>
        </p:spPr>
        <p:txBody>
          <a:bodyPr vert="horz" wrap="square" lIns="0" tIns="256224" rIns="0" bIns="0" rtlCol="0">
            <a:spAutoFit/>
          </a:bodyPr>
          <a:lstStyle/>
          <a:p>
            <a:pPr marL="24100">
              <a:spcBef>
                <a:spcPts val="2017"/>
              </a:spcBef>
              <a:tabLst>
                <a:tab pos="597422" algn="l"/>
                <a:tab pos="598691" algn="l"/>
              </a:tabLst>
            </a:pPr>
            <a:r>
              <a:rPr lang="en-US" sz="1600" b="1" i="1" u="sng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USD 26.2 Bn-INR 2.3L Cr</a:t>
            </a:r>
            <a:endParaRPr lang="en-US" sz="2000" b="1" i="1" u="sng" spc="1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54095D7-1640-4498-A378-70B13EC85289}"/>
              </a:ext>
            </a:extLst>
          </p:cNvPr>
          <p:cNvGrpSpPr/>
          <p:nvPr/>
        </p:nvGrpSpPr>
        <p:grpSpPr>
          <a:xfrm>
            <a:off x="10230172" y="8095169"/>
            <a:ext cx="2977251" cy="1313172"/>
            <a:chOff x="10230172" y="8097528"/>
            <a:chExt cx="2977251" cy="1313172"/>
          </a:xfrm>
        </p:grpSpPr>
        <p:pic>
          <p:nvPicPr>
            <p:cNvPr id="5144" name="Picture 24" descr="Reliance Industries Limited | RIL">
              <a:extLst>
                <a:ext uri="{FF2B5EF4-FFF2-40B4-BE49-F238E27FC236}">
                  <a16:creationId xmlns:a16="http://schemas.microsoft.com/office/drawing/2014/main" id="{35A242D3-D156-40AA-BFCE-A1FB8EB653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37" t="5786" r="26237" b="-1"/>
            <a:stretch/>
          </p:blipFill>
          <p:spPr bwMode="auto">
            <a:xfrm>
              <a:off x="10230172" y="8097528"/>
              <a:ext cx="1209094" cy="1313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026B15EC-0466-4D94-BAD8-7A5149F42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491609" y="8516592"/>
              <a:ext cx="457200" cy="457200"/>
            </a:xfrm>
            <a:prstGeom prst="rect">
              <a:avLst/>
            </a:prstGeom>
          </p:spPr>
        </p:pic>
        <p:pic>
          <p:nvPicPr>
            <p:cNvPr id="5146" name="Picture 26" descr="Hamleys India">
              <a:extLst>
                <a:ext uri="{FF2B5EF4-FFF2-40B4-BE49-F238E27FC236}">
                  <a16:creationId xmlns:a16="http://schemas.microsoft.com/office/drawing/2014/main" id="{78FD4298-3B16-4C30-9559-31E568F9AC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00999" y="8191980"/>
              <a:ext cx="1106424" cy="1106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" name="object 4">
            <a:extLst>
              <a:ext uri="{FF2B5EF4-FFF2-40B4-BE49-F238E27FC236}">
                <a16:creationId xmlns:a16="http://schemas.microsoft.com/office/drawing/2014/main" id="{07C5BE7E-5167-4B0A-B72A-805BBB03DC2C}"/>
              </a:ext>
            </a:extLst>
          </p:cNvPr>
          <p:cNvSpPr txBox="1"/>
          <p:nvPr/>
        </p:nvSpPr>
        <p:spPr>
          <a:xfrm>
            <a:off x="10349152" y="9134353"/>
            <a:ext cx="2757248" cy="504947"/>
          </a:xfrm>
          <a:prstGeom prst="rect">
            <a:avLst/>
          </a:prstGeom>
        </p:spPr>
        <p:txBody>
          <a:bodyPr vert="horz" wrap="square" lIns="0" tIns="256224" rIns="0" bIns="0" rtlCol="0">
            <a:spAutoFit/>
          </a:bodyPr>
          <a:lstStyle/>
          <a:p>
            <a:pPr marL="24100">
              <a:spcBef>
                <a:spcPts val="2017"/>
              </a:spcBef>
              <a:tabLst>
                <a:tab pos="597422" algn="l"/>
                <a:tab pos="598691" algn="l"/>
              </a:tabLst>
            </a:pPr>
            <a:r>
              <a:rPr lang="en-US" sz="1600" b="1" i="1" u="sng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 68 Mn-INR 620 Cr</a:t>
            </a:r>
            <a:endParaRPr lang="en-US" sz="2000" b="1" i="1" u="sng" spc="1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48" name="Picture 28" descr="Hyperpure by Zomato - YouTube">
            <a:extLst>
              <a:ext uri="{FF2B5EF4-FFF2-40B4-BE49-F238E27FC236}">
                <a16:creationId xmlns:a16="http://schemas.microsoft.com/office/drawing/2014/main" id="{A94D087B-3A1A-45D3-842F-5F1F616E19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92" b="28732"/>
          <a:stretch/>
        </p:blipFill>
        <p:spPr bwMode="auto">
          <a:xfrm>
            <a:off x="6472018" y="5887386"/>
            <a:ext cx="21451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object 4">
            <a:extLst>
              <a:ext uri="{FF2B5EF4-FFF2-40B4-BE49-F238E27FC236}">
                <a16:creationId xmlns:a16="http://schemas.microsoft.com/office/drawing/2014/main" id="{33B77EF9-EC0F-447A-A216-9ADECCA3805A}"/>
              </a:ext>
            </a:extLst>
          </p:cNvPr>
          <p:cNvSpPr txBox="1"/>
          <p:nvPr/>
        </p:nvSpPr>
        <p:spPr>
          <a:xfrm>
            <a:off x="6326119" y="6568964"/>
            <a:ext cx="2757248" cy="504947"/>
          </a:xfrm>
          <a:prstGeom prst="rect">
            <a:avLst/>
          </a:prstGeom>
        </p:spPr>
        <p:txBody>
          <a:bodyPr vert="horz" wrap="square" lIns="0" tIns="256224" rIns="0" bIns="0" rtlCol="0">
            <a:spAutoFit/>
          </a:bodyPr>
          <a:lstStyle/>
          <a:p>
            <a:pPr marL="24100">
              <a:spcBef>
                <a:spcPts val="2017"/>
              </a:spcBef>
              <a:tabLst>
                <a:tab pos="597422" algn="l"/>
                <a:tab pos="598691" algn="l"/>
              </a:tabLst>
            </a:pPr>
            <a:r>
              <a:rPr lang="en-US" sz="1600" b="1" i="1" u="sng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USD 8.0 Mn-INR 62 Cr</a:t>
            </a:r>
            <a:endParaRPr lang="en-US" sz="2000" b="1" i="1" u="sng" spc="1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3F2F859-EC77-4800-A762-BBDA5D877735}"/>
              </a:ext>
            </a:extLst>
          </p:cNvPr>
          <p:cNvGrpSpPr/>
          <p:nvPr/>
        </p:nvGrpSpPr>
        <p:grpSpPr>
          <a:xfrm>
            <a:off x="13971008" y="6138806"/>
            <a:ext cx="3172044" cy="1451495"/>
            <a:chOff x="13948344" y="6138806"/>
            <a:chExt cx="3172044" cy="1451495"/>
          </a:xfrm>
        </p:grpSpPr>
        <p:pic>
          <p:nvPicPr>
            <p:cNvPr id="5150" name="Picture 30" descr="Thomas Cook India eyes India's e ...">
              <a:extLst>
                <a:ext uri="{FF2B5EF4-FFF2-40B4-BE49-F238E27FC236}">
                  <a16:creationId xmlns:a16="http://schemas.microsoft.com/office/drawing/2014/main" id="{85C85132-AB3C-4A02-B23A-E8E76C454A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51" b="23812"/>
            <a:stretch/>
          </p:blipFill>
          <p:spPr bwMode="auto">
            <a:xfrm>
              <a:off x="13948344" y="6364233"/>
              <a:ext cx="1305703" cy="1027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41A365F4-1004-4D79-81B9-FDB507179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183156" y="6716313"/>
              <a:ext cx="457200" cy="457200"/>
            </a:xfrm>
            <a:prstGeom prst="rect">
              <a:avLst/>
            </a:prstGeom>
          </p:spPr>
        </p:pic>
        <p:pic>
          <p:nvPicPr>
            <p:cNvPr id="5152" name="Picture 32">
              <a:extLst>
                <a:ext uri="{FF2B5EF4-FFF2-40B4-BE49-F238E27FC236}">
                  <a16:creationId xmlns:a16="http://schemas.microsoft.com/office/drawing/2014/main" id="{4A5EC546-C0CA-4FD4-98DC-8F3953D2E7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45" t="15290" r="18000" b="16982"/>
            <a:stretch/>
          </p:blipFill>
          <p:spPr bwMode="auto">
            <a:xfrm>
              <a:off x="15672588" y="6138806"/>
              <a:ext cx="1447800" cy="1451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" name="object 4">
            <a:extLst>
              <a:ext uri="{FF2B5EF4-FFF2-40B4-BE49-F238E27FC236}">
                <a16:creationId xmlns:a16="http://schemas.microsoft.com/office/drawing/2014/main" id="{5D2CF01E-0C8E-405D-8553-11B38A68C5DC}"/>
              </a:ext>
            </a:extLst>
          </p:cNvPr>
          <p:cNvSpPr txBox="1"/>
          <p:nvPr/>
        </p:nvSpPr>
        <p:spPr>
          <a:xfrm>
            <a:off x="14234036" y="7302944"/>
            <a:ext cx="2757248" cy="504947"/>
          </a:xfrm>
          <a:prstGeom prst="rect">
            <a:avLst/>
          </a:prstGeom>
        </p:spPr>
        <p:txBody>
          <a:bodyPr vert="horz" wrap="square" lIns="0" tIns="256224" rIns="0" bIns="0" rtlCol="0">
            <a:spAutoFit/>
          </a:bodyPr>
          <a:lstStyle/>
          <a:p>
            <a:pPr marL="24100">
              <a:spcBef>
                <a:spcPts val="2017"/>
              </a:spcBef>
              <a:tabLst>
                <a:tab pos="597422" algn="l"/>
                <a:tab pos="598691" algn="l"/>
              </a:tabLst>
            </a:pPr>
            <a:r>
              <a:rPr lang="en-US" sz="1600" b="1" i="1" u="sng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USD 142 Mn-INR 870 Cr</a:t>
            </a:r>
            <a:endParaRPr lang="en-US" sz="2000" b="1" i="1" u="sng" spc="1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A7AD4EA-02A9-4E52-9DC7-9550EF8E7CA9}"/>
              </a:ext>
            </a:extLst>
          </p:cNvPr>
          <p:cNvGrpSpPr/>
          <p:nvPr/>
        </p:nvGrpSpPr>
        <p:grpSpPr>
          <a:xfrm>
            <a:off x="13963260" y="8025481"/>
            <a:ext cx="3383586" cy="1070215"/>
            <a:chOff x="13963260" y="8025481"/>
            <a:chExt cx="3383586" cy="1070215"/>
          </a:xfrm>
        </p:grpSpPr>
        <p:pic>
          <p:nvPicPr>
            <p:cNvPr id="5156" name="Picture 36" descr="HUL: HUL is the most valuable FMCG co ...">
              <a:extLst>
                <a:ext uri="{FF2B5EF4-FFF2-40B4-BE49-F238E27FC236}">
                  <a16:creationId xmlns:a16="http://schemas.microsoft.com/office/drawing/2014/main" id="{93F426AF-4E51-4E5D-8701-01BCCE1363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63260" y="8065307"/>
              <a:ext cx="1375622" cy="1030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2CC2DBAB-709B-435C-B5B6-59F6733C0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384060" y="8293153"/>
              <a:ext cx="457200" cy="457200"/>
            </a:xfrm>
            <a:prstGeom prst="rect">
              <a:avLst/>
            </a:prstGeom>
          </p:spPr>
        </p:pic>
        <p:pic>
          <p:nvPicPr>
            <p:cNvPr id="5158" name="Picture 38" descr="GlaxoSmithKline Services Unlimited v ...">
              <a:extLst>
                <a:ext uri="{FF2B5EF4-FFF2-40B4-BE49-F238E27FC236}">
                  <a16:creationId xmlns:a16="http://schemas.microsoft.com/office/drawing/2014/main" id="{676C47D8-B98D-499F-9845-E9257490C1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6838" y="8025481"/>
              <a:ext cx="1240008" cy="1065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8" name="object 4">
            <a:extLst>
              <a:ext uri="{FF2B5EF4-FFF2-40B4-BE49-F238E27FC236}">
                <a16:creationId xmlns:a16="http://schemas.microsoft.com/office/drawing/2014/main" id="{ED902E11-C5E5-4AC1-BEBD-39D00ECF3E66}"/>
              </a:ext>
            </a:extLst>
          </p:cNvPr>
          <p:cNvSpPr txBox="1"/>
          <p:nvPr/>
        </p:nvSpPr>
        <p:spPr>
          <a:xfrm>
            <a:off x="14376134" y="8945377"/>
            <a:ext cx="2757248" cy="504947"/>
          </a:xfrm>
          <a:prstGeom prst="rect">
            <a:avLst/>
          </a:prstGeom>
        </p:spPr>
        <p:txBody>
          <a:bodyPr vert="horz" wrap="square" lIns="0" tIns="256224" rIns="0" bIns="0" rtlCol="0">
            <a:spAutoFit/>
          </a:bodyPr>
          <a:lstStyle/>
          <a:p>
            <a:pPr marL="24100">
              <a:spcBef>
                <a:spcPts val="2017"/>
              </a:spcBef>
              <a:tabLst>
                <a:tab pos="597422" algn="l"/>
                <a:tab pos="598691" algn="l"/>
              </a:tabLst>
            </a:pPr>
            <a:r>
              <a:rPr lang="en-US" sz="1600" b="1" i="1" u="sng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USD 4.2 Bn-INR 32K Cr</a:t>
            </a:r>
            <a:endParaRPr lang="en-US" sz="2000" b="1" i="1" u="sng" spc="1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99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9" grpId="0"/>
      <p:bldP spid="45" grpId="0"/>
      <p:bldP spid="47" grpId="0"/>
      <p:bldP spid="51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2608B22A-E90C-40F5-92B5-681F2176B2CF}"/>
              </a:ext>
            </a:extLst>
          </p:cNvPr>
          <p:cNvSpPr txBox="1"/>
          <p:nvPr/>
        </p:nvSpPr>
        <p:spPr>
          <a:xfrm>
            <a:off x="2635976" y="375036"/>
            <a:ext cx="5212624" cy="3961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999" dirty="0">
                <a:solidFill>
                  <a:srgbClr val="003C6C"/>
                </a:solidFill>
                <a:latin typeface="Poppins Bold"/>
              </a:rPr>
              <a:t>DEEP DIVE-</a:t>
            </a:r>
            <a:r>
              <a:rPr lang="en-US" sz="2999" dirty="0">
                <a:solidFill>
                  <a:srgbClr val="3F822A"/>
                </a:solidFill>
                <a:latin typeface="Poppins Bold"/>
              </a:rPr>
              <a:t>M &amp; A-STEPS</a:t>
            </a:r>
          </a:p>
        </p:txBody>
      </p:sp>
      <p:pic>
        <p:nvPicPr>
          <p:cNvPr id="14340" name="Picture 4" descr="merger and acquisition process">
            <a:extLst>
              <a:ext uri="{FF2B5EF4-FFF2-40B4-BE49-F238E27FC236}">
                <a16:creationId xmlns:a16="http://schemas.microsoft.com/office/drawing/2014/main" id="{99FF4798-B43C-4188-AB56-60CD637B75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" b="85746"/>
          <a:stretch/>
        </p:blipFill>
        <p:spPr bwMode="auto">
          <a:xfrm>
            <a:off x="2408115" y="1333500"/>
            <a:ext cx="13471769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0C74978-017D-4CA4-84A1-0DD30E89956E}"/>
              </a:ext>
            </a:extLst>
          </p:cNvPr>
          <p:cNvGrpSpPr/>
          <p:nvPr/>
        </p:nvGrpSpPr>
        <p:grpSpPr>
          <a:xfrm>
            <a:off x="914400" y="7277100"/>
            <a:ext cx="3409756" cy="1828800"/>
            <a:chOff x="430252" y="930459"/>
            <a:chExt cx="3600000" cy="940201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2" name="object 13">
              <a:extLst>
                <a:ext uri="{FF2B5EF4-FFF2-40B4-BE49-F238E27FC236}">
                  <a16:creationId xmlns:a16="http://schemas.microsoft.com/office/drawing/2014/main" id="{FA8CB1F0-35EB-4975-A177-B182BD5DEBA4}"/>
                </a:ext>
              </a:extLst>
            </p:cNvPr>
            <p:cNvSpPr/>
            <p:nvPr/>
          </p:nvSpPr>
          <p:spPr>
            <a:xfrm>
              <a:off x="430252" y="930459"/>
              <a:ext cx="3600000" cy="940201"/>
            </a:xfrm>
            <a:custGeom>
              <a:avLst/>
              <a:gdLst/>
              <a:ahLst/>
              <a:cxnLst/>
              <a:rect l="l" t="t" r="r" b="b"/>
              <a:pathLst>
                <a:path w="2575559" h="649605">
                  <a:moveTo>
                    <a:pt x="2467356" y="0"/>
                  </a:moveTo>
                  <a:lnTo>
                    <a:pt x="108204" y="0"/>
                  </a:lnTo>
                  <a:lnTo>
                    <a:pt x="66061" y="8495"/>
                  </a:lnTo>
                  <a:lnTo>
                    <a:pt x="31670" y="31670"/>
                  </a:lnTo>
                  <a:lnTo>
                    <a:pt x="8495" y="66061"/>
                  </a:lnTo>
                  <a:lnTo>
                    <a:pt x="0" y="108203"/>
                  </a:lnTo>
                  <a:lnTo>
                    <a:pt x="0" y="541020"/>
                  </a:lnTo>
                  <a:lnTo>
                    <a:pt x="8495" y="583162"/>
                  </a:lnTo>
                  <a:lnTo>
                    <a:pt x="31670" y="617553"/>
                  </a:lnTo>
                  <a:lnTo>
                    <a:pt x="66061" y="640728"/>
                  </a:lnTo>
                  <a:lnTo>
                    <a:pt x="108204" y="649224"/>
                  </a:lnTo>
                  <a:lnTo>
                    <a:pt x="2467356" y="649224"/>
                  </a:lnTo>
                  <a:lnTo>
                    <a:pt x="2509498" y="640728"/>
                  </a:lnTo>
                  <a:lnTo>
                    <a:pt x="2543889" y="617553"/>
                  </a:lnTo>
                  <a:lnTo>
                    <a:pt x="2567064" y="583162"/>
                  </a:lnTo>
                  <a:lnTo>
                    <a:pt x="2575560" y="541020"/>
                  </a:lnTo>
                  <a:lnTo>
                    <a:pt x="2575560" y="108203"/>
                  </a:lnTo>
                  <a:lnTo>
                    <a:pt x="2567064" y="66061"/>
                  </a:lnTo>
                  <a:lnTo>
                    <a:pt x="2543889" y="31670"/>
                  </a:lnTo>
                  <a:lnTo>
                    <a:pt x="2509498" y="8495"/>
                  </a:lnTo>
                  <a:lnTo>
                    <a:pt x="246735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2400" dirty="0">
                <a:solidFill>
                  <a:srgbClr val="002060"/>
                </a:solidFill>
              </a:endParaRPr>
            </a:p>
          </p:txBody>
        </p:sp>
        <p:sp>
          <p:nvSpPr>
            <p:cNvPr id="13" name="object 14">
              <a:extLst>
                <a:ext uri="{FF2B5EF4-FFF2-40B4-BE49-F238E27FC236}">
                  <a16:creationId xmlns:a16="http://schemas.microsoft.com/office/drawing/2014/main" id="{9112D6B2-3190-4621-BD6F-961DCA3F461A}"/>
                </a:ext>
              </a:extLst>
            </p:cNvPr>
            <p:cNvSpPr txBox="1"/>
            <p:nvPr/>
          </p:nvSpPr>
          <p:spPr>
            <a:xfrm>
              <a:off x="1159132" y="1230781"/>
              <a:ext cx="2328277" cy="197129"/>
            </a:xfrm>
            <a:prstGeom prst="rect">
              <a:avLst/>
            </a:prstGeom>
            <a:grpFill/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lang="en-IN" sz="2400" b="1" u="sng" spc="-10" dirty="0">
                  <a:solidFill>
                    <a:srgbClr val="002060"/>
                  </a:solidFill>
                  <a:uFill>
                    <a:solidFill>
                      <a:srgbClr val="A25400"/>
                    </a:solidFill>
                  </a:uFill>
                  <a:latin typeface="Trebuchet MS"/>
                  <a:cs typeface="Trebuchet MS"/>
                </a:rPr>
                <a:t>STRUCTURING</a:t>
              </a:r>
              <a:endParaRPr lang="en-IN" sz="2400" b="1" u="sng" dirty="0">
                <a:solidFill>
                  <a:srgbClr val="00206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DFFBA95-1CEF-4E80-96E8-505AB2EDDC7A}"/>
              </a:ext>
            </a:extLst>
          </p:cNvPr>
          <p:cNvGrpSpPr/>
          <p:nvPr/>
        </p:nvGrpSpPr>
        <p:grpSpPr>
          <a:xfrm>
            <a:off x="3170115" y="4406881"/>
            <a:ext cx="3409756" cy="1828800"/>
            <a:chOff x="430252" y="930459"/>
            <a:chExt cx="3600000" cy="940201"/>
          </a:xfrm>
        </p:grpSpPr>
        <p:sp>
          <p:nvSpPr>
            <p:cNvPr id="15" name="object 13">
              <a:extLst>
                <a:ext uri="{FF2B5EF4-FFF2-40B4-BE49-F238E27FC236}">
                  <a16:creationId xmlns:a16="http://schemas.microsoft.com/office/drawing/2014/main" id="{68FECC0A-66BE-4371-B6BA-0DA016638E66}"/>
                </a:ext>
              </a:extLst>
            </p:cNvPr>
            <p:cNvSpPr/>
            <p:nvPr/>
          </p:nvSpPr>
          <p:spPr>
            <a:xfrm>
              <a:off x="430252" y="930459"/>
              <a:ext cx="3600000" cy="940201"/>
            </a:xfrm>
            <a:custGeom>
              <a:avLst/>
              <a:gdLst/>
              <a:ahLst/>
              <a:cxnLst/>
              <a:rect l="l" t="t" r="r" b="b"/>
              <a:pathLst>
                <a:path w="2575559" h="649605">
                  <a:moveTo>
                    <a:pt x="2467356" y="0"/>
                  </a:moveTo>
                  <a:lnTo>
                    <a:pt x="108204" y="0"/>
                  </a:lnTo>
                  <a:lnTo>
                    <a:pt x="66061" y="8495"/>
                  </a:lnTo>
                  <a:lnTo>
                    <a:pt x="31670" y="31670"/>
                  </a:lnTo>
                  <a:lnTo>
                    <a:pt x="8495" y="66061"/>
                  </a:lnTo>
                  <a:lnTo>
                    <a:pt x="0" y="108203"/>
                  </a:lnTo>
                  <a:lnTo>
                    <a:pt x="0" y="541020"/>
                  </a:lnTo>
                  <a:lnTo>
                    <a:pt x="8495" y="583162"/>
                  </a:lnTo>
                  <a:lnTo>
                    <a:pt x="31670" y="617553"/>
                  </a:lnTo>
                  <a:lnTo>
                    <a:pt x="66061" y="640728"/>
                  </a:lnTo>
                  <a:lnTo>
                    <a:pt x="108204" y="649224"/>
                  </a:lnTo>
                  <a:lnTo>
                    <a:pt x="2467356" y="649224"/>
                  </a:lnTo>
                  <a:lnTo>
                    <a:pt x="2509498" y="640728"/>
                  </a:lnTo>
                  <a:lnTo>
                    <a:pt x="2543889" y="617553"/>
                  </a:lnTo>
                  <a:lnTo>
                    <a:pt x="2567064" y="583162"/>
                  </a:lnTo>
                  <a:lnTo>
                    <a:pt x="2575560" y="541020"/>
                  </a:lnTo>
                  <a:lnTo>
                    <a:pt x="2575560" y="108203"/>
                  </a:lnTo>
                  <a:lnTo>
                    <a:pt x="2567064" y="66061"/>
                  </a:lnTo>
                  <a:lnTo>
                    <a:pt x="2543889" y="31670"/>
                  </a:lnTo>
                  <a:lnTo>
                    <a:pt x="2509498" y="8495"/>
                  </a:lnTo>
                  <a:lnTo>
                    <a:pt x="2467356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0" rIns="0" bIns="0" rtlCol="0"/>
            <a:lstStyle/>
            <a:p>
              <a:endParaRPr sz="2400" dirty="0"/>
            </a:p>
          </p:txBody>
        </p:sp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FE315898-8D3A-4A81-9C48-130CCC99F109}"/>
                </a:ext>
              </a:extLst>
            </p:cNvPr>
            <p:cNvSpPr txBox="1"/>
            <p:nvPr/>
          </p:nvSpPr>
          <p:spPr>
            <a:xfrm>
              <a:off x="430252" y="1097008"/>
              <a:ext cx="3600000" cy="590068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5"/>
                </a:spcBef>
              </a:pPr>
              <a:r>
                <a:rPr lang="en-US" sz="2400" b="1" u="sng" spc="-10" dirty="0">
                  <a:solidFill>
                    <a:schemeClr val="bg2">
                      <a:lumMod val="25000"/>
                    </a:schemeClr>
                  </a:solidFill>
                  <a:uFill>
                    <a:solidFill>
                      <a:srgbClr val="A25400"/>
                    </a:solidFill>
                  </a:uFill>
                  <a:latin typeface="Trebuchet MS"/>
                  <a:cs typeface="Trebuchet MS"/>
                </a:rPr>
                <a:t>Pre M &amp; A-</a:t>
              </a:r>
            </a:p>
            <a:p>
              <a:pPr marL="12700" algn="ctr">
                <a:lnSpc>
                  <a:spcPct val="100000"/>
                </a:lnSpc>
                <a:spcBef>
                  <a:spcPts val="105"/>
                </a:spcBef>
              </a:pPr>
              <a:r>
                <a:rPr lang="en-US" sz="2400" b="1" u="sng" spc="-10" dirty="0">
                  <a:solidFill>
                    <a:schemeClr val="bg2">
                      <a:lumMod val="25000"/>
                    </a:schemeClr>
                  </a:solidFill>
                  <a:uFill>
                    <a:solidFill>
                      <a:srgbClr val="A25400"/>
                    </a:solidFill>
                  </a:uFill>
                  <a:latin typeface="Trebuchet MS"/>
                  <a:cs typeface="Trebuchet MS"/>
                </a:rPr>
                <a:t>PLANNING &amp; STRATEGY</a:t>
              </a:r>
            </a:p>
            <a:p>
              <a:pPr marL="12700" algn="ctr">
                <a:lnSpc>
                  <a:spcPct val="100000"/>
                </a:lnSpc>
                <a:spcBef>
                  <a:spcPts val="105"/>
                </a:spcBef>
              </a:pPr>
              <a:endParaRPr lang="en-IN" sz="2400" b="1" u="sng" dirty="0">
                <a:solidFill>
                  <a:schemeClr val="bg2">
                    <a:lumMod val="25000"/>
                  </a:schemeClr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BF53B23-59C3-45BB-859E-9B6464925F7B}"/>
              </a:ext>
            </a:extLst>
          </p:cNvPr>
          <p:cNvGrpSpPr/>
          <p:nvPr/>
        </p:nvGrpSpPr>
        <p:grpSpPr>
          <a:xfrm>
            <a:off x="5515771" y="7277100"/>
            <a:ext cx="3409756" cy="1828800"/>
            <a:chOff x="430252" y="930459"/>
            <a:chExt cx="3600000" cy="940201"/>
          </a:xfrm>
          <a:solidFill>
            <a:schemeClr val="tx2">
              <a:lumMod val="75000"/>
            </a:schemeClr>
          </a:solidFill>
        </p:grpSpPr>
        <p:sp>
          <p:nvSpPr>
            <p:cNvPr id="18" name="object 13">
              <a:extLst>
                <a:ext uri="{FF2B5EF4-FFF2-40B4-BE49-F238E27FC236}">
                  <a16:creationId xmlns:a16="http://schemas.microsoft.com/office/drawing/2014/main" id="{0B92AD91-9AEA-4256-BA39-C15791A66887}"/>
                </a:ext>
              </a:extLst>
            </p:cNvPr>
            <p:cNvSpPr/>
            <p:nvPr/>
          </p:nvSpPr>
          <p:spPr>
            <a:xfrm>
              <a:off x="430252" y="930459"/>
              <a:ext cx="3600000" cy="940201"/>
            </a:xfrm>
            <a:custGeom>
              <a:avLst/>
              <a:gdLst/>
              <a:ahLst/>
              <a:cxnLst/>
              <a:rect l="l" t="t" r="r" b="b"/>
              <a:pathLst>
                <a:path w="2575559" h="649605">
                  <a:moveTo>
                    <a:pt x="2467356" y="0"/>
                  </a:moveTo>
                  <a:lnTo>
                    <a:pt x="108204" y="0"/>
                  </a:lnTo>
                  <a:lnTo>
                    <a:pt x="66061" y="8495"/>
                  </a:lnTo>
                  <a:lnTo>
                    <a:pt x="31670" y="31670"/>
                  </a:lnTo>
                  <a:lnTo>
                    <a:pt x="8495" y="66061"/>
                  </a:lnTo>
                  <a:lnTo>
                    <a:pt x="0" y="108203"/>
                  </a:lnTo>
                  <a:lnTo>
                    <a:pt x="0" y="541020"/>
                  </a:lnTo>
                  <a:lnTo>
                    <a:pt x="8495" y="583162"/>
                  </a:lnTo>
                  <a:lnTo>
                    <a:pt x="31670" y="617553"/>
                  </a:lnTo>
                  <a:lnTo>
                    <a:pt x="66061" y="640728"/>
                  </a:lnTo>
                  <a:lnTo>
                    <a:pt x="108204" y="649224"/>
                  </a:lnTo>
                  <a:lnTo>
                    <a:pt x="2467356" y="649224"/>
                  </a:lnTo>
                  <a:lnTo>
                    <a:pt x="2509498" y="640728"/>
                  </a:lnTo>
                  <a:lnTo>
                    <a:pt x="2543889" y="617553"/>
                  </a:lnTo>
                  <a:lnTo>
                    <a:pt x="2567064" y="583162"/>
                  </a:lnTo>
                  <a:lnTo>
                    <a:pt x="2575560" y="541020"/>
                  </a:lnTo>
                  <a:lnTo>
                    <a:pt x="2575560" y="108203"/>
                  </a:lnTo>
                  <a:lnTo>
                    <a:pt x="2567064" y="66061"/>
                  </a:lnTo>
                  <a:lnTo>
                    <a:pt x="2543889" y="31670"/>
                  </a:lnTo>
                  <a:lnTo>
                    <a:pt x="2509498" y="8495"/>
                  </a:lnTo>
                  <a:lnTo>
                    <a:pt x="246735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2400" dirty="0">
                <a:solidFill>
                  <a:schemeClr val="bg1"/>
                </a:solidFill>
              </a:endParaRPr>
            </a:p>
          </p:txBody>
        </p:sp>
        <p:sp>
          <p:nvSpPr>
            <p:cNvPr id="19" name="object 14">
              <a:extLst>
                <a:ext uri="{FF2B5EF4-FFF2-40B4-BE49-F238E27FC236}">
                  <a16:creationId xmlns:a16="http://schemas.microsoft.com/office/drawing/2014/main" id="{E3E008C4-0500-4060-A8E1-C0F14BA1D7D1}"/>
                </a:ext>
              </a:extLst>
            </p:cNvPr>
            <p:cNvSpPr txBox="1"/>
            <p:nvPr/>
          </p:nvSpPr>
          <p:spPr>
            <a:xfrm>
              <a:off x="1159132" y="1137275"/>
              <a:ext cx="2538622" cy="387005"/>
            </a:xfrm>
            <a:prstGeom prst="rect">
              <a:avLst/>
            </a:prstGeom>
            <a:grpFill/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lang="en-IN" sz="2400" b="1" u="sng" spc="-10" dirty="0">
                  <a:solidFill>
                    <a:schemeClr val="bg1"/>
                  </a:solidFill>
                  <a:uFill>
                    <a:solidFill>
                      <a:srgbClr val="A25400"/>
                    </a:solidFill>
                  </a:uFill>
                  <a:latin typeface="Trebuchet MS"/>
                  <a:cs typeface="Trebuchet MS"/>
                </a:rPr>
                <a:t>REGULATORY COMPLIANCE</a:t>
              </a:r>
              <a:endParaRPr lang="en-IN" sz="2400" b="1" u="sng" dirty="0">
                <a:solidFill>
                  <a:schemeClr val="bg1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50D07C0-9EB1-4170-9B83-9C5D2570DEF1}"/>
              </a:ext>
            </a:extLst>
          </p:cNvPr>
          <p:cNvGrpSpPr/>
          <p:nvPr/>
        </p:nvGrpSpPr>
        <p:grpSpPr>
          <a:xfrm>
            <a:off x="10363200" y="7277100"/>
            <a:ext cx="3409756" cy="1828800"/>
            <a:chOff x="430252" y="930459"/>
            <a:chExt cx="3600000" cy="940201"/>
          </a:xfrm>
          <a:solidFill>
            <a:schemeClr val="bg1">
              <a:lumMod val="65000"/>
            </a:schemeClr>
          </a:solidFill>
        </p:grpSpPr>
        <p:sp>
          <p:nvSpPr>
            <p:cNvPr id="24" name="object 13">
              <a:extLst>
                <a:ext uri="{FF2B5EF4-FFF2-40B4-BE49-F238E27FC236}">
                  <a16:creationId xmlns:a16="http://schemas.microsoft.com/office/drawing/2014/main" id="{A8EF750D-D0CA-41E5-B8F3-F518D423AA75}"/>
                </a:ext>
              </a:extLst>
            </p:cNvPr>
            <p:cNvSpPr/>
            <p:nvPr/>
          </p:nvSpPr>
          <p:spPr>
            <a:xfrm>
              <a:off x="430252" y="930459"/>
              <a:ext cx="3600000" cy="940201"/>
            </a:xfrm>
            <a:custGeom>
              <a:avLst/>
              <a:gdLst/>
              <a:ahLst/>
              <a:cxnLst/>
              <a:rect l="l" t="t" r="r" b="b"/>
              <a:pathLst>
                <a:path w="2575559" h="649605">
                  <a:moveTo>
                    <a:pt x="2467356" y="0"/>
                  </a:moveTo>
                  <a:lnTo>
                    <a:pt x="108204" y="0"/>
                  </a:lnTo>
                  <a:lnTo>
                    <a:pt x="66061" y="8495"/>
                  </a:lnTo>
                  <a:lnTo>
                    <a:pt x="31670" y="31670"/>
                  </a:lnTo>
                  <a:lnTo>
                    <a:pt x="8495" y="66061"/>
                  </a:lnTo>
                  <a:lnTo>
                    <a:pt x="0" y="108203"/>
                  </a:lnTo>
                  <a:lnTo>
                    <a:pt x="0" y="541020"/>
                  </a:lnTo>
                  <a:lnTo>
                    <a:pt x="8495" y="583162"/>
                  </a:lnTo>
                  <a:lnTo>
                    <a:pt x="31670" y="617553"/>
                  </a:lnTo>
                  <a:lnTo>
                    <a:pt x="66061" y="640728"/>
                  </a:lnTo>
                  <a:lnTo>
                    <a:pt x="108204" y="649224"/>
                  </a:lnTo>
                  <a:lnTo>
                    <a:pt x="2467356" y="649224"/>
                  </a:lnTo>
                  <a:lnTo>
                    <a:pt x="2509498" y="640728"/>
                  </a:lnTo>
                  <a:lnTo>
                    <a:pt x="2543889" y="617553"/>
                  </a:lnTo>
                  <a:lnTo>
                    <a:pt x="2567064" y="583162"/>
                  </a:lnTo>
                  <a:lnTo>
                    <a:pt x="2575560" y="541020"/>
                  </a:lnTo>
                  <a:lnTo>
                    <a:pt x="2575560" y="108203"/>
                  </a:lnTo>
                  <a:lnTo>
                    <a:pt x="2567064" y="66061"/>
                  </a:lnTo>
                  <a:lnTo>
                    <a:pt x="2543889" y="31670"/>
                  </a:lnTo>
                  <a:lnTo>
                    <a:pt x="2509498" y="8495"/>
                  </a:lnTo>
                  <a:lnTo>
                    <a:pt x="246735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2400" dirty="0"/>
            </a:p>
          </p:txBody>
        </p:sp>
        <p:sp>
          <p:nvSpPr>
            <p:cNvPr id="25" name="object 14">
              <a:extLst>
                <a:ext uri="{FF2B5EF4-FFF2-40B4-BE49-F238E27FC236}">
                  <a16:creationId xmlns:a16="http://schemas.microsoft.com/office/drawing/2014/main" id="{3043E933-A1A5-47EB-85A8-17A46448F550}"/>
                </a:ext>
              </a:extLst>
            </p:cNvPr>
            <p:cNvSpPr txBox="1"/>
            <p:nvPr/>
          </p:nvSpPr>
          <p:spPr>
            <a:xfrm>
              <a:off x="1273060" y="1137275"/>
              <a:ext cx="2277892" cy="387005"/>
            </a:xfrm>
            <a:prstGeom prst="rect">
              <a:avLst/>
            </a:prstGeom>
            <a:grpFill/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lang="en-US" sz="2400" b="1" u="sng" spc="-10" dirty="0">
                  <a:solidFill>
                    <a:schemeClr val="bg2">
                      <a:lumMod val="25000"/>
                    </a:schemeClr>
                  </a:solidFill>
                  <a:uFill>
                    <a:solidFill>
                      <a:srgbClr val="A25400"/>
                    </a:solidFill>
                  </a:uFill>
                  <a:latin typeface="Trebuchet MS"/>
                  <a:cs typeface="Trebuchet MS"/>
                </a:rPr>
                <a:t>POST M&amp;A INTEGRATION</a:t>
              </a:r>
              <a:endParaRPr lang="en-IN" sz="2400" b="1" u="sng" dirty="0">
                <a:solidFill>
                  <a:schemeClr val="bg2">
                    <a:lumMod val="25000"/>
                  </a:schemeClr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4CBBD02-EA38-4FE7-8AE3-B1589773D985}"/>
              </a:ext>
            </a:extLst>
          </p:cNvPr>
          <p:cNvGrpSpPr/>
          <p:nvPr/>
        </p:nvGrpSpPr>
        <p:grpSpPr>
          <a:xfrm>
            <a:off x="12333311" y="4390313"/>
            <a:ext cx="3409756" cy="1828800"/>
            <a:chOff x="430252" y="930459"/>
            <a:chExt cx="3600000" cy="940201"/>
          </a:xfrm>
          <a:solidFill>
            <a:schemeClr val="tx2">
              <a:lumMod val="75000"/>
            </a:schemeClr>
          </a:solidFill>
        </p:grpSpPr>
        <p:sp>
          <p:nvSpPr>
            <p:cNvPr id="27" name="object 13">
              <a:extLst>
                <a:ext uri="{FF2B5EF4-FFF2-40B4-BE49-F238E27FC236}">
                  <a16:creationId xmlns:a16="http://schemas.microsoft.com/office/drawing/2014/main" id="{08BEB28E-12A4-4201-ABAC-9A52921FF702}"/>
                </a:ext>
              </a:extLst>
            </p:cNvPr>
            <p:cNvSpPr/>
            <p:nvPr/>
          </p:nvSpPr>
          <p:spPr>
            <a:xfrm>
              <a:off x="430252" y="930459"/>
              <a:ext cx="3600000" cy="940201"/>
            </a:xfrm>
            <a:custGeom>
              <a:avLst/>
              <a:gdLst/>
              <a:ahLst/>
              <a:cxnLst/>
              <a:rect l="l" t="t" r="r" b="b"/>
              <a:pathLst>
                <a:path w="2575559" h="649605">
                  <a:moveTo>
                    <a:pt x="2467356" y="0"/>
                  </a:moveTo>
                  <a:lnTo>
                    <a:pt x="108204" y="0"/>
                  </a:lnTo>
                  <a:lnTo>
                    <a:pt x="66061" y="8495"/>
                  </a:lnTo>
                  <a:lnTo>
                    <a:pt x="31670" y="31670"/>
                  </a:lnTo>
                  <a:lnTo>
                    <a:pt x="8495" y="66061"/>
                  </a:lnTo>
                  <a:lnTo>
                    <a:pt x="0" y="108203"/>
                  </a:lnTo>
                  <a:lnTo>
                    <a:pt x="0" y="541020"/>
                  </a:lnTo>
                  <a:lnTo>
                    <a:pt x="8495" y="583162"/>
                  </a:lnTo>
                  <a:lnTo>
                    <a:pt x="31670" y="617553"/>
                  </a:lnTo>
                  <a:lnTo>
                    <a:pt x="66061" y="640728"/>
                  </a:lnTo>
                  <a:lnTo>
                    <a:pt x="108204" y="649224"/>
                  </a:lnTo>
                  <a:lnTo>
                    <a:pt x="2467356" y="649224"/>
                  </a:lnTo>
                  <a:lnTo>
                    <a:pt x="2509498" y="640728"/>
                  </a:lnTo>
                  <a:lnTo>
                    <a:pt x="2543889" y="617553"/>
                  </a:lnTo>
                  <a:lnTo>
                    <a:pt x="2567064" y="583162"/>
                  </a:lnTo>
                  <a:lnTo>
                    <a:pt x="2575560" y="541020"/>
                  </a:lnTo>
                  <a:lnTo>
                    <a:pt x="2575560" y="108203"/>
                  </a:lnTo>
                  <a:lnTo>
                    <a:pt x="2567064" y="66061"/>
                  </a:lnTo>
                  <a:lnTo>
                    <a:pt x="2543889" y="31670"/>
                  </a:lnTo>
                  <a:lnTo>
                    <a:pt x="2509498" y="8495"/>
                  </a:lnTo>
                  <a:lnTo>
                    <a:pt x="246735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2400" dirty="0"/>
            </a:p>
          </p:txBody>
        </p:sp>
        <p:sp>
          <p:nvSpPr>
            <p:cNvPr id="28" name="object 14">
              <a:extLst>
                <a:ext uri="{FF2B5EF4-FFF2-40B4-BE49-F238E27FC236}">
                  <a16:creationId xmlns:a16="http://schemas.microsoft.com/office/drawing/2014/main" id="{429F3A82-299C-48D9-8BDF-6E8D706FC5B4}"/>
                </a:ext>
              </a:extLst>
            </p:cNvPr>
            <p:cNvSpPr txBox="1"/>
            <p:nvPr/>
          </p:nvSpPr>
          <p:spPr>
            <a:xfrm>
              <a:off x="800535" y="1151366"/>
              <a:ext cx="3001956" cy="387005"/>
            </a:xfrm>
            <a:prstGeom prst="rect">
              <a:avLst/>
            </a:prstGeom>
            <a:grpFill/>
          </p:spPr>
          <p:txBody>
            <a:bodyPr vert="horz" wrap="square" lIns="0" tIns="1397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5"/>
                </a:spcBef>
              </a:pPr>
              <a:r>
                <a:rPr lang="en-IN" sz="2400" b="1" u="sng" spc="-10" dirty="0">
                  <a:solidFill>
                    <a:schemeClr val="bg1">
                      <a:lumMod val="75000"/>
                    </a:schemeClr>
                  </a:solidFill>
                  <a:uFill>
                    <a:solidFill>
                      <a:srgbClr val="A25400"/>
                    </a:solidFill>
                  </a:uFill>
                  <a:latin typeface="Trebuchet MS"/>
                  <a:cs typeface="Trebuchet MS"/>
                </a:rPr>
                <a:t>VALUATION &amp; NEGOTIATION 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1B0AB26-0C38-4720-B67A-80C7CF7591CA}"/>
              </a:ext>
            </a:extLst>
          </p:cNvPr>
          <p:cNvGrpSpPr/>
          <p:nvPr/>
        </p:nvGrpSpPr>
        <p:grpSpPr>
          <a:xfrm>
            <a:off x="7751713" y="4390313"/>
            <a:ext cx="3425771" cy="1828800"/>
            <a:chOff x="7751713" y="4390313"/>
            <a:chExt cx="3425771" cy="1828800"/>
          </a:xfrm>
        </p:grpSpPr>
        <p:sp>
          <p:nvSpPr>
            <p:cNvPr id="21" name="object 13">
              <a:extLst>
                <a:ext uri="{FF2B5EF4-FFF2-40B4-BE49-F238E27FC236}">
                  <a16:creationId xmlns:a16="http://schemas.microsoft.com/office/drawing/2014/main" id="{32AC28AA-082D-4A9B-8F15-BB5E057486D6}"/>
                </a:ext>
              </a:extLst>
            </p:cNvPr>
            <p:cNvSpPr/>
            <p:nvPr/>
          </p:nvSpPr>
          <p:spPr>
            <a:xfrm>
              <a:off x="7751713" y="4390313"/>
              <a:ext cx="3409756" cy="1828800"/>
            </a:xfrm>
            <a:custGeom>
              <a:avLst/>
              <a:gdLst/>
              <a:ahLst/>
              <a:cxnLst/>
              <a:rect l="l" t="t" r="r" b="b"/>
              <a:pathLst>
                <a:path w="2575559" h="649605">
                  <a:moveTo>
                    <a:pt x="2467356" y="0"/>
                  </a:moveTo>
                  <a:lnTo>
                    <a:pt x="108204" y="0"/>
                  </a:lnTo>
                  <a:lnTo>
                    <a:pt x="66061" y="8495"/>
                  </a:lnTo>
                  <a:lnTo>
                    <a:pt x="31670" y="31670"/>
                  </a:lnTo>
                  <a:lnTo>
                    <a:pt x="8495" y="66061"/>
                  </a:lnTo>
                  <a:lnTo>
                    <a:pt x="0" y="108203"/>
                  </a:lnTo>
                  <a:lnTo>
                    <a:pt x="0" y="541020"/>
                  </a:lnTo>
                  <a:lnTo>
                    <a:pt x="8495" y="583162"/>
                  </a:lnTo>
                  <a:lnTo>
                    <a:pt x="31670" y="617553"/>
                  </a:lnTo>
                  <a:lnTo>
                    <a:pt x="66061" y="640728"/>
                  </a:lnTo>
                  <a:lnTo>
                    <a:pt x="108204" y="649224"/>
                  </a:lnTo>
                  <a:lnTo>
                    <a:pt x="2467356" y="649224"/>
                  </a:lnTo>
                  <a:lnTo>
                    <a:pt x="2509498" y="640728"/>
                  </a:lnTo>
                  <a:lnTo>
                    <a:pt x="2543889" y="617553"/>
                  </a:lnTo>
                  <a:lnTo>
                    <a:pt x="2567064" y="583162"/>
                  </a:lnTo>
                  <a:lnTo>
                    <a:pt x="2575560" y="541020"/>
                  </a:lnTo>
                  <a:lnTo>
                    <a:pt x="2575560" y="108203"/>
                  </a:lnTo>
                  <a:lnTo>
                    <a:pt x="2567064" y="66061"/>
                  </a:lnTo>
                  <a:lnTo>
                    <a:pt x="2543889" y="31670"/>
                  </a:lnTo>
                  <a:lnTo>
                    <a:pt x="2509498" y="8495"/>
                  </a:lnTo>
                  <a:lnTo>
                    <a:pt x="2467356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 sz="2400" dirty="0"/>
            </a:p>
          </p:txBody>
        </p:sp>
        <p:sp>
          <p:nvSpPr>
            <p:cNvPr id="29" name="object 14">
              <a:extLst>
                <a:ext uri="{FF2B5EF4-FFF2-40B4-BE49-F238E27FC236}">
                  <a16:creationId xmlns:a16="http://schemas.microsoft.com/office/drawing/2014/main" id="{F37BF581-9AEF-4379-BF6D-4E68A23D2368}"/>
                </a:ext>
              </a:extLst>
            </p:cNvPr>
            <p:cNvSpPr txBox="1"/>
            <p:nvPr/>
          </p:nvSpPr>
          <p:spPr>
            <a:xfrm>
              <a:off x="7767728" y="4994338"/>
              <a:ext cx="3409756" cy="383438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5"/>
                </a:spcBef>
              </a:pPr>
              <a:r>
                <a:rPr lang="en-US" sz="2400" b="1" u="sng" spc="-10" dirty="0">
                  <a:solidFill>
                    <a:srgbClr val="002060"/>
                  </a:solidFill>
                  <a:uFill>
                    <a:solidFill>
                      <a:srgbClr val="A25400"/>
                    </a:solidFill>
                  </a:uFill>
                  <a:latin typeface="Trebuchet MS"/>
                  <a:cs typeface="Trebuchet MS"/>
                </a:rPr>
                <a:t>DUE DILIGENCE</a:t>
              </a:r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8039F8E-911E-4503-9216-6622711381D5}"/>
              </a:ext>
            </a:extLst>
          </p:cNvPr>
          <p:cNvCxnSpPr/>
          <p:nvPr/>
        </p:nvCxnSpPr>
        <p:spPr>
          <a:xfrm>
            <a:off x="2209800" y="3543300"/>
            <a:ext cx="119846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611D170-C52B-4B01-8C85-778390696793}"/>
              </a:ext>
            </a:extLst>
          </p:cNvPr>
          <p:cNvCxnSpPr>
            <a:cxnSpLocks/>
          </p:cNvCxnSpPr>
          <p:nvPr/>
        </p:nvCxnSpPr>
        <p:spPr>
          <a:xfrm>
            <a:off x="2209800" y="3543300"/>
            <a:ext cx="0" cy="3703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2379E69-C12A-41C9-BB52-38786EC2B61A}"/>
              </a:ext>
            </a:extLst>
          </p:cNvPr>
          <p:cNvCxnSpPr>
            <a:cxnSpLocks/>
          </p:cNvCxnSpPr>
          <p:nvPr/>
        </p:nvCxnSpPr>
        <p:spPr>
          <a:xfrm>
            <a:off x="4800600" y="3543300"/>
            <a:ext cx="0" cy="822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4ED9535-2216-46E1-ADF8-F927F3CD23AD}"/>
              </a:ext>
            </a:extLst>
          </p:cNvPr>
          <p:cNvCxnSpPr>
            <a:cxnSpLocks/>
          </p:cNvCxnSpPr>
          <p:nvPr/>
        </p:nvCxnSpPr>
        <p:spPr>
          <a:xfrm>
            <a:off x="7010400" y="3543300"/>
            <a:ext cx="0" cy="3703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1A4C4BD-933C-4D8D-B94E-F35CFC755230}"/>
              </a:ext>
            </a:extLst>
          </p:cNvPr>
          <p:cNvCxnSpPr>
            <a:cxnSpLocks/>
          </p:cNvCxnSpPr>
          <p:nvPr/>
        </p:nvCxnSpPr>
        <p:spPr>
          <a:xfrm>
            <a:off x="9372600" y="3567353"/>
            <a:ext cx="0" cy="822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09BF6E5-E12A-4DFE-9F67-FB25235B8FB6}"/>
              </a:ext>
            </a:extLst>
          </p:cNvPr>
          <p:cNvCxnSpPr>
            <a:cxnSpLocks/>
          </p:cNvCxnSpPr>
          <p:nvPr/>
        </p:nvCxnSpPr>
        <p:spPr>
          <a:xfrm>
            <a:off x="11734800" y="3526116"/>
            <a:ext cx="0" cy="3703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3321D79-99A2-413E-A59A-E112764E472F}"/>
              </a:ext>
            </a:extLst>
          </p:cNvPr>
          <p:cNvCxnSpPr>
            <a:cxnSpLocks/>
          </p:cNvCxnSpPr>
          <p:nvPr/>
        </p:nvCxnSpPr>
        <p:spPr>
          <a:xfrm>
            <a:off x="14194402" y="3526116"/>
            <a:ext cx="0" cy="822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B380EBA-D8BE-4503-ACBC-F76301010219}"/>
              </a:ext>
            </a:extLst>
          </p:cNvPr>
          <p:cNvCxnSpPr>
            <a:cxnSpLocks/>
          </p:cNvCxnSpPr>
          <p:nvPr/>
        </p:nvCxnSpPr>
        <p:spPr>
          <a:xfrm>
            <a:off x="8610600" y="2743505"/>
            <a:ext cx="0" cy="799795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28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2608B22A-E90C-40F5-92B5-681F2176B2CF}"/>
              </a:ext>
            </a:extLst>
          </p:cNvPr>
          <p:cNvSpPr txBox="1"/>
          <p:nvPr/>
        </p:nvSpPr>
        <p:spPr>
          <a:xfrm>
            <a:off x="2635976" y="375036"/>
            <a:ext cx="10775224" cy="7809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2999" dirty="0">
                <a:solidFill>
                  <a:srgbClr val="003C6C"/>
                </a:solidFill>
                <a:latin typeface="Poppins Bold"/>
              </a:rPr>
              <a:t>DEEP DIVE-</a:t>
            </a:r>
            <a:r>
              <a:rPr lang="en-US" sz="2999" dirty="0">
                <a:solidFill>
                  <a:srgbClr val="3F822A"/>
                </a:solidFill>
                <a:latin typeface="Poppins Bold"/>
              </a:rPr>
              <a:t>M &amp; A-</a:t>
            </a:r>
            <a:r>
              <a:rPr lang="en-US" sz="3200" b="1" spc="-55" dirty="0">
                <a:solidFill>
                  <a:srgbClr val="004A6B"/>
                </a:solidFill>
                <a:latin typeface="Aptos" panose="020B0004020202020204" pitchFamily="34" charset="0"/>
                <a:ea typeface="Evolventa Bold"/>
                <a:cs typeface="Poppins" panose="00000500000000000000" pitchFamily="2" charset="0"/>
                <a:sym typeface="Evolventa Bold"/>
              </a:rPr>
              <a:t> STEPS </a:t>
            </a:r>
            <a:endParaRPr kumimoji="0" lang="en-US" sz="3200" b="1" i="0" u="none" strike="noStrike" kern="1200" cap="none" spc="-55" normalizeH="0" baseline="0" noProof="0" dirty="0">
              <a:ln>
                <a:noFill/>
              </a:ln>
              <a:solidFill>
                <a:srgbClr val="004A6B"/>
              </a:solidFill>
              <a:effectLst/>
              <a:uLnTx/>
              <a:uFillTx/>
              <a:latin typeface="Aptos" panose="020B0004020202020204" pitchFamily="34" charset="0"/>
              <a:ea typeface="Evolventa Bold"/>
              <a:cs typeface="Poppins" panose="00000500000000000000" pitchFamily="2" charset="0"/>
              <a:sym typeface="Evolventa Bold"/>
            </a:endParaRPr>
          </a:p>
          <a:p>
            <a:pPr algn="l">
              <a:lnSpc>
                <a:spcPts val="2999"/>
              </a:lnSpc>
            </a:pPr>
            <a:endParaRPr lang="en-US" sz="2999" dirty="0">
              <a:solidFill>
                <a:srgbClr val="3F822A"/>
              </a:solidFill>
              <a:latin typeface="Poppins Bol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951A15-A4A4-4F2F-8048-8EA725628C00}"/>
              </a:ext>
            </a:extLst>
          </p:cNvPr>
          <p:cNvSpPr txBox="1"/>
          <p:nvPr/>
        </p:nvSpPr>
        <p:spPr>
          <a:xfrm>
            <a:off x="341189" y="1314497"/>
            <a:ext cx="16638378" cy="595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32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Role of Chartered Accountants in Mergers &amp; Acquisitions (M&amp;A) - SELL SIDE</a:t>
            </a:r>
            <a:endParaRPr lang="en-IN" sz="3200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181FDE9-440A-44A9-898D-B9D44D699C38}"/>
              </a:ext>
            </a:extLst>
          </p:cNvPr>
          <p:cNvSpPr/>
          <p:nvPr/>
        </p:nvSpPr>
        <p:spPr>
          <a:xfrm>
            <a:off x="3589020" y="2615203"/>
            <a:ext cx="513715" cy="1685345"/>
          </a:xfrm>
          <a:custGeom>
            <a:avLst/>
            <a:gdLst/>
            <a:ahLst/>
            <a:cxnLst/>
            <a:rect l="l" t="t" r="r" b="b"/>
            <a:pathLst>
              <a:path w="513714" h="1287780">
                <a:moveTo>
                  <a:pt x="513588" y="1287780"/>
                </a:moveTo>
                <a:lnTo>
                  <a:pt x="461824" y="1284126"/>
                </a:lnTo>
                <a:lnTo>
                  <a:pt x="413617" y="1273649"/>
                </a:lnTo>
                <a:lnTo>
                  <a:pt x="369996" y="1257073"/>
                </a:lnTo>
                <a:lnTo>
                  <a:pt x="331993" y="1235122"/>
                </a:lnTo>
                <a:lnTo>
                  <a:pt x="300640" y="1208522"/>
                </a:lnTo>
                <a:lnTo>
                  <a:pt x="276969" y="1177998"/>
                </a:lnTo>
                <a:lnTo>
                  <a:pt x="256793" y="1108075"/>
                </a:lnTo>
                <a:lnTo>
                  <a:pt x="256793" y="823595"/>
                </a:lnTo>
                <a:lnTo>
                  <a:pt x="251578" y="787395"/>
                </a:lnTo>
                <a:lnTo>
                  <a:pt x="212947" y="723147"/>
                </a:lnTo>
                <a:lnTo>
                  <a:pt x="181594" y="696547"/>
                </a:lnTo>
                <a:lnTo>
                  <a:pt x="143591" y="674596"/>
                </a:lnTo>
                <a:lnTo>
                  <a:pt x="99970" y="658020"/>
                </a:lnTo>
                <a:lnTo>
                  <a:pt x="51763" y="647543"/>
                </a:lnTo>
                <a:lnTo>
                  <a:pt x="0" y="643889"/>
                </a:lnTo>
                <a:lnTo>
                  <a:pt x="51763" y="640236"/>
                </a:lnTo>
                <a:lnTo>
                  <a:pt x="99970" y="629759"/>
                </a:lnTo>
                <a:lnTo>
                  <a:pt x="143591" y="613183"/>
                </a:lnTo>
                <a:lnTo>
                  <a:pt x="181594" y="591232"/>
                </a:lnTo>
                <a:lnTo>
                  <a:pt x="212947" y="564632"/>
                </a:lnTo>
                <a:lnTo>
                  <a:pt x="236618" y="534108"/>
                </a:lnTo>
                <a:lnTo>
                  <a:pt x="256793" y="464185"/>
                </a:lnTo>
                <a:lnTo>
                  <a:pt x="256793" y="179705"/>
                </a:lnTo>
                <a:lnTo>
                  <a:pt x="262009" y="143505"/>
                </a:lnTo>
                <a:lnTo>
                  <a:pt x="300640" y="79257"/>
                </a:lnTo>
                <a:lnTo>
                  <a:pt x="331993" y="52657"/>
                </a:lnTo>
                <a:lnTo>
                  <a:pt x="369996" y="30706"/>
                </a:lnTo>
                <a:lnTo>
                  <a:pt x="413617" y="14130"/>
                </a:lnTo>
                <a:lnTo>
                  <a:pt x="461824" y="3653"/>
                </a:lnTo>
                <a:lnTo>
                  <a:pt x="513588" y="0"/>
                </a:lnTo>
              </a:path>
            </a:pathLst>
          </a:custGeom>
          <a:ln w="15875">
            <a:solidFill>
              <a:srgbClr val="858361"/>
            </a:solidFill>
          </a:ln>
        </p:spPr>
        <p:txBody>
          <a:bodyPr wrap="square" lIns="0" tIns="0" rIns="0" bIns="0" rtlCol="0"/>
          <a:lstStyle/>
          <a:p>
            <a:endParaRPr sz="2400">
              <a:latin typeface="Trebuchet MS" panose="020B0603020202020204" pitchFamily="34" charset="0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3109BD6C-D06A-405A-90E3-6C18572D5096}"/>
              </a:ext>
            </a:extLst>
          </p:cNvPr>
          <p:cNvSpPr txBox="1"/>
          <p:nvPr/>
        </p:nvSpPr>
        <p:spPr>
          <a:xfrm>
            <a:off x="4310677" y="2615203"/>
            <a:ext cx="12430845" cy="16567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wrap="square" lIns="0" tIns="165735" rIns="0" bIns="0" rtlCol="0">
            <a:spAutoFit/>
          </a:bodyPr>
          <a:lstStyle/>
          <a:p>
            <a:pPr marL="304800" indent="-228600">
              <a:lnSpc>
                <a:spcPts val="2340"/>
              </a:lnSpc>
              <a:spcBef>
                <a:spcPts val="1305"/>
              </a:spcBef>
              <a:buChar char="•"/>
              <a:tabLst>
                <a:tab pos="304800" algn="l"/>
              </a:tabLst>
            </a:pPr>
            <a:r>
              <a:rPr sz="3000" spc="-11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Explaining</a:t>
            </a:r>
            <a:r>
              <a:rPr sz="3000" spc="-2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3000" spc="-125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the</a:t>
            </a:r>
            <a:r>
              <a:rPr sz="3000" spc="5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3000" spc="-105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client</a:t>
            </a:r>
            <a:r>
              <a:rPr sz="3000" spc="-15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3000" spc="-75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about</a:t>
            </a:r>
            <a:r>
              <a:rPr sz="3000" spc="-1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3000" spc="-35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available</a:t>
            </a:r>
            <a:r>
              <a:rPr sz="3000" spc="-1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 opportunities</a:t>
            </a:r>
            <a:endParaRPr lang="en-US" sz="3000" dirty="0">
              <a:solidFill>
                <a:schemeClr val="bg2">
                  <a:lumMod val="10000"/>
                </a:schemeClr>
              </a:solidFill>
              <a:latin typeface="Trebuchet MS" panose="020B0603020202020204" pitchFamily="34" charset="0"/>
              <a:cs typeface="Arial MT"/>
            </a:endParaRPr>
          </a:p>
          <a:p>
            <a:pPr marL="304800" indent="-228600">
              <a:lnSpc>
                <a:spcPts val="2285"/>
              </a:lnSpc>
              <a:buChar char="•"/>
              <a:tabLst>
                <a:tab pos="304800" algn="l"/>
              </a:tabLst>
            </a:pPr>
            <a:endParaRPr lang="en-US" sz="3000" spc="-130" dirty="0">
              <a:solidFill>
                <a:schemeClr val="bg2">
                  <a:lumMod val="10000"/>
                </a:schemeClr>
              </a:solidFill>
              <a:latin typeface="Trebuchet MS" panose="020B0603020202020204" pitchFamily="34" charset="0"/>
              <a:cs typeface="Arial MT"/>
            </a:endParaRPr>
          </a:p>
          <a:p>
            <a:pPr marL="304800" indent="-228600">
              <a:lnSpc>
                <a:spcPts val="2285"/>
              </a:lnSpc>
              <a:buChar char="•"/>
              <a:tabLst>
                <a:tab pos="304800" algn="l"/>
              </a:tabLst>
            </a:pPr>
            <a:r>
              <a:rPr sz="3000" spc="-13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Sharing</a:t>
            </a:r>
            <a:r>
              <a:rPr sz="3000" spc="-25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3000" spc="-21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Pros</a:t>
            </a:r>
            <a:r>
              <a:rPr sz="3000" spc="-2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en-US" sz="3000" spc="-7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&amp;</a:t>
            </a:r>
            <a:r>
              <a:rPr sz="3000" spc="-5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3000" spc="-24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Cons</a:t>
            </a:r>
            <a:r>
              <a:rPr sz="3000" spc="-2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30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of</a:t>
            </a:r>
            <a:r>
              <a:rPr sz="3000" spc="55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3000" spc="-8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M&amp;A</a:t>
            </a:r>
            <a:r>
              <a:rPr sz="3000" spc="-15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3000" spc="-85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Transactions</a:t>
            </a:r>
            <a:endParaRPr sz="3000" dirty="0">
              <a:solidFill>
                <a:schemeClr val="bg2">
                  <a:lumMod val="10000"/>
                </a:schemeClr>
              </a:solidFill>
              <a:latin typeface="Trebuchet MS" panose="020B0603020202020204" pitchFamily="34" charset="0"/>
              <a:cs typeface="Arial MT"/>
            </a:endParaRPr>
          </a:p>
          <a:p>
            <a:pPr marL="304800" indent="-228600">
              <a:lnSpc>
                <a:spcPts val="2345"/>
              </a:lnSpc>
              <a:buChar char="•"/>
              <a:tabLst>
                <a:tab pos="304800" algn="l"/>
              </a:tabLst>
            </a:pPr>
            <a:endParaRPr lang="en-US" sz="3000" spc="-70" dirty="0">
              <a:solidFill>
                <a:schemeClr val="bg2">
                  <a:lumMod val="10000"/>
                </a:schemeClr>
              </a:solidFill>
              <a:latin typeface="Trebuchet MS" panose="020B0603020202020204" pitchFamily="34" charset="0"/>
              <a:cs typeface="Arial MT"/>
            </a:endParaRPr>
          </a:p>
          <a:p>
            <a:pPr marL="304800" indent="-228600">
              <a:lnSpc>
                <a:spcPts val="2345"/>
              </a:lnSpc>
              <a:buChar char="•"/>
              <a:tabLst>
                <a:tab pos="304800" algn="l"/>
              </a:tabLst>
            </a:pPr>
            <a:r>
              <a:rPr sz="3000" spc="-7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Giving</a:t>
            </a:r>
            <a:r>
              <a:rPr sz="3000" spc="5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3000" spc="-185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them</a:t>
            </a:r>
            <a:r>
              <a:rPr sz="3000" spc="5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3000" spc="-11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perspective</a:t>
            </a:r>
            <a:r>
              <a:rPr sz="3000" spc="-1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30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of</a:t>
            </a:r>
            <a:r>
              <a:rPr sz="3000" spc="6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3000" spc="-11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value</a:t>
            </a:r>
            <a:r>
              <a:rPr sz="3000" spc="15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3000" spc="-1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creations</a:t>
            </a:r>
            <a:endParaRPr sz="3000" dirty="0">
              <a:solidFill>
                <a:schemeClr val="bg2">
                  <a:lumMod val="10000"/>
                </a:schemeClr>
              </a:solidFill>
              <a:latin typeface="Trebuchet MS" panose="020B0603020202020204" pitchFamily="34" charset="0"/>
              <a:cs typeface="Arial MT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88EFF5F1-FBFE-457E-8BE4-B6CC1BF4FF64}"/>
              </a:ext>
            </a:extLst>
          </p:cNvPr>
          <p:cNvSpPr txBox="1"/>
          <p:nvPr/>
        </p:nvSpPr>
        <p:spPr>
          <a:xfrm>
            <a:off x="1248373" y="5627595"/>
            <a:ext cx="2178268" cy="807272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5080">
              <a:lnSpc>
                <a:spcPts val="2750"/>
              </a:lnSpc>
              <a:spcBef>
                <a:spcPts val="695"/>
              </a:spcBef>
            </a:pPr>
            <a:r>
              <a:rPr sz="3000" spc="-60" dirty="0">
                <a:solidFill>
                  <a:srgbClr val="2D2B20"/>
                </a:solidFill>
                <a:latin typeface="Trebuchet MS" panose="020B0603020202020204" pitchFamily="34" charset="0"/>
                <a:cs typeface="Arial MT"/>
              </a:rPr>
              <a:t>Information </a:t>
            </a:r>
            <a:r>
              <a:rPr sz="3000" spc="-229" dirty="0">
                <a:solidFill>
                  <a:srgbClr val="2D2B20"/>
                </a:solidFill>
                <a:latin typeface="Trebuchet MS" panose="020B0603020202020204" pitchFamily="34" charset="0"/>
                <a:cs typeface="Arial MT"/>
              </a:rPr>
              <a:t>Memorandum</a:t>
            </a:r>
            <a:endParaRPr sz="3000" dirty="0">
              <a:latin typeface="Trebuchet MS" panose="020B0603020202020204" pitchFamily="34" charset="0"/>
              <a:cs typeface="Arial MT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ACD0AC1C-6191-4D79-9960-1E45ABA3A6F3}"/>
              </a:ext>
            </a:extLst>
          </p:cNvPr>
          <p:cNvSpPr/>
          <p:nvPr/>
        </p:nvSpPr>
        <p:spPr>
          <a:xfrm>
            <a:off x="3604713" y="5164622"/>
            <a:ext cx="513715" cy="1685345"/>
          </a:xfrm>
          <a:custGeom>
            <a:avLst/>
            <a:gdLst/>
            <a:ahLst/>
            <a:cxnLst/>
            <a:rect l="l" t="t" r="r" b="b"/>
            <a:pathLst>
              <a:path w="513714" h="1287779">
                <a:moveTo>
                  <a:pt x="513588" y="1287780"/>
                </a:moveTo>
                <a:lnTo>
                  <a:pt x="461824" y="1284126"/>
                </a:lnTo>
                <a:lnTo>
                  <a:pt x="413617" y="1273649"/>
                </a:lnTo>
                <a:lnTo>
                  <a:pt x="369996" y="1257073"/>
                </a:lnTo>
                <a:lnTo>
                  <a:pt x="331993" y="1235122"/>
                </a:lnTo>
                <a:lnTo>
                  <a:pt x="300640" y="1208522"/>
                </a:lnTo>
                <a:lnTo>
                  <a:pt x="276969" y="1177998"/>
                </a:lnTo>
                <a:lnTo>
                  <a:pt x="256793" y="1108075"/>
                </a:lnTo>
                <a:lnTo>
                  <a:pt x="256793" y="823595"/>
                </a:lnTo>
                <a:lnTo>
                  <a:pt x="251578" y="787395"/>
                </a:lnTo>
                <a:lnTo>
                  <a:pt x="212947" y="723147"/>
                </a:lnTo>
                <a:lnTo>
                  <a:pt x="181594" y="696547"/>
                </a:lnTo>
                <a:lnTo>
                  <a:pt x="143591" y="674596"/>
                </a:lnTo>
                <a:lnTo>
                  <a:pt x="99970" y="658020"/>
                </a:lnTo>
                <a:lnTo>
                  <a:pt x="51763" y="647543"/>
                </a:lnTo>
                <a:lnTo>
                  <a:pt x="0" y="643890"/>
                </a:lnTo>
                <a:lnTo>
                  <a:pt x="51763" y="640236"/>
                </a:lnTo>
                <a:lnTo>
                  <a:pt x="99970" y="629759"/>
                </a:lnTo>
                <a:lnTo>
                  <a:pt x="143591" y="613183"/>
                </a:lnTo>
                <a:lnTo>
                  <a:pt x="181594" y="591232"/>
                </a:lnTo>
                <a:lnTo>
                  <a:pt x="212947" y="564632"/>
                </a:lnTo>
                <a:lnTo>
                  <a:pt x="236618" y="534108"/>
                </a:lnTo>
                <a:lnTo>
                  <a:pt x="256793" y="464185"/>
                </a:lnTo>
                <a:lnTo>
                  <a:pt x="256793" y="179705"/>
                </a:lnTo>
                <a:lnTo>
                  <a:pt x="262009" y="143505"/>
                </a:lnTo>
                <a:lnTo>
                  <a:pt x="300640" y="79257"/>
                </a:lnTo>
                <a:lnTo>
                  <a:pt x="331993" y="52657"/>
                </a:lnTo>
                <a:lnTo>
                  <a:pt x="369996" y="30706"/>
                </a:lnTo>
                <a:lnTo>
                  <a:pt x="413617" y="14130"/>
                </a:lnTo>
                <a:lnTo>
                  <a:pt x="461824" y="3653"/>
                </a:lnTo>
                <a:lnTo>
                  <a:pt x="513588" y="0"/>
                </a:lnTo>
              </a:path>
            </a:pathLst>
          </a:custGeom>
          <a:ln w="15875">
            <a:solidFill>
              <a:srgbClr val="858361"/>
            </a:solidFill>
          </a:ln>
        </p:spPr>
        <p:txBody>
          <a:bodyPr wrap="square" lIns="0" tIns="0" rIns="0" bIns="0" rtlCol="0"/>
          <a:lstStyle/>
          <a:p>
            <a:endParaRPr sz="2400">
              <a:latin typeface="Trebuchet MS" panose="020B0603020202020204" pitchFamily="34" charset="0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818A53FD-CBE3-4FAD-B4A4-DA87BA4339C4}"/>
              </a:ext>
            </a:extLst>
          </p:cNvPr>
          <p:cNvSpPr txBox="1"/>
          <p:nvPr/>
        </p:nvSpPr>
        <p:spPr>
          <a:xfrm>
            <a:off x="4296500" y="5138610"/>
            <a:ext cx="12430845" cy="16573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wrap="square" lIns="0" tIns="166370" rIns="0" bIns="0" rtlCol="0">
            <a:spAutoFit/>
          </a:bodyPr>
          <a:lstStyle/>
          <a:p>
            <a:pPr marL="304800" indent="-228600">
              <a:lnSpc>
                <a:spcPts val="2340"/>
              </a:lnSpc>
              <a:spcBef>
                <a:spcPts val="1310"/>
              </a:spcBef>
              <a:buChar char="•"/>
              <a:tabLst>
                <a:tab pos="304800" algn="l"/>
              </a:tabLst>
            </a:pPr>
            <a:r>
              <a:rPr sz="3000" spc="-11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Understanding the Client Business</a:t>
            </a:r>
            <a:endParaRPr lang="en-US" sz="3000" spc="-110" dirty="0">
              <a:solidFill>
                <a:schemeClr val="bg2">
                  <a:lumMod val="10000"/>
                </a:schemeClr>
              </a:solidFill>
              <a:latin typeface="Trebuchet MS" panose="020B0603020202020204" pitchFamily="34" charset="0"/>
            </a:endParaRPr>
          </a:p>
          <a:p>
            <a:pPr marL="304800" indent="-228600">
              <a:lnSpc>
                <a:spcPts val="2285"/>
              </a:lnSpc>
              <a:buChar char="•"/>
              <a:tabLst>
                <a:tab pos="304800" algn="l"/>
              </a:tabLst>
            </a:pPr>
            <a:endParaRPr lang="en-US" sz="3000" spc="-110" dirty="0">
              <a:solidFill>
                <a:schemeClr val="bg2">
                  <a:lumMod val="10000"/>
                </a:schemeClr>
              </a:solidFill>
              <a:latin typeface="Trebuchet MS" panose="020B0603020202020204" pitchFamily="34" charset="0"/>
            </a:endParaRPr>
          </a:p>
          <a:p>
            <a:pPr marL="304800" indent="-228600">
              <a:lnSpc>
                <a:spcPts val="2285"/>
              </a:lnSpc>
              <a:buChar char="•"/>
              <a:tabLst>
                <a:tab pos="304800" algn="l"/>
              </a:tabLst>
            </a:pPr>
            <a:r>
              <a:rPr sz="3000" spc="-11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Collecting </a:t>
            </a:r>
            <a:r>
              <a:rPr sz="3000" spc="-105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Information</a:t>
            </a:r>
            <a:r>
              <a:rPr sz="3000" spc="-1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3000" spc="-85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from</a:t>
            </a:r>
            <a:r>
              <a:rPr sz="3000" spc="1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3000" spc="-12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the</a:t>
            </a:r>
            <a:r>
              <a:rPr sz="3000" spc="3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3000" spc="-1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Client</a:t>
            </a:r>
            <a:endParaRPr sz="3000" dirty="0">
              <a:solidFill>
                <a:schemeClr val="bg2">
                  <a:lumMod val="10000"/>
                </a:schemeClr>
              </a:solidFill>
              <a:latin typeface="Trebuchet MS" panose="020B0603020202020204" pitchFamily="34" charset="0"/>
              <a:cs typeface="Arial MT"/>
            </a:endParaRPr>
          </a:p>
          <a:p>
            <a:pPr marL="304800" indent="-228600">
              <a:lnSpc>
                <a:spcPts val="2345"/>
              </a:lnSpc>
              <a:buChar char="•"/>
              <a:tabLst>
                <a:tab pos="304800" algn="l"/>
              </a:tabLst>
            </a:pPr>
            <a:endParaRPr lang="en-US" sz="3000" spc="-85" dirty="0">
              <a:solidFill>
                <a:schemeClr val="bg2">
                  <a:lumMod val="10000"/>
                </a:schemeClr>
              </a:solidFill>
              <a:latin typeface="Trebuchet MS" panose="020B0603020202020204" pitchFamily="34" charset="0"/>
              <a:cs typeface="Arial MT"/>
            </a:endParaRPr>
          </a:p>
          <a:p>
            <a:pPr marL="304800" indent="-228600">
              <a:lnSpc>
                <a:spcPts val="2345"/>
              </a:lnSpc>
              <a:buChar char="•"/>
              <a:tabLst>
                <a:tab pos="304800" algn="l"/>
              </a:tabLst>
            </a:pPr>
            <a:r>
              <a:rPr sz="3000" spc="-85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Preparing</a:t>
            </a:r>
            <a:r>
              <a:rPr sz="30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3000" spc="-12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the</a:t>
            </a:r>
            <a:r>
              <a:rPr sz="3000" spc="4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3000" spc="-105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Information</a:t>
            </a:r>
            <a:r>
              <a:rPr sz="3000" spc="-5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3000" spc="-55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Memorandum</a:t>
            </a:r>
            <a:endParaRPr sz="3000" dirty="0">
              <a:solidFill>
                <a:schemeClr val="bg2">
                  <a:lumMod val="10000"/>
                </a:schemeClr>
              </a:solidFill>
              <a:latin typeface="Trebuchet MS" panose="020B0603020202020204" pitchFamily="34" charset="0"/>
              <a:cs typeface="Arial MT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87661521-8985-463E-B09F-C24598B0D598}"/>
              </a:ext>
            </a:extLst>
          </p:cNvPr>
          <p:cNvSpPr txBox="1"/>
          <p:nvPr/>
        </p:nvSpPr>
        <p:spPr>
          <a:xfrm>
            <a:off x="1314501" y="7946252"/>
            <a:ext cx="1761033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0" spc="-145" dirty="0">
                <a:solidFill>
                  <a:srgbClr val="2D2B20"/>
                </a:solidFill>
                <a:latin typeface="Trebuchet MS" panose="020B0603020202020204" pitchFamily="34" charset="0"/>
                <a:cs typeface="Arial MT"/>
              </a:rPr>
              <a:t>Valuation</a:t>
            </a:r>
            <a:endParaRPr sz="3000" dirty="0">
              <a:latin typeface="Trebuchet MS" panose="020B0603020202020204" pitchFamily="34" charset="0"/>
              <a:cs typeface="Arial MT"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C1D55069-1113-4FBD-9E18-171051314A18}"/>
              </a:ext>
            </a:extLst>
          </p:cNvPr>
          <p:cNvSpPr/>
          <p:nvPr/>
        </p:nvSpPr>
        <p:spPr>
          <a:xfrm>
            <a:off x="3585911" y="7647981"/>
            <a:ext cx="513715" cy="1287780"/>
          </a:xfrm>
          <a:custGeom>
            <a:avLst/>
            <a:gdLst/>
            <a:ahLst/>
            <a:cxnLst/>
            <a:rect l="l" t="t" r="r" b="b"/>
            <a:pathLst>
              <a:path w="513714" h="1287779">
                <a:moveTo>
                  <a:pt x="513588" y="1287780"/>
                </a:moveTo>
                <a:lnTo>
                  <a:pt x="461824" y="1284127"/>
                </a:lnTo>
                <a:lnTo>
                  <a:pt x="413617" y="1273653"/>
                </a:lnTo>
                <a:lnTo>
                  <a:pt x="369996" y="1257080"/>
                </a:lnTo>
                <a:lnTo>
                  <a:pt x="331993" y="1235130"/>
                </a:lnTo>
                <a:lnTo>
                  <a:pt x="300640" y="1208527"/>
                </a:lnTo>
                <a:lnTo>
                  <a:pt x="276969" y="1177993"/>
                </a:lnTo>
                <a:lnTo>
                  <a:pt x="256793" y="1108024"/>
                </a:lnTo>
                <a:lnTo>
                  <a:pt x="256793" y="823645"/>
                </a:lnTo>
                <a:lnTo>
                  <a:pt x="251578" y="787418"/>
                </a:lnTo>
                <a:lnTo>
                  <a:pt x="212947" y="723142"/>
                </a:lnTo>
                <a:lnTo>
                  <a:pt x="181594" y="696539"/>
                </a:lnTo>
                <a:lnTo>
                  <a:pt x="143591" y="674589"/>
                </a:lnTo>
                <a:lnTo>
                  <a:pt x="99970" y="658016"/>
                </a:lnTo>
                <a:lnTo>
                  <a:pt x="51763" y="647542"/>
                </a:lnTo>
                <a:lnTo>
                  <a:pt x="0" y="643890"/>
                </a:lnTo>
                <a:lnTo>
                  <a:pt x="51763" y="640236"/>
                </a:lnTo>
                <a:lnTo>
                  <a:pt x="99970" y="629759"/>
                </a:lnTo>
                <a:lnTo>
                  <a:pt x="143591" y="613183"/>
                </a:lnTo>
                <a:lnTo>
                  <a:pt x="181594" y="591232"/>
                </a:lnTo>
                <a:lnTo>
                  <a:pt x="212947" y="564632"/>
                </a:lnTo>
                <a:lnTo>
                  <a:pt x="236618" y="534108"/>
                </a:lnTo>
                <a:lnTo>
                  <a:pt x="256793" y="464185"/>
                </a:lnTo>
                <a:lnTo>
                  <a:pt x="256793" y="179705"/>
                </a:lnTo>
                <a:lnTo>
                  <a:pt x="262009" y="143505"/>
                </a:lnTo>
                <a:lnTo>
                  <a:pt x="300640" y="79257"/>
                </a:lnTo>
                <a:lnTo>
                  <a:pt x="331993" y="52657"/>
                </a:lnTo>
                <a:lnTo>
                  <a:pt x="369996" y="30706"/>
                </a:lnTo>
                <a:lnTo>
                  <a:pt x="413617" y="14130"/>
                </a:lnTo>
                <a:lnTo>
                  <a:pt x="461824" y="3653"/>
                </a:lnTo>
                <a:lnTo>
                  <a:pt x="513588" y="0"/>
                </a:lnTo>
              </a:path>
            </a:pathLst>
          </a:custGeom>
          <a:ln w="15875">
            <a:solidFill>
              <a:srgbClr val="858361"/>
            </a:solidFill>
          </a:ln>
        </p:spPr>
        <p:txBody>
          <a:bodyPr wrap="square" lIns="0" tIns="0" rIns="0" bIns="0" rtlCol="0"/>
          <a:lstStyle/>
          <a:p>
            <a:endParaRPr sz="2400">
              <a:latin typeface="Trebuchet MS" panose="020B0603020202020204" pitchFamily="34" charset="0"/>
            </a:endParaRPr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496866FA-D85C-4D7C-8827-C25F9108EA66}"/>
              </a:ext>
            </a:extLst>
          </p:cNvPr>
          <p:cNvSpPr txBox="1"/>
          <p:nvPr/>
        </p:nvSpPr>
        <p:spPr>
          <a:xfrm>
            <a:off x="4310677" y="7662016"/>
            <a:ext cx="12430845" cy="13104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wrap="square" lIns="0" tIns="241935" rIns="0" bIns="0" rtlCol="0">
            <a:spAutoFit/>
          </a:bodyPr>
          <a:lstStyle/>
          <a:p>
            <a:pPr marL="304800" marR="789940" indent="-228600">
              <a:lnSpc>
                <a:spcPts val="1960"/>
              </a:lnSpc>
              <a:spcBef>
                <a:spcPts val="1905"/>
              </a:spcBef>
              <a:buChar char="•"/>
              <a:tabLst>
                <a:tab pos="304800" algn="l"/>
              </a:tabLst>
            </a:pPr>
            <a:r>
              <a:rPr sz="3000" spc="-105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Valuation</a:t>
            </a:r>
            <a:r>
              <a:rPr sz="3000" spc="-25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3000" spc="-135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exercise</a:t>
            </a:r>
            <a:r>
              <a:rPr sz="3000" spc="-4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30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for</a:t>
            </a:r>
            <a:r>
              <a:rPr sz="3000" spc="-3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3000" spc="-12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the</a:t>
            </a:r>
            <a:r>
              <a:rPr sz="3000" spc="-15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3000" spc="-11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Client</a:t>
            </a:r>
            <a:r>
              <a:rPr sz="3000" spc="-35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3000" spc="-1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to </a:t>
            </a:r>
            <a:r>
              <a:rPr sz="3000" spc="-65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give</a:t>
            </a:r>
            <a:r>
              <a:rPr sz="3000" spc="-35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3000" spc="-65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indicative </a:t>
            </a:r>
            <a:r>
              <a:rPr sz="3000" spc="-1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valuation</a:t>
            </a:r>
            <a:endParaRPr lang="en-US" sz="3000" spc="-10" dirty="0">
              <a:solidFill>
                <a:schemeClr val="bg2">
                  <a:lumMod val="10000"/>
                </a:schemeClr>
              </a:solidFill>
              <a:latin typeface="Trebuchet MS" panose="020B0603020202020204" pitchFamily="34" charset="0"/>
              <a:cs typeface="Arial MT"/>
            </a:endParaRPr>
          </a:p>
          <a:p>
            <a:pPr marL="76200" marR="789940">
              <a:lnSpc>
                <a:spcPts val="1960"/>
              </a:lnSpc>
              <a:spcBef>
                <a:spcPts val="1905"/>
              </a:spcBef>
              <a:tabLst>
                <a:tab pos="304800" algn="l"/>
              </a:tabLst>
            </a:pPr>
            <a:endParaRPr lang="en-US" sz="3000" dirty="0">
              <a:solidFill>
                <a:schemeClr val="bg2">
                  <a:lumMod val="10000"/>
                </a:schemeClr>
              </a:solidFill>
              <a:latin typeface="Trebuchet MS" panose="020B0603020202020204" pitchFamily="34" charset="0"/>
              <a:cs typeface="Arial MT"/>
            </a:endParaRPr>
          </a:p>
          <a:p>
            <a:pPr marL="304800" indent="-228600">
              <a:lnSpc>
                <a:spcPts val="2285"/>
              </a:lnSpc>
              <a:buChar char="•"/>
              <a:tabLst>
                <a:tab pos="304800" algn="l"/>
              </a:tabLst>
            </a:pPr>
            <a:r>
              <a:rPr sz="3000" spc="-114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Setting</a:t>
            </a:r>
            <a:r>
              <a:rPr sz="3000" spc="-3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3000" spc="-12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the</a:t>
            </a:r>
            <a:r>
              <a:rPr sz="3000" spc="-5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3000" spc="-45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right</a:t>
            </a:r>
            <a:r>
              <a:rPr sz="3000" spc="-25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3000" spc="-1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cs typeface="Arial MT"/>
              </a:rPr>
              <a:t>expectation</a:t>
            </a:r>
            <a:endParaRPr sz="3000" dirty="0">
              <a:solidFill>
                <a:schemeClr val="bg2">
                  <a:lumMod val="10000"/>
                </a:schemeClr>
              </a:solidFill>
              <a:latin typeface="Trebuchet MS" panose="020B0603020202020204" pitchFamily="34" charset="0"/>
              <a:cs typeface="Arial MT"/>
            </a:endParaRPr>
          </a:p>
        </p:txBody>
      </p:sp>
      <p:pic>
        <p:nvPicPr>
          <p:cNvPr id="14" name="object 12">
            <a:extLst>
              <a:ext uri="{FF2B5EF4-FFF2-40B4-BE49-F238E27FC236}">
                <a16:creationId xmlns:a16="http://schemas.microsoft.com/office/drawing/2014/main" id="{476F5D31-416B-4178-85DE-A5455388455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2233" y="5735018"/>
            <a:ext cx="522731" cy="522731"/>
          </a:xfrm>
          <a:prstGeom prst="rect">
            <a:avLst/>
          </a:prstGeom>
        </p:spPr>
      </p:pic>
      <p:pic>
        <p:nvPicPr>
          <p:cNvPr id="15" name="object 14">
            <a:extLst>
              <a:ext uri="{FF2B5EF4-FFF2-40B4-BE49-F238E27FC236}">
                <a16:creationId xmlns:a16="http://schemas.microsoft.com/office/drawing/2014/main" id="{D7ABAF37-D71C-4594-BA3F-ECF11B18BFA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400" y="7900368"/>
            <a:ext cx="727659" cy="595932"/>
          </a:xfrm>
          <a:prstGeom prst="rect">
            <a:avLst/>
          </a:prstGeom>
        </p:spPr>
      </p:pic>
      <p:sp>
        <p:nvSpPr>
          <p:cNvPr id="16" name="object 3">
            <a:extLst>
              <a:ext uri="{FF2B5EF4-FFF2-40B4-BE49-F238E27FC236}">
                <a16:creationId xmlns:a16="http://schemas.microsoft.com/office/drawing/2014/main" id="{A2627D29-7A15-45A7-861D-9FFE887ACD5E}"/>
              </a:ext>
            </a:extLst>
          </p:cNvPr>
          <p:cNvSpPr txBox="1"/>
          <p:nvPr/>
        </p:nvSpPr>
        <p:spPr>
          <a:xfrm>
            <a:off x="1231135" y="3057190"/>
            <a:ext cx="2215873" cy="80137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5080">
              <a:lnSpc>
                <a:spcPts val="2750"/>
              </a:lnSpc>
              <a:spcBef>
                <a:spcPts val="695"/>
              </a:spcBef>
            </a:pPr>
            <a:r>
              <a:rPr sz="3000" spc="-120" dirty="0">
                <a:solidFill>
                  <a:srgbClr val="2D2B20"/>
                </a:solidFill>
                <a:latin typeface="Trebuchet MS" panose="020B0603020202020204" pitchFamily="34" charset="0"/>
                <a:cs typeface="Arial MT"/>
              </a:rPr>
              <a:t>Preparing</a:t>
            </a:r>
            <a:r>
              <a:rPr sz="3000" spc="-20" dirty="0">
                <a:solidFill>
                  <a:srgbClr val="2D2B20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3000" spc="-10" dirty="0">
                <a:solidFill>
                  <a:srgbClr val="2D2B20"/>
                </a:solidFill>
                <a:latin typeface="Trebuchet MS" panose="020B0603020202020204" pitchFamily="34" charset="0"/>
                <a:cs typeface="Arial MT"/>
              </a:rPr>
              <a:t>Client</a:t>
            </a:r>
            <a:endParaRPr sz="3000" dirty="0">
              <a:latin typeface="Trebuchet MS" panose="020B0603020202020204" pitchFamily="34" charset="0"/>
              <a:cs typeface="Arial MT"/>
            </a:endParaRPr>
          </a:p>
        </p:txBody>
      </p:sp>
      <p:pic>
        <p:nvPicPr>
          <p:cNvPr id="17" name="object 13">
            <a:extLst>
              <a:ext uri="{FF2B5EF4-FFF2-40B4-BE49-F238E27FC236}">
                <a16:creationId xmlns:a16="http://schemas.microsoft.com/office/drawing/2014/main" id="{CC05E742-7468-4B6E-9D26-4EF1B703C0D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1189" y="3154296"/>
            <a:ext cx="664650" cy="69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5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7" grpId="0" animBg="1"/>
      <p:bldP spid="8" grpId="0"/>
      <p:bldP spid="9" grpId="0" animBg="1"/>
      <p:bldP spid="10" grpId="0" animBg="1"/>
      <p:bldP spid="11" grpId="0"/>
      <p:bldP spid="12" grpId="0" animBg="1"/>
      <p:bldP spid="13" grpId="0" animBg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7606</TotalTime>
  <Words>1060</Words>
  <Application>Microsoft Office PowerPoint</Application>
  <PresentationFormat>Custom</PresentationFormat>
  <Paragraphs>202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Calibri</vt:lpstr>
      <vt:lpstr>Aptos</vt:lpstr>
      <vt:lpstr>Montserrat Bold</vt:lpstr>
      <vt:lpstr>Century Gothic</vt:lpstr>
      <vt:lpstr>Tahoma</vt:lpstr>
      <vt:lpstr>Trebuchet MS</vt:lpstr>
      <vt:lpstr>Canva Sans Bold</vt:lpstr>
      <vt:lpstr>Arial</vt:lpstr>
      <vt:lpstr>Poppins Bold</vt:lpstr>
      <vt:lpstr>Wingdings</vt:lpstr>
      <vt:lpstr>Arial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GBS Service Profile, 8 (Presentation)</dc:title>
  <dc:creator>Mithanshu Sarda</dc:creator>
  <cp:lastModifiedBy>Mithanshu Sarda</cp:lastModifiedBy>
  <cp:revision>92</cp:revision>
  <dcterms:created xsi:type="dcterms:W3CDTF">2006-08-16T00:00:00Z</dcterms:created>
  <dcterms:modified xsi:type="dcterms:W3CDTF">2025-12-17T19:44:11Z</dcterms:modified>
  <dc:identifier>DAGIeAq3EUc</dc:identifier>
</cp:coreProperties>
</file>