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1" r:id="rId4"/>
  </p:sldMasterIdLst>
  <p:notesMasterIdLst>
    <p:notesMasterId r:id="rId30"/>
  </p:notesMasterIdLst>
  <p:sldIdLst>
    <p:sldId id="420" r:id="rId5"/>
    <p:sldId id="437" r:id="rId6"/>
    <p:sldId id="453" r:id="rId7"/>
    <p:sldId id="454" r:id="rId8"/>
    <p:sldId id="455" r:id="rId9"/>
    <p:sldId id="444" r:id="rId10"/>
    <p:sldId id="424" r:id="rId11"/>
    <p:sldId id="436" r:id="rId12"/>
    <p:sldId id="449" r:id="rId13"/>
    <p:sldId id="441" r:id="rId14"/>
    <p:sldId id="414" r:id="rId15"/>
    <p:sldId id="438" r:id="rId16"/>
    <p:sldId id="423" r:id="rId17"/>
    <p:sldId id="428" r:id="rId18"/>
    <p:sldId id="456" r:id="rId19"/>
    <p:sldId id="451" r:id="rId20"/>
    <p:sldId id="426" r:id="rId21"/>
    <p:sldId id="448" r:id="rId22"/>
    <p:sldId id="457" r:id="rId23"/>
    <p:sldId id="442" r:id="rId24"/>
    <p:sldId id="452" r:id="rId25"/>
    <p:sldId id="445" r:id="rId26"/>
    <p:sldId id="446" r:id="rId27"/>
    <p:sldId id="447" r:id="rId28"/>
    <p:sldId id="379" r:id="rId29"/>
  </p:sldIdLst>
  <p:sldSz cx="9144000" cy="5143500" type="screen16x9"/>
  <p:notesSz cx="6735763" cy="9866313"/>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5692" userDrawn="1">
          <p15:clr>
            <a:srgbClr val="A4A3A4"/>
          </p15:clr>
        </p15:guide>
        <p15:guide id="3" orient="horz" pos="2038" userDrawn="1">
          <p15:clr>
            <a:srgbClr val="A4A3A4"/>
          </p15:clr>
        </p15:guide>
        <p15:guide id="4" pos="68" userDrawn="1">
          <p15:clr>
            <a:srgbClr val="A4A3A4"/>
          </p15:clr>
        </p15:guide>
        <p15:guide id="5" orient="horz" pos="1847" userDrawn="1">
          <p15:clr>
            <a:srgbClr val="A4A3A4"/>
          </p15:clr>
        </p15:guide>
        <p15:guide id="6" orient="horz" pos="3117" userDrawn="1">
          <p15:clr>
            <a:srgbClr val="A4A3A4"/>
          </p15:clr>
        </p15:guide>
        <p15:guide id="7" orient="horz" pos="3162" userDrawn="1">
          <p15:clr>
            <a:srgbClr val="A4A3A4"/>
          </p15:clr>
        </p15:guide>
        <p15:guide id="8" orient="horz" pos="577" userDrawn="1">
          <p15:clr>
            <a:srgbClr val="A4A3A4"/>
          </p15:clr>
        </p15:guide>
        <p15:guide id="9" orient="horz" pos="667" userDrawn="1">
          <p15:clr>
            <a:srgbClr val="A4A3A4"/>
          </p15:clr>
        </p15:guide>
        <p15:guide id="10" pos="249" userDrawn="1">
          <p15:clr>
            <a:srgbClr val="A4A3A4"/>
          </p15:clr>
        </p15:guide>
        <p15:guide id="11" pos="2880" userDrawn="1">
          <p15:clr>
            <a:srgbClr val="A4A3A4"/>
          </p15:clr>
        </p15:guide>
        <p15:guide id="13" orient="horz" pos="2845" userDrawn="1">
          <p15:clr>
            <a:srgbClr val="A4A3A4"/>
          </p15:clr>
        </p15:guide>
        <p15:guide id="14" orient="horz" pos="214" userDrawn="1">
          <p15:clr>
            <a:srgbClr val="A4A3A4"/>
          </p15:clr>
        </p15:guide>
        <p15:guide id="15" orient="horz" pos="78" userDrawn="1">
          <p15:clr>
            <a:srgbClr val="A4A3A4"/>
          </p15:clr>
        </p15:guide>
        <p15:guide id="16" pos="30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3F97C2"/>
    <a:srgbClr val="6397C2"/>
    <a:srgbClr val="595959"/>
    <a:srgbClr val="D9D9D9"/>
    <a:srgbClr val="44BB8A"/>
    <a:srgbClr val="F3723D"/>
    <a:srgbClr val="818285"/>
    <a:srgbClr val="3F333E"/>
    <a:srgbClr val="F2A4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D73AF8-38B6-447C-9A22-8A45F038D7C0}" v="14" dt="2025-12-26T11:23:01.184"/>
  </p1510:revLst>
</p1510:revInfo>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520" y="56"/>
      </p:cViewPr>
      <p:guideLst>
        <p:guide orient="horz" pos="1620"/>
        <p:guide pos="5692"/>
        <p:guide orient="horz" pos="2038"/>
        <p:guide pos="68"/>
        <p:guide orient="horz" pos="1847"/>
        <p:guide orient="horz" pos="3117"/>
        <p:guide orient="horz" pos="3162"/>
        <p:guide orient="horz" pos="577"/>
        <p:guide orient="horz" pos="667"/>
        <p:guide pos="249"/>
        <p:guide pos="2880"/>
        <p:guide orient="horz" pos="2845"/>
        <p:guide orient="horz" pos="214"/>
        <p:guide orient="horz" pos="78"/>
        <p:guide pos="301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3A5B69F8-C7C7-4AA6-9D28-4274D0F9900F}" type="datetimeFigureOut">
              <a:rPr lang="en-US" smtClean="0"/>
              <a:t>26-12-2025</a:t>
            </a:fld>
            <a:endParaRPr lang="en-US"/>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ED96B466-7F1B-49F7-BCF2-BA0671524B84}" type="slidenum">
              <a:rPr lang="en-US" smtClean="0"/>
              <a:t>‹#›</a:t>
            </a:fld>
            <a:endParaRPr lang="en-US"/>
          </a:p>
        </p:txBody>
      </p:sp>
    </p:spTree>
    <p:extLst>
      <p:ext uri="{BB962C8B-B14F-4D97-AF65-F5344CB8AC3E}">
        <p14:creationId xmlns:p14="http://schemas.microsoft.com/office/powerpoint/2010/main" val="1608551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ED96B466-7F1B-49F7-BCF2-BA0671524B84}" type="slidenum">
              <a:rPr lang="en-US" smtClean="0"/>
              <a:t>17</a:t>
            </a:fld>
            <a:endParaRPr lang="en-US"/>
          </a:p>
        </p:txBody>
      </p:sp>
    </p:spTree>
    <p:extLst>
      <p:ext uri="{BB962C8B-B14F-4D97-AF65-F5344CB8AC3E}">
        <p14:creationId xmlns:p14="http://schemas.microsoft.com/office/powerpoint/2010/main" val="545714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FB8EE4-6F08-55FD-4266-686E68DDFF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B6BC7B-69BA-6DE7-E5D8-8E02EFD6B5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98ADFE-5E6A-626E-1373-34CC492F3E42}"/>
              </a:ext>
            </a:extLst>
          </p:cNvPr>
          <p:cNvSpPr>
            <a:spLocks noGrp="1"/>
          </p:cNvSpPr>
          <p:nvPr>
            <p:ph type="body" idx="1"/>
          </p:nvPr>
        </p:nvSpPr>
        <p:spPr/>
        <p:txBody>
          <a:bodyPr/>
          <a:lstStyle/>
          <a:p>
            <a:endParaRPr lang="en-IN"/>
          </a:p>
        </p:txBody>
      </p:sp>
      <p:sp>
        <p:nvSpPr>
          <p:cNvPr id="4" name="Slide Number Placeholder 3">
            <a:extLst>
              <a:ext uri="{FF2B5EF4-FFF2-40B4-BE49-F238E27FC236}">
                <a16:creationId xmlns:a16="http://schemas.microsoft.com/office/drawing/2014/main" id="{0EB22BDC-9211-42F6-F348-CB08E41FE9B3}"/>
              </a:ext>
            </a:extLst>
          </p:cNvPr>
          <p:cNvSpPr>
            <a:spLocks noGrp="1"/>
          </p:cNvSpPr>
          <p:nvPr>
            <p:ph type="sldNum" sz="quarter" idx="5"/>
          </p:nvPr>
        </p:nvSpPr>
        <p:spPr/>
        <p:txBody>
          <a:bodyPr/>
          <a:lstStyle/>
          <a:p>
            <a:fld id="{ED96B466-7F1B-49F7-BCF2-BA0671524B84}" type="slidenum">
              <a:rPr lang="en-US" smtClean="0"/>
              <a:t>19</a:t>
            </a:fld>
            <a:endParaRPr lang="en-US"/>
          </a:p>
        </p:txBody>
      </p:sp>
    </p:spTree>
    <p:extLst>
      <p:ext uri="{BB962C8B-B14F-4D97-AF65-F5344CB8AC3E}">
        <p14:creationId xmlns:p14="http://schemas.microsoft.com/office/powerpoint/2010/main" val="7828192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Cover Slide_Style1">
    <p:bg>
      <p:bgPr>
        <a:solidFill>
          <a:schemeClr val="bg1"/>
        </a:solidFill>
        <a:effectLst/>
      </p:bgPr>
    </p:bg>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BE195081-F2F9-D94D-AE50-508664183E31}"/>
              </a:ext>
            </a:extLst>
          </p:cNvPr>
          <p:cNvPicPr>
            <a:picLocks noChangeAspect="1"/>
          </p:cNvPicPr>
          <p:nvPr userDrawn="1"/>
        </p:nvPicPr>
        <p:blipFill rotWithShape="1">
          <a:blip r:embed="rId2">
            <a:alphaModFix amt="30000"/>
          </a:blip>
          <a:srcRect t="23442" r="20563"/>
          <a:stretch/>
        </p:blipFill>
        <p:spPr>
          <a:xfrm>
            <a:off x="3995936" y="199549"/>
            <a:ext cx="5148064" cy="4744402"/>
          </a:xfrm>
          <a:prstGeom prst="rect">
            <a:avLst/>
          </a:prstGeom>
        </p:spPr>
      </p:pic>
      <p:sp>
        <p:nvSpPr>
          <p:cNvPr id="2" name="Rectangle 1">
            <a:extLst>
              <a:ext uri="{FF2B5EF4-FFF2-40B4-BE49-F238E27FC236}">
                <a16:creationId xmlns:a16="http://schemas.microsoft.com/office/drawing/2014/main" id="{1674AB51-F361-7645-D17C-6A6C6A74E12D}"/>
              </a:ext>
            </a:extLst>
          </p:cNvPr>
          <p:cNvSpPr/>
          <p:nvPr userDrawn="1"/>
        </p:nvSpPr>
        <p:spPr>
          <a:xfrm>
            <a:off x="1519518" y="2092138"/>
            <a:ext cx="959223" cy="959223"/>
          </a:xfrm>
          <a:prstGeom prst="rect">
            <a:avLst/>
          </a:prstGeom>
          <a:solidFill>
            <a:srgbClr val="3339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F81DA12-9888-AE5B-97F4-FC5A517FCFC6}"/>
              </a:ext>
            </a:extLst>
          </p:cNvPr>
          <p:cNvSpPr/>
          <p:nvPr userDrawn="1"/>
        </p:nvSpPr>
        <p:spPr>
          <a:xfrm>
            <a:off x="2548667" y="2092139"/>
            <a:ext cx="959223" cy="959223"/>
          </a:xfrm>
          <a:prstGeom prst="rect">
            <a:avLst/>
          </a:prstGeom>
          <a:solidFill>
            <a:srgbClr val="44BB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3EDAF27-1DE7-5692-3976-7D9187DEA303}"/>
              </a:ext>
            </a:extLst>
          </p:cNvPr>
          <p:cNvSpPr/>
          <p:nvPr userDrawn="1"/>
        </p:nvSpPr>
        <p:spPr>
          <a:xfrm>
            <a:off x="3577815" y="2092139"/>
            <a:ext cx="959223" cy="959223"/>
          </a:xfrm>
          <a:prstGeom prst="rect">
            <a:avLst/>
          </a:prstGeom>
          <a:solidFill>
            <a:srgbClr val="929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8DF1790-9A6A-B605-70C2-87C7F5425A5D}"/>
              </a:ext>
            </a:extLst>
          </p:cNvPr>
          <p:cNvSpPr/>
          <p:nvPr userDrawn="1"/>
        </p:nvSpPr>
        <p:spPr>
          <a:xfrm>
            <a:off x="4606963" y="2092139"/>
            <a:ext cx="959223" cy="959223"/>
          </a:xfrm>
          <a:prstGeom prst="rect">
            <a:avLst/>
          </a:prstGeom>
          <a:solidFill>
            <a:srgbClr val="F266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C286982-3DE0-E635-9061-EABC6B142FFD}"/>
              </a:ext>
            </a:extLst>
          </p:cNvPr>
          <p:cNvSpPr/>
          <p:nvPr userDrawn="1"/>
        </p:nvSpPr>
        <p:spPr>
          <a:xfrm>
            <a:off x="5636111" y="2092139"/>
            <a:ext cx="959223" cy="959223"/>
          </a:xfrm>
          <a:prstGeom prst="rect">
            <a:avLst/>
          </a:prstGeom>
          <a:solidFill>
            <a:srgbClr val="F2A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634B09F-1260-7CF9-D68D-B4B24CD5A1DF}"/>
              </a:ext>
            </a:extLst>
          </p:cNvPr>
          <p:cNvSpPr/>
          <p:nvPr userDrawn="1"/>
        </p:nvSpPr>
        <p:spPr>
          <a:xfrm>
            <a:off x="6665259" y="2092139"/>
            <a:ext cx="959223" cy="959223"/>
          </a:xfrm>
          <a:prstGeom prst="rect">
            <a:avLst/>
          </a:prstGeom>
          <a:solidFill>
            <a:srgbClr val="00A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AA5E38C-F7CA-31F5-E2F3-8D783891001D}"/>
              </a:ext>
            </a:extLst>
          </p:cNvPr>
          <p:cNvSpPr txBox="1"/>
          <p:nvPr userDrawn="1"/>
        </p:nvSpPr>
        <p:spPr>
          <a:xfrm>
            <a:off x="2859741" y="1434353"/>
            <a:ext cx="3735593" cy="369332"/>
          </a:xfrm>
          <a:prstGeom prst="rect">
            <a:avLst/>
          </a:prstGeom>
          <a:noFill/>
        </p:spPr>
        <p:txBody>
          <a:bodyPr wrap="square" rtlCol="0">
            <a:spAutoFit/>
          </a:bodyPr>
          <a:lstStyle/>
          <a:p>
            <a:pPr algn="ctr"/>
            <a:r>
              <a:rPr lang="en-US" err="1">
                <a:solidFill>
                  <a:schemeClr val="tx1"/>
                </a:solidFill>
                <a:latin typeface="Kobern" pitchFamily="2" charset="77"/>
              </a:rPr>
              <a:t>Colour</a:t>
            </a:r>
            <a:r>
              <a:rPr lang="en-US">
                <a:solidFill>
                  <a:schemeClr val="tx1"/>
                </a:solidFill>
                <a:latin typeface="Kobern" pitchFamily="2" charset="77"/>
              </a:rPr>
              <a:t> Palette for diagrams</a:t>
            </a:r>
          </a:p>
        </p:txBody>
      </p:sp>
    </p:spTree>
    <p:extLst>
      <p:ext uri="{BB962C8B-B14F-4D97-AF65-F5344CB8AC3E}">
        <p14:creationId xmlns:p14="http://schemas.microsoft.com/office/powerpoint/2010/main" val="129335448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3162">
          <p15:clr>
            <a:srgbClr val="FBAE40"/>
          </p15:clr>
        </p15:guide>
        <p15:guide id="4" orient="horz" pos="78">
          <p15:clr>
            <a:srgbClr val="FBAE40"/>
          </p15:clr>
        </p15:guide>
        <p15:guide id="5" pos="249">
          <p15:clr>
            <a:srgbClr val="FBAE40"/>
          </p15:clr>
        </p15:guide>
        <p15:guide id="6" pos="5692">
          <p15:clr>
            <a:srgbClr val="FBAE40"/>
          </p15:clr>
        </p15:guide>
        <p15:guide id="7" pos="453">
          <p15:clr>
            <a:srgbClr val="FBAE40"/>
          </p15:clr>
        </p15:guide>
        <p15:guide id="8" orient="horz" pos="3117">
          <p15:clr>
            <a:srgbClr val="FBAE40"/>
          </p15:clr>
        </p15:guide>
        <p15:guide id="9" pos="5647">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4_Basic">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9AB58A7-9E49-F54E-981F-2D18D5E50288}"/>
              </a:ext>
            </a:extLst>
          </p:cNvPr>
          <p:cNvPicPr>
            <a:picLocks noChangeAspect="1"/>
          </p:cNvPicPr>
          <p:nvPr userDrawn="1"/>
        </p:nvPicPr>
        <p:blipFill rotWithShape="1">
          <a:blip r:embed="rId2">
            <a:alphaModFix amt="30000"/>
          </a:blip>
          <a:srcRect t="23442" r="20563"/>
          <a:stretch/>
        </p:blipFill>
        <p:spPr>
          <a:xfrm>
            <a:off x="3995937" y="0"/>
            <a:ext cx="5148064" cy="4744402"/>
          </a:xfrm>
          <a:prstGeom prst="rect">
            <a:avLst/>
          </a:prstGeom>
        </p:spPr>
      </p:pic>
      <p:sp>
        <p:nvSpPr>
          <p:cNvPr id="13" name="Text Placeholder 9">
            <a:extLst>
              <a:ext uri="{FF2B5EF4-FFF2-40B4-BE49-F238E27FC236}">
                <a16:creationId xmlns:a16="http://schemas.microsoft.com/office/drawing/2014/main" id="{D281CFFB-ADF8-4F00-83B1-380F5B0E0C43}"/>
              </a:ext>
            </a:extLst>
          </p:cNvPr>
          <p:cNvSpPr>
            <a:spLocks noGrp="1"/>
          </p:cNvSpPr>
          <p:nvPr>
            <p:ph type="body" sz="quarter" idx="11" hasCustomPrompt="1"/>
          </p:nvPr>
        </p:nvSpPr>
        <p:spPr>
          <a:xfrm>
            <a:off x="399728" y="1715842"/>
            <a:ext cx="8352927" cy="2800595"/>
          </a:xfrm>
          <a:prstGeom prst="rect">
            <a:avLst/>
          </a:prstGeom>
        </p:spPr>
        <p:txBody>
          <a:bodyPr anchor="t"/>
          <a:lstStyle>
            <a:lvl1pPr marL="285750" marR="0" indent="-285750" algn="l" defTabSz="914400" rtl="0" eaLnBrk="1" fontAlgn="auto" latinLnBrk="0" hangingPunct="1">
              <a:lnSpc>
                <a:spcPct val="100000"/>
              </a:lnSpc>
              <a:spcBef>
                <a:spcPct val="20000"/>
              </a:spcBef>
              <a:spcAft>
                <a:spcPts val="0"/>
              </a:spcAft>
              <a:buClr>
                <a:srgbClr val="F3723D"/>
              </a:buClr>
              <a:buSzTx/>
              <a:buFont typeface="Arial" panose="020B0604020202020204" pitchFamily="34" charset="0"/>
              <a:buChar char="•"/>
              <a:tabLst/>
              <a:defRPr sz="1400" b="0" i="0" baseline="0">
                <a:solidFill>
                  <a:schemeClr val="tx1"/>
                </a:solidFill>
                <a:latin typeface="Arial" panose="020B0604020202020204" pitchFamily="34" charset="0"/>
                <a:cs typeface="Arial" pitchFamily="34" charset="0"/>
              </a:defRPr>
            </a:lvl1pPr>
            <a:lvl2pPr latinLnBrk="0">
              <a:buSzPct val="70000"/>
              <a:defRPr sz="1400" b="0" i="0">
                <a:solidFill>
                  <a:schemeClr val="tx1">
                    <a:lumMod val="65000"/>
                    <a:lumOff val="35000"/>
                  </a:schemeClr>
                </a:solidFill>
                <a:latin typeface="Arial" panose="020B0604020202020204" pitchFamily="34" charset="0"/>
              </a:defRPr>
            </a:lvl2pPr>
            <a:lvl3pPr marL="857250" indent="0" latinLnBrk="0">
              <a:buFont typeface="Courier New" panose="02070309020205020404" pitchFamily="49" charset="0"/>
              <a:buNone/>
              <a:defRPr sz="1400" b="0" i="0">
                <a:solidFill>
                  <a:schemeClr val="tx1">
                    <a:lumMod val="65000"/>
                    <a:lumOff val="35000"/>
                  </a:schemeClr>
                </a:solidFill>
                <a:latin typeface="Arial" panose="020B0604020202020204" pitchFamily="34" charset="0"/>
              </a:defRPr>
            </a:lvl3pPr>
          </a:lstStyle>
          <a:p>
            <a:pPr marL="285750" marR="0" lvl="0" indent="-285750" algn="l" defTabSz="914400" rtl="0" eaLnBrk="1" fontAlgn="auto" latinLnBrk="1" hangingPunct="1">
              <a:lnSpc>
                <a:spcPct val="100000"/>
              </a:lnSpc>
              <a:spcBef>
                <a:spcPct val="20000"/>
              </a:spcBef>
              <a:spcAft>
                <a:spcPts val="0"/>
              </a:spcAft>
              <a:buClrTx/>
              <a:buSzTx/>
              <a:buFont typeface="Arial" panose="020B0604020202020204" pitchFamily="34" charset="0"/>
              <a:buChar char="•"/>
              <a:tabLst/>
              <a:defRPr/>
            </a:pPr>
            <a:r>
              <a:rPr lang="en-US" altLang="ko-KR"/>
              <a:t>Level 1</a:t>
            </a:r>
          </a:p>
          <a:p>
            <a:pPr marL="742950" marR="0" lvl="1" indent="-285750" algn="l" defTabSz="914400" rtl="0" eaLnBrk="1" fontAlgn="auto" latinLnBrk="1" hangingPunct="1">
              <a:lnSpc>
                <a:spcPct val="100000"/>
              </a:lnSpc>
              <a:spcBef>
                <a:spcPct val="20000"/>
              </a:spcBef>
              <a:spcAft>
                <a:spcPts val="0"/>
              </a:spcAft>
              <a:buClrTx/>
              <a:buSzTx/>
              <a:buFont typeface="Arial" panose="020B0604020202020204" pitchFamily="34" charset="0"/>
              <a:buChar char="•"/>
              <a:tabLst/>
              <a:defRPr/>
            </a:pPr>
            <a:r>
              <a:rPr lang="en-US" altLang="ko-KR"/>
              <a:t>Level 2</a:t>
            </a:r>
          </a:p>
          <a:p>
            <a:pPr marL="857250" marR="0" lvl="2" indent="-285750" algn="l" defTabSz="914400" rtl="0" eaLnBrk="1" fontAlgn="auto" latinLnBrk="1" hangingPunct="1">
              <a:lnSpc>
                <a:spcPct val="100000"/>
              </a:lnSpc>
              <a:spcBef>
                <a:spcPct val="20000"/>
              </a:spcBef>
              <a:spcAft>
                <a:spcPts val="0"/>
              </a:spcAft>
              <a:buClrTx/>
              <a:buSzTx/>
              <a:buFont typeface="Arial" panose="020B0604020202020204" pitchFamily="34" charset="0"/>
              <a:buChar char="•"/>
              <a:tabLst/>
              <a:defRPr/>
            </a:pPr>
            <a:r>
              <a:rPr lang="en-US" altLang="ko-KR"/>
              <a:t>Level 3</a:t>
            </a:r>
          </a:p>
          <a:p>
            <a:pPr marL="1143000" marR="0" lvl="2" indent="-285750" algn="l" defTabSz="914400" rtl="0" eaLnBrk="1" fontAlgn="auto" latinLnBrk="1" hangingPunct="1">
              <a:lnSpc>
                <a:spcPct val="100000"/>
              </a:lnSpc>
              <a:spcBef>
                <a:spcPct val="20000"/>
              </a:spcBef>
              <a:spcAft>
                <a:spcPts val="0"/>
              </a:spcAft>
              <a:buClrTx/>
              <a:buSzTx/>
              <a:buFont typeface="Arial" panose="020B0604020202020204" pitchFamily="34" charset="0"/>
              <a:buChar char="•"/>
              <a:tabLst/>
              <a:defRPr/>
            </a:pPr>
            <a:endParaRPr lang="en-US" altLang="ko-KR"/>
          </a:p>
        </p:txBody>
      </p:sp>
      <p:sp>
        <p:nvSpPr>
          <p:cNvPr id="15" name="Text Placeholder 9">
            <a:extLst>
              <a:ext uri="{FF2B5EF4-FFF2-40B4-BE49-F238E27FC236}">
                <a16:creationId xmlns:a16="http://schemas.microsoft.com/office/drawing/2014/main" id="{204B497C-EFC6-4FC5-AEA9-71138BE20E3E}"/>
              </a:ext>
            </a:extLst>
          </p:cNvPr>
          <p:cNvSpPr>
            <a:spLocks noGrp="1"/>
          </p:cNvSpPr>
          <p:nvPr>
            <p:ph type="body" sz="quarter" idx="10" hasCustomPrompt="1"/>
          </p:nvPr>
        </p:nvSpPr>
        <p:spPr>
          <a:xfrm>
            <a:off x="399729" y="1223726"/>
            <a:ext cx="8352928" cy="356971"/>
          </a:xfrm>
          <a:prstGeom prst="rect">
            <a:avLst/>
          </a:prstGeom>
        </p:spPr>
        <p:txBody>
          <a:bodyPr anchor="t"/>
          <a:lstStyle>
            <a:lvl1pPr marL="0" indent="0" algn="l" latinLnBrk="0">
              <a:spcBef>
                <a:spcPts val="0"/>
              </a:spcBef>
              <a:buNone/>
              <a:defRPr sz="1400" b="0" i="0" baseline="0">
                <a:solidFill>
                  <a:srgbClr val="F3723D"/>
                </a:solidFill>
                <a:latin typeface="Arial" panose="020B0604020202020204" pitchFamily="34" charset="0"/>
                <a:cs typeface="Arial" pitchFamily="34" charset="0"/>
              </a:defRPr>
            </a:lvl1pPr>
          </a:lstStyle>
          <a:p>
            <a:pPr lvl="0"/>
            <a:r>
              <a:rPr lang="en-US" altLang="ko-KR"/>
              <a:t>Sub head</a:t>
            </a:r>
          </a:p>
        </p:txBody>
      </p:sp>
      <p:sp>
        <p:nvSpPr>
          <p:cNvPr id="11" name="Text Placeholder 9">
            <a:extLst>
              <a:ext uri="{FF2B5EF4-FFF2-40B4-BE49-F238E27FC236}">
                <a16:creationId xmlns:a16="http://schemas.microsoft.com/office/drawing/2014/main" id="{75DD2FB2-7F27-F944-AE09-7D868ADB74AA}"/>
              </a:ext>
            </a:extLst>
          </p:cNvPr>
          <p:cNvSpPr>
            <a:spLocks noGrp="1"/>
          </p:cNvSpPr>
          <p:nvPr>
            <p:ph type="body" sz="quarter" idx="12" hasCustomPrompt="1"/>
          </p:nvPr>
        </p:nvSpPr>
        <p:spPr>
          <a:xfrm>
            <a:off x="399729" y="339501"/>
            <a:ext cx="8359200" cy="816945"/>
          </a:xfrm>
          <a:prstGeom prst="rect">
            <a:avLst/>
          </a:prstGeom>
        </p:spPr>
        <p:txBody>
          <a:bodyPr anchor="t"/>
          <a:lstStyle>
            <a:lvl1pPr marL="0" indent="0" algn="l" latinLnBrk="0">
              <a:spcBef>
                <a:spcPts val="0"/>
              </a:spcBef>
              <a:buNone/>
              <a:defRPr sz="2600" b="0" i="0" baseline="0">
                <a:solidFill>
                  <a:srgbClr val="19317D"/>
                </a:solidFill>
                <a:latin typeface="Arial" panose="020B0604020202020204" pitchFamily="34" charset="0"/>
                <a:cs typeface="Arial" pitchFamily="34" charset="0"/>
              </a:defRPr>
            </a:lvl1pPr>
          </a:lstStyle>
          <a:p>
            <a:pPr lvl="0"/>
            <a:r>
              <a:rPr lang="en-US" altLang="ko-KR"/>
              <a:t>Title</a:t>
            </a:r>
          </a:p>
          <a:p>
            <a:pPr lvl="0"/>
            <a:endParaRPr lang="en-US" altLang="ko-KR"/>
          </a:p>
        </p:txBody>
      </p:sp>
      <p:cxnSp>
        <p:nvCxnSpPr>
          <p:cNvPr id="12" name="Straight Connector 11">
            <a:extLst>
              <a:ext uri="{FF2B5EF4-FFF2-40B4-BE49-F238E27FC236}">
                <a16:creationId xmlns:a16="http://schemas.microsoft.com/office/drawing/2014/main" id="{EA37C479-DFB6-5846-A00B-2763AE4E6A5B}"/>
              </a:ext>
            </a:extLst>
          </p:cNvPr>
          <p:cNvCxnSpPr>
            <a:cxnSpLocks/>
          </p:cNvCxnSpPr>
          <p:nvPr userDrawn="1"/>
        </p:nvCxnSpPr>
        <p:spPr>
          <a:xfrm>
            <a:off x="396552" y="1222936"/>
            <a:ext cx="8356103" cy="0"/>
          </a:xfrm>
          <a:prstGeom prst="line">
            <a:avLst/>
          </a:prstGeom>
          <a:ln>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1CA41DF0-3860-0647-B4B8-FCCE862C5C55}"/>
              </a:ext>
            </a:extLst>
          </p:cNvPr>
          <p:cNvCxnSpPr>
            <a:cxnSpLocks/>
          </p:cNvCxnSpPr>
          <p:nvPr userDrawn="1"/>
        </p:nvCxnSpPr>
        <p:spPr>
          <a:xfrm>
            <a:off x="396552" y="1582976"/>
            <a:ext cx="8356103" cy="0"/>
          </a:xfrm>
          <a:prstGeom prst="line">
            <a:avLst/>
          </a:prstGeom>
          <a:ln>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2" name="TextBox 1">
            <a:extLst>
              <a:ext uri="{FF2B5EF4-FFF2-40B4-BE49-F238E27FC236}">
                <a16:creationId xmlns:a16="http://schemas.microsoft.com/office/drawing/2014/main" id="{7376253C-F863-EF74-BC9B-C32E205D0C1C}"/>
              </a:ext>
            </a:extLst>
          </p:cNvPr>
          <p:cNvSpPr txBox="1"/>
          <p:nvPr userDrawn="1"/>
        </p:nvSpPr>
        <p:spPr>
          <a:xfrm>
            <a:off x="18976" y="4879547"/>
            <a:ext cx="2464792"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i="0" cap="none" spc="100" baseline="0">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rPr>
              <a:t>© 2025 | </a:t>
            </a:r>
            <a:r>
              <a:rPr lang="en-US" sz="800" b="0" i="0" cap="none" spc="100" baseline="0" err="1">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rPr>
              <a:t>Lakshmikumaran</a:t>
            </a:r>
            <a:r>
              <a:rPr lang="en-US" sz="800" b="0" i="0" cap="none" spc="100" baseline="0">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rPr>
              <a:t> &amp; Sridharan</a:t>
            </a:r>
          </a:p>
        </p:txBody>
      </p:sp>
      <p:sp>
        <p:nvSpPr>
          <p:cNvPr id="3" name="TextBox 2">
            <a:extLst>
              <a:ext uri="{FF2B5EF4-FFF2-40B4-BE49-F238E27FC236}">
                <a16:creationId xmlns:a16="http://schemas.microsoft.com/office/drawing/2014/main" id="{449F973B-5EEA-B5B9-B394-B38DE64C5187}"/>
              </a:ext>
            </a:extLst>
          </p:cNvPr>
          <p:cNvSpPr txBox="1"/>
          <p:nvPr userDrawn="1"/>
        </p:nvSpPr>
        <p:spPr>
          <a:xfrm>
            <a:off x="7266905" y="4879547"/>
            <a:ext cx="187220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0" i="0" cap="none" spc="100" baseline="0">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rPr>
              <a:t>|  </a:t>
            </a:r>
            <a:fld id="{C3E422BB-8672-794B-8219-0F273464E628}" type="slidenum">
              <a:rPr lang="en-US" sz="800" b="0" i="0" cap="none" spc="100" baseline="0" smtClean="0">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sz="800" b="0" i="0" cap="none" spc="100" baseline="0">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endParaRPr>
          </a:p>
        </p:txBody>
      </p:sp>
      <p:sp>
        <p:nvSpPr>
          <p:cNvPr id="4" name="TextBox 3">
            <a:extLst>
              <a:ext uri="{FF2B5EF4-FFF2-40B4-BE49-F238E27FC236}">
                <a16:creationId xmlns:a16="http://schemas.microsoft.com/office/drawing/2014/main" id="{9B35CD15-F255-4068-EDFE-D796CEC6003D}"/>
              </a:ext>
            </a:extLst>
          </p:cNvPr>
          <p:cNvSpPr txBox="1"/>
          <p:nvPr userDrawn="1"/>
        </p:nvSpPr>
        <p:spPr>
          <a:xfrm>
            <a:off x="2880320" y="4879547"/>
            <a:ext cx="3383360" cy="215444"/>
          </a:xfrm>
          <a:prstGeom prst="rect">
            <a:avLst/>
          </a:prstGeom>
          <a:noFill/>
        </p:spPr>
        <p:txBody>
          <a:bodyPr wrap="square"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sz="800" b="0" i="0" cap="all" spc="200" baseline="0">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rPr>
              <a:t>Strictly Confidential </a:t>
            </a:r>
          </a:p>
        </p:txBody>
      </p:sp>
    </p:spTree>
    <p:extLst>
      <p:ext uri="{BB962C8B-B14F-4D97-AF65-F5344CB8AC3E}">
        <p14:creationId xmlns:p14="http://schemas.microsoft.com/office/powerpoint/2010/main" val="2565921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Basic">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6E6AC7D-C473-594C-B738-AA39E9D231A8}"/>
              </a:ext>
            </a:extLst>
          </p:cNvPr>
          <p:cNvPicPr>
            <a:picLocks noChangeAspect="1"/>
          </p:cNvPicPr>
          <p:nvPr userDrawn="1"/>
        </p:nvPicPr>
        <p:blipFill rotWithShape="1">
          <a:blip r:embed="rId2">
            <a:alphaModFix amt="30000"/>
          </a:blip>
          <a:srcRect t="23442" r="20563"/>
          <a:stretch/>
        </p:blipFill>
        <p:spPr>
          <a:xfrm>
            <a:off x="3995937" y="0"/>
            <a:ext cx="5148064" cy="4744402"/>
          </a:xfrm>
          <a:prstGeom prst="rect">
            <a:avLst/>
          </a:prstGeom>
        </p:spPr>
      </p:pic>
      <p:sp>
        <p:nvSpPr>
          <p:cNvPr id="9" name="Text Placeholder 9">
            <a:extLst>
              <a:ext uri="{FF2B5EF4-FFF2-40B4-BE49-F238E27FC236}">
                <a16:creationId xmlns:a16="http://schemas.microsoft.com/office/drawing/2014/main" id="{DEEEE4BB-8313-E147-B48C-781712B8B1DE}"/>
              </a:ext>
            </a:extLst>
          </p:cNvPr>
          <p:cNvSpPr>
            <a:spLocks noGrp="1"/>
          </p:cNvSpPr>
          <p:nvPr>
            <p:ph type="body" sz="quarter" idx="13" hasCustomPrompt="1"/>
          </p:nvPr>
        </p:nvSpPr>
        <p:spPr>
          <a:xfrm>
            <a:off x="399729" y="1131590"/>
            <a:ext cx="3960000" cy="3384847"/>
          </a:xfrm>
          <a:prstGeom prst="rect">
            <a:avLst/>
          </a:prstGeom>
        </p:spPr>
        <p:txBody>
          <a:bodyPr anchor="t"/>
          <a:lstStyle>
            <a:lvl1pPr marL="285750" marR="0" indent="-285750" algn="l" defTabSz="914400" rtl="0" eaLnBrk="1" fontAlgn="auto" latinLnBrk="0" hangingPunct="1">
              <a:lnSpc>
                <a:spcPct val="100000"/>
              </a:lnSpc>
              <a:spcBef>
                <a:spcPct val="20000"/>
              </a:spcBef>
              <a:spcAft>
                <a:spcPts val="0"/>
              </a:spcAft>
              <a:buClr>
                <a:srgbClr val="F3723D"/>
              </a:buClr>
              <a:buSzTx/>
              <a:buFont typeface="Arial" panose="020B0604020202020204" pitchFamily="34" charset="0"/>
              <a:buChar char="•"/>
              <a:tabLst/>
              <a:defRPr sz="1400" b="0" i="0" baseline="0">
                <a:solidFill>
                  <a:schemeClr val="tx1"/>
                </a:solidFill>
                <a:latin typeface="Arial" panose="020B0604020202020204" pitchFamily="34" charset="0"/>
                <a:cs typeface="Arial" pitchFamily="34" charset="0"/>
              </a:defRPr>
            </a:lvl1pPr>
            <a:lvl2pPr latinLnBrk="0">
              <a:buSzPct val="70000"/>
              <a:defRPr sz="1400" b="0" i="0">
                <a:solidFill>
                  <a:schemeClr val="tx1">
                    <a:lumMod val="65000"/>
                    <a:lumOff val="35000"/>
                  </a:schemeClr>
                </a:solidFill>
                <a:latin typeface="Arial" panose="020B0604020202020204" pitchFamily="34" charset="0"/>
              </a:defRPr>
            </a:lvl2pPr>
            <a:lvl3pPr marL="857250" indent="0" latinLnBrk="0">
              <a:buFont typeface="Courier New" panose="02070309020205020404" pitchFamily="49" charset="0"/>
              <a:buNone/>
              <a:defRPr sz="1400" b="0" i="0">
                <a:solidFill>
                  <a:schemeClr val="tx1">
                    <a:lumMod val="65000"/>
                    <a:lumOff val="35000"/>
                  </a:schemeClr>
                </a:solidFill>
                <a:latin typeface="Arial" panose="020B0604020202020204" pitchFamily="34" charset="0"/>
              </a:defRPr>
            </a:lvl3pPr>
          </a:lstStyle>
          <a:p>
            <a:pPr marL="285750" marR="0" lvl="0" indent="-285750" algn="l" defTabSz="914400" rtl="0" eaLnBrk="1" fontAlgn="auto" latinLnBrk="1" hangingPunct="1">
              <a:lnSpc>
                <a:spcPct val="100000"/>
              </a:lnSpc>
              <a:spcBef>
                <a:spcPct val="20000"/>
              </a:spcBef>
              <a:spcAft>
                <a:spcPts val="0"/>
              </a:spcAft>
              <a:buClrTx/>
              <a:buSzTx/>
              <a:buFont typeface="Arial" panose="020B0604020202020204" pitchFamily="34" charset="0"/>
              <a:buChar char="•"/>
              <a:tabLst/>
              <a:defRPr/>
            </a:pPr>
            <a:r>
              <a:rPr lang="en-US" altLang="ko-KR"/>
              <a:t>Level 1</a:t>
            </a:r>
          </a:p>
          <a:p>
            <a:pPr marL="742950" marR="0" lvl="1" indent="-285750" algn="l" defTabSz="914400" rtl="0" eaLnBrk="1" fontAlgn="auto" latinLnBrk="1" hangingPunct="1">
              <a:lnSpc>
                <a:spcPct val="100000"/>
              </a:lnSpc>
              <a:spcBef>
                <a:spcPct val="20000"/>
              </a:spcBef>
              <a:spcAft>
                <a:spcPts val="0"/>
              </a:spcAft>
              <a:buClrTx/>
              <a:buSzTx/>
              <a:buFont typeface="Arial" panose="020B0604020202020204" pitchFamily="34" charset="0"/>
              <a:buChar char="•"/>
              <a:tabLst/>
              <a:defRPr/>
            </a:pPr>
            <a:r>
              <a:rPr lang="en-US" altLang="ko-KR"/>
              <a:t>Level 2</a:t>
            </a:r>
          </a:p>
          <a:p>
            <a:pPr marL="857250" marR="0" lvl="2" indent="-285750" algn="l" defTabSz="914400" rtl="0" eaLnBrk="1" fontAlgn="auto" latinLnBrk="1" hangingPunct="1">
              <a:lnSpc>
                <a:spcPct val="100000"/>
              </a:lnSpc>
              <a:spcBef>
                <a:spcPct val="20000"/>
              </a:spcBef>
              <a:spcAft>
                <a:spcPts val="0"/>
              </a:spcAft>
              <a:buClrTx/>
              <a:buSzTx/>
              <a:buFont typeface="Arial" panose="020B0604020202020204" pitchFamily="34" charset="0"/>
              <a:buChar char="•"/>
              <a:tabLst/>
              <a:defRPr/>
            </a:pPr>
            <a:r>
              <a:rPr lang="en-US" altLang="ko-KR"/>
              <a:t>Level 3</a:t>
            </a:r>
          </a:p>
          <a:p>
            <a:pPr marL="1143000" marR="0" lvl="2" indent="-285750" algn="l" defTabSz="914400" rtl="0" eaLnBrk="1" fontAlgn="auto" latinLnBrk="1" hangingPunct="1">
              <a:lnSpc>
                <a:spcPct val="100000"/>
              </a:lnSpc>
              <a:spcBef>
                <a:spcPct val="20000"/>
              </a:spcBef>
              <a:spcAft>
                <a:spcPts val="0"/>
              </a:spcAft>
              <a:buClrTx/>
              <a:buSzTx/>
              <a:buFont typeface="Arial" panose="020B0604020202020204" pitchFamily="34" charset="0"/>
              <a:buChar char="•"/>
              <a:tabLst/>
              <a:defRPr/>
            </a:pPr>
            <a:endParaRPr lang="en-US" altLang="ko-KR"/>
          </a:p>
        </p:txBody>
      </p:sp>
      <p:cxnSp>
        <p:nvCxnSpPr>
          <p:cNvPr id="11" name="Straight Connector 10">
            <a:extLst>
              <a:ext uri="{FF2B5EF4-FFF2-40B4-BE49-F238E27FC236}">
                <a16:creationId xmlns:a16="http://schemas.microsoft.com/office/drawing/2014/main" id="{53D60066-0E0A-AD48-91FD-E2BE47D2CC0E}"/>
              </a:ext>
            </a:extLst>
          </p:cNvPr>
          <p:cNvCxnSpPr>
            <a:cxnSpLocks/>
          </p:cNvCxnSpPr>
          <p:nvPr userDrawn="1"/>
        </p:nvCxnSpPr>
        <p:spPr>
          <a:xfrm>
            <a:off x="396552" y="989851"/>
            <a:ext cx="8359200" cy="0"/>
          </a:xfrm>
          <a:prstGeom prst="line">
            <a:avLst/>
          </a:prstGeom>
          <a:ln>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12" name="Text Placeholder 9">
            <a:extLst>
              <a:ext uri="{FF2B5EF4-FFF2-40B4-BE49-F238E27FC236}">
                <a16:creationId xmlns:a16="http://schemas.microsoft.com/office/drawing/2014/main" id="{8493FD1C-1B8F-9041-AD16-276F4CA14349}"/>
              </a:ext>
            </a:extLst>
          </p:cNvPr>
          <p:cNvSpPr>
            <a:spLocks noGrp="1"/>
          </p:cNvSpPr>
          <p:nvPr>
            <p:ph type="body" sz="quarter" idx="12" hasCustomPrompt="1"/>
          </p:nvPr>
        </p:nvSpPr>
        <p:spPr>
          <a:xfrm>
            <a:off x="399728" y="339502"/>
            <a:ext cx="8359200" cy="576064"/>
          </a:xfrm>
          <a:prstGeom prst="rect">
            <a:avLst/>
          </a:prstGeom>
        </p:spPr>
        <p:txBody>
          <a:bodyPr anchor="t"/>
          <a:lstStyle>
            <a:lvl1pPr marL="0" indent="0" algn="l" latinLnBrk="0">
              <a:spcBef>
                <a:spcPts val="0"/>
              </a:spcBef>
              <a:buNone/>
              <a:defRPr sz="2600" b="0" i="0" baseline="0">
                <a:solidFill>
                  <a:srgbClr val="19317D"/>
                </a:solidFill>
                <a:latin typeface="Arial" panose="020B0604020202020204" pitchFamily="34" charset="0"/>
                <a:cs typeface="Arial" pitchFamily="34" charset="0"/>
              </a:defRPr>
            </a:lvl1pPr>
          </a:lstStyle>
          <a:p>
            <a:pPr lvl="0"/>
            <a:r>
              <a:rPr lang="en-US" altLang="ko-KR"/>
              <a:t>Title</a:t>
            </a:r>
          </a:p>
        </p:txBody>
      </p:sp>
      <p:sp>
        <p:nvSpPr>
          <p:cNvPr id="14" name="Text Placeholder 9">
            <a:extLst>
              <a:ext uri="{FF2B5EF4-FFF2-40B4-BE49-F238E27FC236}">
                <a16:creationId xmlns:a16="http://schemas.microsoft.com/office/drawing/2014/main" id="{C881BDC1-1F53-A34B-9F0A-D85364AE99FC}"/>
              </a:ext>
            </a:extLst>
          </p:cNvPr>
          <p:cNvSpPr>
            <a:spLocks noGrp="1"/>
          </p:cNvSpPr>
          <p:nvPr>
            <p:ph type="body" sz="quarter" idx="14" hasCustomPrompt="1"/>
          </p:nvPr>
        </p:nvSpPr>
        <p:spPr>
          <a:xfrm>
            <a:off x="4798928" y="1131590"/>
            <a:ext cx="3960000" cy="3384847"/>
          </a:xfrm>
          <a:prstGeom prst="rect">
            <a:avLst/>
          </a:prstGeom>
        </p:spPr>
        <p:txBody>
          <a:bodyPr anchor="t"/>
          <a:lstStyle>
            <a:lvl1pPr marL="285750" marR="0" indent="-285750" algn="l" defTabSz="914400" rtl="0" eaLnBrk="1" fontAlgn="auto" latinLnBrk="0" hangingPunct="1">
              <a:lnSpc>
                <a:spcPct val="100000"/>
              </a:lnSpc>
              <a:spcBef>
                <a:spcPct val="20000"/>
              </a:spcBef>
              <a:spcAft>
                <a:spcPts val="0"/>
              </a:spcAft>
              <a:buClr>
                <a:srgbClr val="F3723D"/>
              </a:buClr>
              <a:buSzTx/>
              <a:buFont typeface="Arial" panose="020B0604020202020204" pitchFamily="34" charset="0"/>
              <a:buChar char="•"/>
              <a:tabLst/>
              <a:defRPr sz="1400" b="0" i="0" baseline="0">
                <a:solidFill>
                  <a:schemeClr val="tx1"/>
                </a:solidFill>
                <a:latin typeface="Arial" panose="020B0604020202020204" pitchFamily="34" charset="0"/>
                <a:cs typeface="Arial" pitchFamily="34" charset="0"/>
              </a:defRPr>
            </a:lvl1pPr>
            <a:lvl2pPr latinLnBrk="0">
              <a:buSzPct val="70000"/>
              <a:defRPr sz="1400" b="0" i="0">
                <a:solidFill>
                  <a:schemeClr val="tx1">
                    <a:lumMod val="65000"/>
                    <a:lumOff val="35000"/>
                  </a:schemeClr>
                </a:solidFill>
                <a:latin typeface="Arial" panose="020B0604020202020204" pitchFamily="34" charset="0"/>
              </a:defRPr>
            </a:lvl2pPr>
            <a:lvl3pPr marL="857250" indent="0" latinLnBrk="0">
              <a:buFont typeface="Courier New" panose="02070309020205020404" pitchFamily="49" charset="0"/>
              <a:buNone/>
              <a:defRPr sz="1400" b="0" i="0">
                <a:solidFill>
                  <a:schemeClr val="tx1">
                    <a:lumMod val="65000"/>
                    <a:lumOff val="35000"/>
                  </a:schemeClr>
                </a:solidFill>
                <a:latin typeface="Arial" panose="020B0604020202020204" pitchFamily="34" charset="0"/>
              </a:defRPr>
            </a:lvl3pPr>
          </a:lstStyle>
          <a:p>
            <a:pPr marL="285750" marR="0" lvl="0" indent="-285750" algn="l" defTabSz="914400" rtl="0" eaLnBrk="1" fontAlgn="auto" latinLnBrk="1" hangingPunct="1">
              <a:lnSpc>
                <a:spcPct val="100000"/>
              </a:lnSpc>
              <a:spcBef>
                <a:spcPct val="20000"/>
              </a:spcBef>
              <a:spcAft>
                <a:spcPts val="0"/>
              </a:spcAft>
              <a:buClrTx/>
              <a:buSzTx/>
              <a:buFont typeface="Arial" panose="020B0604020202020204" pitchFamily="34" charset="0"/>
              <a:buChar char="•"/>
              <a:tabLst/>
              <a:defRPr/>
            </a:pPr>
            <a:r>
              <a:rPr lang="en-US" altLang="ko-KR"/>
              <a:t>Level 1</a:t>
            </a:r>
          </a:p>
          <a:p>
            <a:pPr marL="742950" marR="0" lvl="1" indent="-285750" algn="l" defTabSz="914400" rtl="0" eaLnBrk="1" fontAlgn="auto" latinLnBrk="1" hangingPunct="1">
              <a:lnSpc>
                <a:spcPct val="100000"/>
              </a:lnSpc>
              <a:spcBef>
                <a:spcPct val="20000"/>
              </a:spcBef>
              <a:spcAft>
                <a:spcPts val="0"/>
              </a:spcAft>
              <a:buClrTx/>
              <a:buSzTx/>
              <a:buFont typeface="Arial" panose="020B0604020202020204" pitchFamily="34" charset="0"/>
              <a:buChar char="•"/>
              <a:tabLst/>
              <a:defRPr/>
            </a:pPr>
            <a:r>
              <a:rPr lang="en-US" altLang="ko-KR"/>
              <a:t>Level 2</a:t>
            </a:r>
          </a:p>
          <a:p>
            <a:pPr marL="857250" marR="0" lvl="2" indent="-285750" algn="l" defTabSz="914400" rtl="0" eaLnBrk="1" fontAlgn="auto" latinLnBrk="1" hangingPunct="1">
              <a:lnSpc>
                <a:spcPct val="100000"/>
              </a:lnSpc>
              <a:spcBef>
                <a:spcPct val="20000"/>
              </a:spcBef>
              <a:spcAft>
                <a:spcPts val="0"/>
              </a:spcAft>
              <a:buClrTx/>
              <a:buSzTx/>
              <a:buFont typeface="Arial" panose="020B0604020202020204" pitchFamily="34" charset="0"/>
              <a:buChar char="•"/>
              <a:tabLst/>
              <a:defRPr/>
            </a:pPr>
            <a:r>
              <a:rPr lang="en-US" altLang="ko-KR"/>
              <a:t>Level 3</a:t>
            </a:r>
          </a:p>
          <a:p>
            <a:pPr marL="1143000" marR="0" lvl="2" indent="-285750" algn="l" defTabSz="914400" rtl="0" eaLnBrk="1" fontAlgn="auto" latinLnBrk="1" hangingPunct="1">
              <a:lnSpc>
                <a:spcPct val="100000"/>
              </a:lnSpc>
              <a:spcBef>
                <a:spcPct val="20000"/>
              </a:spcBef>
              <a:spcAft>
                <a:spcPts val="0"/>
              </a:spcAft>
              <a:buClrTx/>
              <a:buSzTx/>
              <a:buFont typeface="Arial" panose="020B0604020202020204" pitchFamily="34" charset="0"/>
              <a:buChar char="•"/>
              <a:tabLst/>
              <a:defRPr/>
            </a:pPr>
            <a:endParaRPr lang="en-US" altLang="ko-KR"/>
          </a:p>
        </p:txBody>
      </p:sp>
      <p:sp>
        <p:nvSpPr>
          <p:cNvPr id="2" name="TextBox 1">
            <a:extLst>
              <a:ext uri="{FF2B5EF4-FFF2-40B4-BE49-F238E27FC236}">
                <a16:creationId xmlns:a16="http://schemas.microsoft.com/office/drawing/2014/main" id="{0CE69C0B-5B3F-4B05-B0E3-60300CA6661E}"/>
              </a:ext>
            </a:extLst>
          </p:cNvPr>
          <p:cNvSpPr txBox="1"/>
          <p:nvPr userDrawn="1"/>
        </p:nvSpPr>
        <p:spPr>
          <a:xfrm>
            <a:off x="18976" y="4879547"/>
            <a:ext cx="2464792"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i="0" cap="none" spc="100" baseline="0">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rPr>
              <a:t>© 2025 | </a:t>
            </a:r>
            <a:r>
              <a:rPr lang="en-US" sz="800" b="0" i="0" cap="none" spc="100" baseline="0" err="1">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rPr>
              <a:t>Lakshmikumaran</a:t>
            </a:r>
            <a:r>
              <a:rPr lang="en-US" sz="800" b="0" i="0" cap="none" spc="100" baseline="0">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rPr>
              <a:t> &amp; Sridharan</a:t>
            </a:r>
          </a:p>
        </p:txBody>
      </p:sp>
      <p:sp>
        <p:nvSpPr>
          <p:cNvPr id="3" name="TextBox 2">
            <a:extLst>
              <a:ext uri="{FF2B5EF4-FFF2-40B4-BE49-F238E27FC236}">
                <a16:creationId xmlns:a16="http://schemas.microsoft.com/office/drawing/2014/main" id="{F46C1B35-E43A-D4CB-2E4A-C2C2A3E03F38}"/>
              </a:ext>
            </a:extLst>
          </p:cNvPr>
          <p:cNvSpPr txBox="1"/>
          <p:nvPr userDrawn="1"/>
        </p:nvSpPr>
        <p:spPr>
          <a:xfrm>
            <a:off x="7266905" y="4879547"/>
            <a:ext cx="187220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0" i="0" cap="none" spc="100" baseline="0">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rPr>
              <a:t>|  </a:t>
            </a:r>
            <a:fld id="{C3E422BB-8672-794B-8219-0F273464E628}" type="slidenum">
              <a:rPr lang="en-US" sz="800" b="0" i="0" cap="none" spc="100" baseline="0" smtClean="0">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sz="800" b="0" i="0" cap="none" spc="100" baseline="0">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endParaRPr>
          </a:p>
        </p:txBody>
      </p:sp>
      <p:sp>
        <p:nvSpPr>
          <p:cNvPr id="4" name="TextBox 3">
            <a:extLst>
              <a:ext uri="{FF2B5EF4-FFF2-40B4-BE49-F238E27FC236}">
                <a16:creationId xmlns:a16="http://schemas.microsoft.com/office/drawing/2014/main" id="{51333B5C-5FA4-4006-1692-478379E2FE8C}"/>
              </a:ext>
            </a:extLst>
          </p:cNvPr>
          <p:cNvSpPr txBox="1"/>
          <p:nvPr userDrawn="1"/>
        </p:nvSpPr>
        <p:spPr>
          <a:xfrm>
            <a:off x="2880320" y="4879547"/>
            <a:ext cx="3383360" cy="215444"/>
          </a:xfrm>
          <a:prstGeom prst="rect">
            <a:avLst/>
          </a:prstGeom>
          <a:noFill/>
        </p:spPr>
        <p:txBody>
          <a:bodyPr wrap="square"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sz="800" b="0" i="0" cap="all" spc="200" baseline="0">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rPr>
              <a:t>Strictly Confidential </a:t>
            </a:r>
          </a:p>
        </p:txBody>
      </p:sp>
    </p:spTree>
    <p:extLst>
      <p:ext uri="{BB962C8B-B14F-4D97-AF65-F5344CB8AC3E}">
        <p14:creationId xmlns:p14="http://schemas.microsoft.com/office/powerpoint/2010/main" val="466033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Basic">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28C05A7-6568-6C49-9252-90027E800044}"/>
              </a:ext>
            </a:extLst>
          </p:cNvPr>
          <p:cNvPicPr>
            <a:picLocks noChangeAspect="1"/>
          </p:cNvPicPr>
          <p:nvPr userDrawn="1"/>
        </p:nvPicPr>
        <p:blipFill rotWithShape="1">
          <a:blip r:embed="rId2">
            <a:alphaModFix amt="30000"/>
          </a:blip>
          <a:srcRect t="23442" r="20563"/>
          <a:stretch/>
        </p:blipFill>
        <p:spPr>
          <a:xfrm>
            <a:off x="3995937" y="0"/>
            <a:ext cx="5148064" cy="4744402"/>
          </a:xfrm>
          <a:prstGeom prst="rect">
            <a:avLst/>
          </a:prstGeom>
        </p:spPr>
      </p:pic>
      <p:sp>
        <p:nvSpPr>
          <p:cNvPr id="17" name="Text Placeholder 9">
            <a:extLst>
              <a:ext uri="{FF2B5EF4-FFF2-40B4-BE49-F238E27FC236}">
                <a16:creationId xmlns:a16="http://schemas.microsoft.com/office/drawing/2014/main" id="{60DC9F55-940E-4622-9F6B-26C018CFE77D}"/>
              </a:ext>
            </a:extLst>
          </p:cNvPr>
          <p:cNvSpPr>
            <a:spLocks noGrp="1"/>
          </p:cNvSpPr>
          <p:nvPr>
            <p:ph type="body" sz="quarter" idx="12" hasCustomPrompt="1"/>
          </p:nvPr>
        </p:nvSpPr>
        <p:spPr>
          <a:xfrm>
            <a:off x="399729" y="339502"/>
            <a:ext cx="8352928" cy="576064"/>
          </a:xfrm>
          <a:prstGeom prst="rect">
            <a:avLst/>
          </a:prstGeom>
        </p:spPr>
        <p:txBody>
          <a:bodyPr anchor="t"/>
          <a:lstStyle>
            <a:lvl1pPr marL="0" indent="0" algn="l" latinLnBrk="0">
              <a:spcBef>
                <a:spcPts val="0"/>
              </a:spcBef>
              <a:buNone/>
              <a:defRPr sz="2600" b="0" i="0" baseline="0">
                <a:solidFill>
                  <a:srgbClr val="02214F"/>
                </a:solidFill>
                <a:latin typeface="Arial" panose="020B0604020202020204" pitchFamily="34" charset="0"/>
                <a:cs typeface="Arial" pitchFamily="34" charset="0"/>
              </a:defRPr>
            </a:lvl1pPr>
          </a:lstStyle>
          <a:p>
            <a:pPr lvl="0"/>
            <a:r>
              <a:rPr lang="en-US" altLang="ko-KR"/>
              <a:t>Title</a:t>
            </a:r>
          </a:p>
        </p:txBody>
      </p:sp>
      <p:sp>
        <p:nvSpPr>
          <p:cNvPr id="22" name="Text Placeholder 9">
            <a:extLst>
              <a:ext uri="{FF2B5EF4-FFF2-40B4-BE49-F238E27FC236}">
                <a16:creationId xmlns:a16="http://schemas.microsoft.com/office/drawing/2014/main" id="{5E33886A-BF62-0B4B-AFF1-D8CF52361CB4}"/>
              </a:ext>
            </a:extLst>
          </p:cNvPr>
          <p:cNvSpPr>
            <a:spLocks noGrp="1"/>
          </p:cNvSpPr>
          <p:nvPr>
            <p:ph type="body" sz="quarter" idx="15" hasCustomPrompt="1"/>
          </p:nvPr>
        </p:nvSpPr>
        <p:spPr>
          <a:xfrm>
            <a:off x="399729" y="1478778"/>
            <a:ext cx="3960000" cy="3037660"/>
          </a:xfrm>
          <a:prstGeom prst="rect">
            <a:avLst/>
          </a:prstGeom>
        </p:spPr>
        <p:txBody>
          <a:bodyPr anchor="t"/>
          <a:lstStyle>
            <a:lvl1pPr marL="0" marR="0" indent="0" algn="l" defTabSz="914400" rtl="0" eaLnBrk="1" fontAlgn="auto" latinLnBrk="0" hangingPunct="1">
              <a:lnSpc>
                <a:spcPct val="100000"/>
              </a:lnSpc>
              <a:spcBef>
                <a:spcPct val="20000"/>
              </a:spcBef>
              <a:spcAft>
                <a:spcPts val="0"/>
              </a:spcAft>
              <a:buClr>
                <a:srgbClr val="F3723D"/>
              </a:buClr>
              <a:buSzTx/>
              <a:buFontTx/>
              <a:buNone/>
              <a:tabLst/>
              <a:defRPr sz="1400" b="0" i="0" baseline="0">
                <a:solidFill>
                  <a:schemeClr val="tx1"/>
                </a:solidFill>
                <a:latin typeface="Arial" panose="020B0604020202020204" pitchFamily="34" charset="0"/>
                <a:cs typeface="Arial" pitchFamily="34" charset="0"/>
              </a:defRPr>
            </a:lvl1pPr>
            <a:lvl2pPr latinLnBrk="0">
              <a:buSzPct val="70000"/>
              <a:defRPr sz="1400" b="0" i="0">
                <a:solidFill>
                  <a:schemeClr val="tx1">
                    <a:lumMod val="65000"/>
                    <a:lumOff val="35000"/>
                  </a:schemeClr>
                </a:solidFill>
                <a:latin typeface="Arial" panose="020B0604020202020204" pitchFamily="34" charset="0"/>
              </a:defRPr>
            </a:lvl2pPr>
            <a:lvl3pPr marL="857250" indent="0" latinLnBrk="0">
              <a:buFont typeface="Courier New" panose="02070309020205020404" pitchFamily="49" charset="0"/>
              <a:buNone/>
              <a:defRPr sz="1400" b="0" i="0">
                <a:solidFill>
                  <a:schemeClr val="tx1">
                    <a:lumMod val="65000"/>
                    <a:lumOff val="35000"/>
                  </a:schemeClr>
                </a:solidFill>
                <a:latin typeface="Arial" panose="020B0604020202020204" pitchFamily="34" charset="0"/>
              </a:defRPr>
            </a:lvl3pPr>
          </a:lstStyle>
          <a:p>
            <a:pPr marL="285750" marR="0" lvl="0" indent="-285750" algn="l" defTabSz="914400" rtl="0" eaLnBrk="1" fontAlgn="auto" latinLnBrk="1" hangingPunct="1">
              <a:lnSpc>
                <a:spcPct val="100000"/>
              </a:lnSpc>
              <a:spcBef>
                <a:spcPct val="20000"/>
              </a:spcBef>
              <a:spcAft>
                <a:spcPts val="0"/>
              </a:spcAft>
              <a:buClrTx/>
              <a:buSzTx/>
              <a:buFont typeface="Arial" panose="020B0604020202020204" pitchFamily="34" charset="0"/>
              <a:buChar char="•"/>
              <a:tabLst/>
              <a:defRPr/>
            </a:pPr>
            <a:r>
              <a:rPr lang="en-US" altLang="ko-KR"/>
              <a:t>Level 1</a:t>
            </a:r>
          </a:p>
          <a:p>
            <a:pPr marL="1028700" marR="0" lvl="1" indent="-285750" algn="l" defTabSz="914400" rtl="0" eaLnBrk="1" fontAlgn="auto" latinLnBrk="1" hangingPunct="1">
              <a:lnSpc>
                <a:spcPct val="100000"/>
              </a:lnSpc>
              <a:spcBef>
                <a:spcPct val="20000"/>
              </a:spcBef>
              <a:spcAft>
                <a:spcPts val="0"/>
              </a:spcAft>
              <a:buClrTx/>
              <a:buSzTx/>
              <a:buFont typeface="Arial" panose="020B0604020202020204" pitchFamily="34" charset="0"/>
              <a:buChar char="•"/>
              <a:tabLst/>
              <a:defRPr/>
            </a:pPr>
            <a:r>
              <a:rPr lang="en-US" altLang="ko-KR"/>
              <a:t>Level 2</a:t>
            </a:r>
          </a:p>
          <a:p>
            <a:pPr marL="1143000" marR="0" lvl="2" indent="-285750" algn="l" defTabSz="914400" rtl="0" eaLnBrk="1" fontAlgn="auto" latinLnBrk="1" hangingPunct="1">
              <a:lnSpc>
                <a:spcPct val="100000"/>
              </a:lnSpc>
              <a:spcBef>
                <a:spcPct val="20000"/>
              </a:spcBef>
              <a:spcAft>
                <a:spcPts val="0"/>
              </a:spcAft>
              <a:buClrTx/>
              <a:buSzTx/>
              <a:buFont typeface="Arial" panose="020B0604020202020204" pitchFamily="34" charset="0"/>
              <a:buChar char="•"/>
              <a:tabLst/>
              <a:defRPr/>
            </a:pPr>
            <a:r>
              <a:rPr lang="en-US" altLang="ko-KR"/>
              <a:t>Level 3</a:t>
            </a:r>
          </a:p>
          <a:p>
            <a:pPr marL="1143000" marR="0" lvl="2" indent="-285750" algn="l" defTabSz="914400" rtl="0" eaLnBrk="1" fontAlgn="auto" latinLnBrk="1" hangingPunct="1">
              <a:lnSpc>
                <a:spcPct val="100000"/>
              </a:lnSpc>
              <a:spcBef>
                <a:spcPct val="20000"/>
              </a:spcBef>
              <a:spcAft>
                <a:spcPts val="0"/>
              </a:spcAft>
              <a:buClrTx/>
              <a:buSzTx/>
              <a:buFont typeface="Arial" panose="020B0604020202020204" pitchFamily="34" charset="0"/>
              <a:buChar char="•"/>
              <a:tabLst/>
              <a:defRPr/>
            </a:pPr>
            <a:endParaRPr lang="en-US" altLang="ko-KR"/>
          </a:p>
        </p:txBody>
      </p:sp>
      <p:sp>
        <p:nvSpPr>
          <p:cNvPr id="23" name="Text Placeholder 9">
            <a:extLst>
              <a:ext uri="{FF2B5EF4-FFF2-40B4-BE49-F238E27FC236}">
                <a16:creationId xmlns:a16="http://schemas.microsoft.com/office/drawing/2014/main" id="{761C43C4-B06F-A045-A647-A936F3E47CB2}"/>
              </a:ext>
            </a:extLst>
          </p:cNvPr>
          <p:cNvSpPr>
            <a:spLocks noGrp="1"/>
          </p:cNvSpPr>
          <p:nvPr>
            <p:ph type="body" sz="quarter" idx="16" hasCustomPrompt="1"/>
          </p:nvPr>
        </p:nvSpPr>
        <p:spPr>
          <a:xfrm>
            <a:off x="399729" y="1059108"/>
            <a:ext cx="3968386" cy="212893"/>
          </a:xfrm>
          <a:prstGeom prst="rect">
            <a:avLst/>
          </a:prstGeom>
        </p:spPr>
        <p:txBody>
          <a:bodyPr anchor="t"/>
          <a:lstStyle>
            <a:lvl1pPr marL="0" indent="0" algn="l" latinLnBrk="0">
              <a:spcBef>
                <a:spcPts val="0"/>
              </a:spcBef>
              <a:buNone/>
              <a:defRPr sz="1200" b="1" i="0" cap="all" spc="100" baseline="0">
                <a:solidFill>
                  <a:schemeClr val="tx1">
                    <a:lumMod val="65000"/>
                    <a:lumOff val="35000"/>
                  </a:schemeClr>
                </a:solidFill>
                <a:latin typeface="Arial" panose="020B0604020202020204" pitchFamily="34" charset="0"/>
                <a:cs typeface="Arial" pitchFamily="34" charset="0"/>
              </a:defRPr>
            </a:lvl1pPr>
          </a:lstStyle>
          <a:p>
            <a:pPr lvl="0"/>
            <a:r>
              <a:rPr lang="en-US" altLang="ko-KR"/>
              <a:t>text</a:t>
            </a:r>
          </a:p>
        </p:txBody>
      </p:sp>
      <p:cxnSp>
        <p:nvCxnSpPr>
          <p:cNvPr id="24" name="Straight Connector 23">
            <a:extLst>
              <a:ext uri="{FF2B5EF4-FFF2-40B4-BE49-F238E27FC236}">
                <a16:creationId xmlns:a16="http://schemas.microsoft.com/office/drawing/2014/main" id="{EDC89363-996C-5046-B5E7-3A70C5B6D07A}"/>
              </a:ext>
            </a:extLst>
          </p:cNvPr>
          <p:cNvCxnSpPr>
            <a:cxnSpLocks/>
          </p:cNvCxnSpPr>
          <p:nvPr userDrawn="1"/>
        </p:nvCxnSpPr>
        <p:spPr>
          <a:xfrm>
            <a:off x="399729" y="1347142"/>
            <a:ext cx="3963177" cy="0"/>
          </a:xfrm>
          <a:prstGeom prst="line">
            <a:avLst/>
          </a:prstGeom>
          <a:ln>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11" name="Text Placeholder 9">
            <a:extLst>
              <a:ext uri="{FF2B5EF4-FFF2-40B4-BE49-F238E27FC236}">
                <a16:creationId xmlns:a16="http://schemas.microsoft.com/office/drawing/2014/main" id="{F8F862B1-C26B-6F44-9FEF-DFC1DAFE043C}"/>
              </a:ext>
            </a:extLst>
          </p:cNvPr>
          <p:cNvSpPr>
            <a:spLocks noGrp="1"/>
          </p:cNvSpPr>
          <p:nvPr>
            <p:ph type="body" sz="quarter" idx="14" hasCustomPrompt="1"/>
          </p:nvPr>
        </p:nvSpPr>
        <p:spPr>
          <a:xfrm>
            <a:off x="4798928" y="1059108"/>
            <a:ext cx="3960000" cy="3457329"/>
          </a:xfrm>
          <a:prstGeom prst="rect">
            <a:avLst/>
          </a:prstGeom>
        </p:spPr>
        <p:txBody>
          <a:bodyPr anchor="t"/>
          <a:lstStyle>
            <a:lvl1pPr marL="285750" marR="0" indent="-285750" algn="l" defTabSz="914400" rtl="0" eaLnBrk="1" fontAlgn="auto" latinLnBrk="0" hangingPunct="1">
              <a:lnSpc>
                <a:spcPct val="100000"/>
              </a:lnSpc>
              <a:spcBef>
                <a:spcPct val="20000"/>
              </a:spcBef>
              <a:spcAft>
                <a:spcPts val="0"/>
              </a:spcAft>
              <a:buClr>
                <a:srgbClr val="F3723D"/>
              </a:buClr>
              <a:buSzTx/>
              <a:buFont typeface="Arial" panose="020B0604020202020204" pitchFamily="34" charset="0"/>
              <a:buChar char="•"/>
              <a:tabLst/>
              <a:defRPr sz="1400" b="0" i="0" baseline="0">
                <a:solidFill>
                  <a:schemeClr val="tx1"/>
                </a:solidFill>
                <a:latin typeface="Arial" panose="020B0604020202020204" pitchFamily="34" charset="0"/>
                <a:cs typeface="Arial" pitchFamily="34" charset="0"/>
              </a:defRPr>
            </a:lvl1pPr>
            <a:lvl2pPr latinLnBrk="0">
              <a:buSzPct val="70000"/>
              <a:defRPr sz="1400" b="0" i="0">
                <a:solidFill>
                  <a:schemeClr val="tx1">
                    <a:lumMod val="65000"/>
                    <a:lumOff val="35000"/>
                  </a:schemeClr>
                </a:solidFill>
                <a:latin typeface="Arial" panose="020B0604020202020204" pitchFamily="34" charset="0"/>
              </a:defRPr>
            </a:lvl2pPr>
            <a:lvl3pPr marL="857250" indent="0" latinLnBrk="0">
              <a:buFont typeface="Courier New" panose="02070309020205020404" pitchFamily="49" charset="0"/>
              <a:buNone/>
              <a:defRPr sz="1400" b="0" i="0">
                <a:solidFill>
                  <a:schemeClr val="tx1">
                    <a:lumMod val="65000"/>
                    <a:lumOff val="35000"/>
                  </a:schemeClr>
                </a:solidFill>
                <a:latin typeface="Arial" panose="020B0604020202020204" pitchFamily="34" charset="0"/>
              </a:defRPr>
            </a:lvl3pPr>
          </a:lstStyle>
          <a:p>
            <a:pPr marL="285750" marR="0" lvl="0" indent="-285750" algn="l" defTabSz="914400" rtl="0" eaLnBrk="1" fontAlgn="auto" latinLnBrk="1" hangingPunct="1">
              <a:lnSpc>
                <a:spcPct val="100000"/>
              </a:lnSpc>
              <a:spcBef>
                <a:spcPct val="20000"/>
              </a:spcBef>
              <a:spcAft>
                <a:spcPts val="0"/>
              </a:spcAft>
              <a:buClrTx/>
              <a:buSzTx/>
              <a:buFont typeface="Arial" panose="020B0604020202020204" pitchFamily="34" charset="0"/>
              <a:buChar char="•"/>
              <a:tabLst/>
              <a:defRPr/>
            </a:pPr>
            <a:r>
              <a:rPr lang="en-US" altLang="ko-KR"/>
              <a:t>Level 1</a:t>
            </a:r>
          </a:p>
          <a:p>
            <a:pPr marL="742950" marR="0" lvl="1" indent="-285750" algn="l" defTabSz="914400" rtl="0" eaLnBrk="1" fontAlgn="auto" latinLnBrk="1" hangingPunct="1">
              <a:lnSpc>
                <a:spcPct val="100000"/>
              </a:lnSpc>
              <a:spcBef>
                <a:spcPct val="20000"/>
              </a:spcBef>
              <a:spcAft>
                <a:spcPts val="0"/>
              </a:spcAft>
              <a:buClrTx/>
              <a:buSzTx/>
              <a:buFont typeface="Arial" panose="020B0604020202020204" pitchFamily="34" charset="0"/>
              <a:buChar char="•"/>
              <a:tabLst/>
              <a:defRPr/>
            </a:pPr>
            <a:r>
              <a:rPr lang="en-US" altLang="ko-KR"/>
              <a:t>Level 2</a:t>
            </a:r>
          </a:p>
          <a:p>
            <a:pPr marL="857250" marR="0" lvl="2" indent="-285750" algn="l" defTabSz="914400" rtl="0" eaLnBrk="1" fontAlgn="auto" latinLnBrk="1" hangingPunct="1">
              <a:lnSpc>
                <a:spcPct val="100000"/>
              </a:lnSpc>
              <a:spcBef>
                <a:spcPct val="20000"/>
              </a:spcBef>
              <a:spcAft>
                <a:spcPts val="0"/>
              </a:spcAft>
              <a:buClrTx/>
              <a:buSzTx/>
              <a:buFont typeface="Arial" panose="020B0604020202020204" pitchFamily="34" charset="0"/>
              <a:buChar char="•"/>
              <a:tabLst/>
              <a:defRPr/>
            </a:pPr>
            <a:r>
              <a:rPr lang="en-US" altLang="ko-KR"/>
              <a:t>Level 3</a:t>
            </a:r>
          </a:p>
          <a:p>
            <a:pPr marL="1143000" marR="0" lvl="2" indent="-285750" algn="l" defTabSz="914400" rtl="0" eaLnBrk="1" fontAlgn="auto" latinLnBrk="1" hangingPunct="1">
              <a:lnSpc>
                <a:spcPct val="100000"/>
              </a:lnSpc>
              <a:spcBef>
                <a:spcPct val="20000"/>
              </a:spcBef>
              <a:spcAft>
                <a:spcPts val="0"/>
              </a:spcAft>
              <a:buClrTx/>
              <a:buSzTx/>
              <a:buFont typeface="Arial" panose="020B0604020202020204" pitchFamily="34" charset="0"/>
              <a:buChar char="•"/>
              <a:tabLst/>
              <a:defRPr/>
            </a:pPr>
            <a:endParaRPr lang="en-US" altLang="ko-KR"/>
          </a:p>
        </p:txBody>
      </p:sp>
      <p:sp>
        <p:nvSpPr>
          <p:cNvPr id="2" name="TextBox 1">
            <a:extLst>
              <a:ext uri="{FF2B5EF4-FFF2-40B4-BE49-F238E27FC236}">
                <a16:creationId xmlns:a16="http://schemas.microsoft.com/office/drawing/2014/main" id="{69B2C15D-64DC-8266-1B4B-0B7DC61C95F9}"/>
              </a:ext>
            </a:extLst>
          </p:cNvPr>
          <p:cNvSpPr txBox="1"/>
          <p:nvPr userDrawn="1"/>
        </p:nvSpPr>
        <p:spPr>
          <a:xfrm>
            <a:off x="18976" y="4879547"/>
            <a:ext cx="2464792"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i="0" cap="none" spc="100" baseline="0">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rPr>
              <a:t>© 2025 | </a:t>
            </a:r>
            <a:r>
              <a:rPr lang="en-US" sz="800" b="0" i="0" cap="none" spc="100" baseline="0" err="1">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rPr>
              <a:t>Lakshmikumaran</a:t>
            </a:r>
            <a:r>
              <a:rPr lang="en-US" sz="800" b="0" i="0" cap="none" spc="100" baseline="0">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rPr>
              <a:t> &amp; Sridharan</a:t>
            </a:r>
          </a:p>
        </p:txBody>
      </p:sp>
      <p:sp>
        <p:nvSpPr>
          <p:cNvPr id="3" name="TextBox 2">
            <a:extLst>
              <a:ext uri="{FF2B5EF4-FFF2-40B4-BE49-F238E27FC236}">
                <a16:creationId xmlns:a16="http://schemas.microsoft.com/office/drawing/2014/main" id="{50D19F9A-0361-9349-D882-EA8743E1AA1E}"/>
              </a:ext>
            </a:extLst>
          </p:cNvPr>
          <p:cNvSpPr txBox="1"/>
          <p:nvPr userDrawn="1"/>
        </p:nvSpPr>
        <p:spPr>
          <a:xfrm>
            <a:off x="7266905" y="4879547"/>
            <a:ext cx="187220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0" i="0" cap="none" spc="100" baseline="0">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rPr>
              <a:t>|  </a:t>
            </a:r>
            <a:fld id="{C3E422BB-8672-794B-8219-0F273464E628}" type="slidenum">
              <a:rPr lang="en-US" sz="800" b="0" i="0" cap="none" spc="100" baseline="0" smtClean="0">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sz="800" b="0" i="0" cap="none" spc="100" baseline="0">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endParaRPr>
          </a:p>
        </p:txBody>
      </p:sp>
      <p:sp>
        <p:nvSpPr>
          <p:cNvPr id="4" name="TextBox 3">
            <a:extLst>
              <a:ext uri="{FF2B5EF4-FFF2-40B4-BE49-F238E27FC236}">
                <a16:creationId xmlns:a16="http://schemas.microsoft.com/office/drawing/2014/main" id="{0509B525-5761-450D-6549-EFDD6DD5FAEF}"/>
              </a:ext>
            </a:extLst>
          </p:cNvPr>
          <p:cNvSpPr txBox="1"/>
          <p:nvPr userDrawn="1"/>
        </p:nvSpPr>
        <p:spPr>
          <a:xfrm>
            <a:off x="2880320" y="4879547"/>
            <a:ext cx="3383360" cy="215444"/>
          </a:xfrm>
          <a:prstGeom prst="rect">
            <a:avLst/>
          </a:prstGeom>
          <a:noFill/>
        </p:spPr>
        <p:txBody>
          <a:bodyPr wrap="square"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sz="800" b="0" i="0" cap="all" spc="200" baseline="0">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rPr>
              <a:t>Strictly Confidential </a:t>
            </a:r>
          </a:p>
        </p:txBody>
      </p:sp>
    </p:spTree>
    <p:extLst>
      <p:ext uri="{BB962C8B-B14F-4D97-AF65-F5344CB8AC3E}">
        <p14:creationId xmlns:p14="http://schemas.microsoft.com/office/powerpoint/2010/main" val="2298989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Basic">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3053F97-595D-4D40-93EC-4D662E0DCBA2}"/>
              </a:ext>
            </a:extLst>
          </p:cNvPr>
          <p:cNvPicPr>
            <a:picLocks noChangeAspect="1"/>
          </p:cNvPicPr>
          <p:nvPr userDrawn="1"/>
        </p:nvPicPr>
        <p:blipFill rotWithShape="1">
          <a:blip r:embed="rId2">
            <a:alphaModFix amt="30000"/>
          </a:blip>
          <a:srcRect t="23442" r="20563"/>
          <a:stretch/>
        </p:blipFill>
        <p:spPr>
          <a:xfrm>
            <a:off x="3995937" y="0"/>
            <a:ext cx="5148064" cy="4744402"/>
          </a:xfrm>
          <a:prstGeom prst="rect">
            <a:avLst/>
          </a:prstGeom>
        </p:spPr>
      </p:pic>
      <p:sp>
        <p:nvSpPr>
          <p:cNvPr id="17" name="Text Placeholder 9">
            <a:extLst>
              <a:ext uri="{FF2B5EF4-FFF2-40B4-BE49-F238E27FC236}">
                <a16:creationId xmlns:a16="http://schemas.microsoft.com/office/drawing/2014/main" id="{60DC9F55-940E-4622-9F6B-26C018CFE77D}"/>
              </a:ext>
            </a:extLst>
          </p:cNvPr>
          <p:cNvSpPr>
            <a:spLocks noGrp="1"/>
          </p:cNvSpPr>
          <p:nvPr>
            <p:ph type="body" sz="quarter" idx="12" hasCustomPrompt="1"/>
          </p:nvPr>
        </p:nvSpPr>
        <p:spPr>
          <a:xfrm>
            <a:off x="399729" y="339502"/>
            <a:ext cx="8352928" cy="576064"/>
          </a:xfrm>
          <a:prstGeom prst="rect">
            <a:avLst/>
          </a:prstGeom>
        </p:spPr>
        <p:txBody>
          <a:bodyPr anchor="t"/>
          <a:lstStyle>
            <a:lvl1pPr marL="0" indent="0" algn="l" latinLnBrk="0">
              <a:spcBef>
                <a:spcPts val="0"/>
              </a:spcBef>
              <a:buNone/>
              <a:defRPr sz="2600" b="0" i="0" baseline="0">
                <a:solidFill>
                  <a:srgbClr val="02214F"/>
                </a:solidFill>
                <a:latin typeface="Arial" panose="020B0604020202020204" pitchFamily="34" charset="0"/>
                <a:cs typeface="Arial" pitchFamily="34" charset="0"/>
              </a:defRPr>
            </a:lvl1pPr>
          </a:lstStyle>
          <a:p>
            <a:pPr lvl="0"/>
            <a:r>
              <a:rPr lang="en-US" altLang="ko-KR"/>
              <a:t>Title</a:t>
            </a:r>
          </a:p>
        </p:txBody>
      </p:sp>
      <p:sp>
        <p:nvSpPr>
          <p:cNvPr id="22" name="Text Placeholder 9">
            <a:extLst>
              <a:ext uri="{FF2B5EF4-FFF2-40B4-BE49-F238E27FC236}">
                <a16:creationId xmlns:a16="http://schemas.microsoft.com/office/drawing/2014/main" id="{5E33886A-BF62-0B4B-AFF1-D8CF52361CB4}"/>
              </a:ext>
            </a:extLst>
          </p:cNvPr>
          <p:cNvSpPr>
            <a:spLocks noGrp="1"/>
          </p:cNvSpPr>
          <p:nvPr>
            <p:ph type="body" sz="quarter" idx="15" hasCustomPrompt="1"/>
          </p:nvPr>
        </p:nvSpPr>
        <p:spPr>
          <a:xfrm>
            <a:off x="4792657" y="1478778"/>
            <a:ext cx="3960000" cy="3037660"/>
          </a:xfrm>
          <a:prstGeom prst="rect">
            <a:avLst/>
          </a:prstGeom>
        </p:spPr>
        <p:txBody>
          <a:bodyPr anchor="t"/>
          <a:lstStyle>
            <a:lvl1pPr marL="0" marR="0" indent="0" algn="l" defTabSz="914400" rtl="0" eaLnBrk="1" fontAlgn="auto" latinLnBrk="0" hangingPunct="1">
              <a:lnSpc>
                <a:spcPct val="100000"/>
              </a:lnSpc>
              <a:spcBef>
                <a:spcPct val="20000"/>
              </a:spcBef>
              <a:spcAft>
                <a:spcPts val="0"/>
              </a:spcAft>
              <a:buClr>
                <a:srgbClr val="F3723D"/>
              </a:buClr>
              <a:buSzTx/>
              <a:buFontTx/>
              <a:buNone/>
              <a:tabLst/>
              <a:defRPr sz="1400" b="0" i="0" baseline="0">
                <a:solidFill>
                  <a:schemeClr val="tx1"/>
                </a:solidFill>
                <a:latin typeface="Arial" panose="020B0604020202020204" pitchFamily="34" charset="0"/>
                <a:cs typeface="Arial" pitchFamily="34" charset="0"/>
              </a:defRPr>
            </a:lvl1pPr>
            <a:lvl2pPr latinLnBrk="0">
              <a:buSzPct val="70000"/>
              <a:defRPr sz="1400" b="0" i="0">
                <a:solidFill>
                  <a:schemeClr val="tx1">
                    <a:lumMod val="65000"/>
                    <a:lumOff val="35000"/>
                  </a:schemeClr>
                </a:solidFill>
                <a:latin typeface="Arial" panose="020B0604020202020204" pitchFamily="34" charset="0"/>
              </a:defRPr>
            </a:lvl2pPr>
            <a:lvl3pPr marL="857250" indent="0" latinLnBrk="0">
              <a:buFont typeface="Courier New" panose="02070309020205020404" pitchFamily="49" charset="0"/>
              <a:buNone/>
              <a:defRPr sz="1400" b="0" i="0">
                <a:solidFill>
                  <a:schemeClr val="tx1">
                    <a:lumMod val="65000"/>
                    <a:lumOff val="35000"/>
                  </a:schemeClr>
                </a:solidFill>
                <a:latin typeface="Arial" panose="020B0604020202020204" pitchFamily="34" charset="0"/>
              </a:defRPr>
            </a:lvl3pPr>
          </a:lstStyle>
          <a:p>
            <a:pPr marL="285750" marR="0" lvl="0" indent="-285750" algn="l" defTabSz="914400" rtl="0" eaLnBrk="1" fontAlgn="auto" latinLnBrk="1" hangingPunct="1">
              <a:lnSpc>
                <a:spcPct val="100000"/>
              </a:lnSpc>
              <a:spcBef>
                <a:spcPct val="20000"/>
              </a:spcBef>
              <a:spcAft>
                <a:spcPts val="0"/>
              </a:spcAft>
              <a:buClrTx/>
              <a:buSzTx/>
              <a:buFont typeface="Arial" panose="020B0604020202020204" pitchFamily="34" charset="0"/>
              <a:buChar char="•"/>
              <a:tabLst/>
              <a:defRPr/>
            </a:pPr>
            <a:r>
              <a:rPr lang="en-US" altLang="ko-KR"/>
              <a:t>Level 1</a:t>
            </a:r>
          </a:p>
          <a:p>
            <a:pPr marL="1028700" marR="0" lvl="1" indent="-285750" algn="l" defTabSz="914400" rtl="0" eaLnBrk="1" fontAlgn="auto" latinLnBrk="1" hangingPunct="1">
              <a:lnSpc>
                <a:spcPct val="100000"/>
              </a:lnSpc>
              <a:spcBef>
                <a:spcPct val="20000"/>
              </a:spcBef>
              <a:spcAft>
                <a:spcPts val="0"/>
              </a:spcAft>
              <a:buClrTx/>
              <a:buSzTx/>
              <a:buFont typeface="Arial" panose="020B0604020202020204" pitchFamily="34" charset="0"/>
              <a:buChar char="•"/>
              <a:tabLst/>
              <a:defRPr/>
            </a:pPr>
            <a:r>
              <a:rPr lang="en-US" altLang="ko-KR"/>
              <a:t>Level 2</a:t>
            </a:r>
          </a:p>
          <a:p>
            <a:pPr marL="1143000" marR="0" lvl="2" indent="-285750" algn="l" defTabSz="914400" rtl="0" eaLnBrk="1" fontAlgn="auto" latinLnBrk="1" hangingPunct="1">
              <a:lnSpc>
                <a:spcPct val="100000"/>
              </a:lnSpc>
              <a:spcBef>
                <a:spcPct val="20000"/>
              </a:spcBef>
              <a:spcAft>
                <a:spcPts val="0"/>
              </a:spcAft>
              <a:buClrTx/>
              <a:buSzTx/>
              <a:buFont typeface="Arial" panose="020B0604020202020204" pitchFamily="34" charset="0"/>
              <a:buChar char="•"/>
              <a:tabLst/>
              <a:defRPr/>
            </a:pPr>
            <a:r>
              <a:rPr lang="en-US" altLang="ko-KR"/>
              <a:t>Level 3</a:t>
            </a:r>
          </a:p>
          <a:p>
            <a:pPr marL="1143000" marR="0" lvl="2" indent="-285750" algn="l" defTabSz="914400" rtl="0" eaLnBrk="1" fontAlgn="auto" latinLnBrk="1" hangingPunct="1">
              <a:lnSpc>
                <a:spcPct val="100000"/>
              </a:lnSpc>
              <a:spcBef>
                <a:spcPct val="20000"/>
              </a:spcBef>
              <a:spcAft>
                <a:spcPts val="0"/>
              </a:spcAft>
              <a:buClrTx/>
              <a:buSzTx/>
              <a:buFont typeface="Arial" panose="020B0604020202020204" pitchFamily="34" charset="0"/>
              <a:buChar char="•"/>
              <a:tabLst/>
              <a:defRPr/>
            </a:pPr>
            <a:endParaRPr lang="en-US" altLang="ko-KR"/>
          </a:p>
        </p:txBody>
      </p:sp>
      <p:sp>
        <p:nvSpPr>
          <p:cNvPr id="23" name="Text Placeholder 9">
            <a:extLst>
              <a:ext uri="{FF2B5EF4-FFF2-40B4-BE49-F238E27FC236}">
                <a16:creationId xmlns:a16="http://schemas.microsoft.com/office/drawing/2014/main" id="{761C43C4-B06F-A045-A647-A936F3E47CB2}"/>
              </a:ext>
            </a:extLst>
          </p:cNvPr>
          <p:cNvSpPr>
            <a:spLocks noGrp="1"/>
          </p:cNvSpPr>
          <p:nvPr>
            <p:ph type="body" sz="quarter" idx="16" hasCustomPrompt="1"/>
          </p:nvPr>
        </p:nvSpPr>
        <p:spPr>
          <a:xfrm>
            <a:off x="4784272" y="1059108"/>
            <a:ext cx="3968386" cy="212893"/>
          </a:xfrm>
          <a:prstGeom prst="rect">
            <a:avLst/>
          </a:prstGeom>
        </p:spPr>
        <p:txBody>
          <a:bodyPr anchor="t"/>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1200" b="1" i="0" cap="all" spc="100" baseline="0">
                <a:solidFill>
                  <a:schemeClr val="tx1">
                    <a:lumMod val="65000"/>
                    <a:lumOff val="35000"/>
                  </a:schemeClr>
                </a:solidFill>
                <a:latin typeface="Arial" panose="020B0604020202020204"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altLang="ko-KR"/>
              <a:t>text</a:t>
            </a:r>
          </a:p>
        </p:txBody>
      </p:sp>
      <p:cxnSp>
        <p:nvCxnSpPr>
          <p:cNvPr id="24" name="Straight Connector 23">
            <a:extLst>
              <a:ext uri="{FF2B5EF4-FFF2-40B4-BE49-F238E27FC236}">
                <a16:creationId xmlns:a16="http://schemas.microsoft.com/office/drawing/2014/main" id="{EDC89363-996C-5046-B5E7-3A70C5B6D07A}"/>
              </a:ext>
            </a:extLst>
          </p:cNvPr>
          <p:cNvCxnSpPr>
            <a:cxnSpLocks/>
          </p:cNvCxnSpPr>
          <p:nvPr userDrawn="1"/>
        </p:nvCxnSpPr>
        <p:spPr>
          <a:xfrm>
            <a:off x="4789480" y="1347142"/>
            <a:ext cx="3963177" cy="0"/>
          </a:xfrm>
          <a:prstGeom prst="line">
            <a:avLst/>
          </a:prstGeom>
          <a:ln>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11" name="Text Placeholder 9">
            <a:extLst>
              <a:ext uri="{FF2B5EF4-FFF2-40B4-BE49-F238E27FC236}">
                <a16:creationId xmlns:a16="http://schemas.microsoft.com/office/drawing/2014/main" id="{EAE987B5-7D04-224D-B68E-F38F1AACF0B6}"/>
              </a:ext>
            </a:extLst>
          </p:cNvPr>
          <p:cNvSpPr>
            <a:spLocks noGrp="1"/>
          </p:cNvSpPr>
          <p:nvPr>
            <p:ph type="body" sz="quarter" idx="14" hasCustomPrompt="1"/>
          </p:nvPr>
        </p:nvSpPr>
        <p:spPr>
          <a:xfrm>
            <a:off x="395536" y="1059108"/>
            <a:ext cx="3960000" cy="3457329"/>
          </a:xfrm>
          <a:prstGeom prst="rect">
            <a:avLst/>
          </a:prstGeom>
        </p:spPr>
        <p:txBody>
          <a:bodyPr anchor="t"/>
          <a:lstStyle>
            <a:lvl1pPr marL="285750" marR="0" indent="-285750" algn="l" defTabSz="914400" rtl="0" eaLnBrk="1" fontAlgn="auto" latinLnBrk="0" hangingPunct="1">
              <a:lnSpc>
                <a:spcPct val="100000"/>
              </a:lnSpc>
              <a:spcBef>
                <a:spcPct val="20000"/>
              </a:spcBef>
              <a:spcAft>
                <a:spcPts val="0"/>
              </a:spcAft>
              <a:buClr>
                <a:srgbClr val="F3723D"/>
              </a:buClr>
              <a:buSzTx/>
              <a:buFont typeface="Arial" panose="020B0604020202020204" pitchFamily="34" charset="0"/>
              <a:buChar char="•"/>
              <a:tabLst/>
              <a:defRPr sz="1400" b="0" i="0" baseline="0">
                <a:solidFill>
                  <a:schemeClr val="tx1"/>
                </a:solidFill>
                <a:latin typeface="Arial" panose="020B0604020202020204" pitchFamily="34" charset="0"/>
                <a:cs typeface="Arial" pitchFamily="34" charset="0"/>
              </a:defRPr>
            </a:lvl1pPr>
            <a:lvl2pPr latinLnBrk="0">
              <a:buSzPct val="70000"/>
              <a:defRPr sz="1400" b="0" i="0">
                <a:solidFill>
                  <a:schemeClr val="tx1">
                    <a:lumMod val="65000"/>
                    <a:lumOff val="35000"/>
                  </a:schemeClr>
                </a:solidFill>
                <a:latin typeface="Arial" panose="020B0604020202020204" pitchFamily="34" charset="0"/>
              </a:defRPr>
            </a:lvl2pPr>
            <a:lvl3pPr marL="857250" indent="0" latinLnBrk="0">
              <a:buFont typeface="Courier New" panose="02070309020205020404" pitchFamily="49" charset="0"/>
              <a:buNone/>
              <a:defRPr sz="1400" b="0" i="0">
                <a:solidFill>
                  <a:schemeClr val="tx1">
                    <a:lumMod val="65000"/>
                    <a:lumOff val="35000"/>
                  </a:schemeClr>
                </a:solidFill>
                <a:latin typeface="Arial" panose="020B0604020202020204" pitchFamily="34" charset="0"/>
              </a:defRPr>
            </a:lvl3pPr>
          </a:lstStyle>
          <a:p>
            <a:pPr marL="285750" marR="0" lvl="0" indent="-285750" algn="l" defTabSz="914400" rtl="0" eaLnBrk="1" fontAlgn="auto" latinLnBrk="1" hangingPunct="1">
              <a:lnSpc>
                <a:spcPct val="100000"/>
              </a:lnSpc>
              <a:spcBef>
                <a:spcPct val="20000"/>
              </a:spcBef>
              <a:spcAft>
                <a:spcPts val="0"/>
              </a:spcAft>
              <a:buClrTx/>
              <a:buSzTx/>
              <a:buFont typeface="Arial" panose="020B0604020202020204" pitchFamily="34" charset="0"/>
              <a:buChar char="•"/>
              <a:tabLst/>
              <a:defRPr/>
            </a:pPr>
            <a:r>
              <a:rPr lang="en-US" altLang="ko-KR"/>
              <a:t>Level 1</a:t>
            </a:r>
          </a:p>
          <a:p>
            <a:pPr marL="742950" marR="0" lvl="1" indent="-285750" algn="l" defTabSz="914400" rtl="0" eaLnBrk="1" fontAlgn="auto" latinLnBrk="1" hangingPunct="1">
              <a:lnSpc>
                <a:spcPct val="100000"/>
              </a:lnSpc>
              <a:spcBef>
                <a:spcPct val="20000"/>
              </a:spcBef>
              <a:spcAft>
                <a:spcPts val="0"/>
              </a:spcAft>
              <a:buClrTx/>
              <a:buSzTx/>
              <a:buFont typeface="Arial" panose="020B0604020202020204" pitchFamily="34" charset="0"/>
              <a:buChar char="•"/>
              <a:tabLst/>
              <a:defRPr/>
            </a:pPr>
            <a:r>
              <a:rPr lang="en-US" altLang="ko-KR"/>
              <a:t>Level 2</a:t>
            </a:r>
          </a:p>
          <a:p>
            <a:pPr marL="857250" marR="0" lvl="2" indent="-285750" algn="l" defTabSz="914400" rtl="0" eaLnBrk="1" fontAlgn="auto" latinLnBrk="1" hangingPunct="1">
              <a:lnSpc>
                <a:spcPct val="100000"/>
              </a:lnSpc>
              <a:spcBef>
                <a:spcPct val="20000"/>
              </a:spcBef>
              <a:spcAft>
                <a:spcPts val="0"/>
              </a:spcAft>
              <a:buClrTx/>
              <a:buSzTx/>
              <a:buFont typeface="Arial" panose="020B0604020202020204" pitchFamily="34" charset="0"/>
              <a:buChar char="•"/>
              <a:tabLst/>
              <a:defRPr/>
            </a:pPr>
            <a:r>
              <a:rPr lang="en-US" altLang="ko-KR"/>
              <a:t>Level 3</a:t>
            </a:r>
          </a:p>
          <a:p>
            <a:pPr marL="1143000" marR="0" lvl="2" indent="-285750" algn="l" defTabSz="914400" rtl="0" eaLnBrk="1" fontAlgn="auto" latinLnBrk="1" hangingPunct="1">
              <a:lnSpc>
                <a:spcPct val="100000"/>
              </a:lnSpc>
              <a:spcBef>
                <a:spcPct val="20000"/>
              </a:spcBef>
              <a:spcAft>
                <a:spcPts val="0"/>
              </a:spcAft>
              <a:buClrTx/>
              <a:buSzTx/>
              <a:buFont typeface="Arial" panose="020B0604020202020204" pitchFamily="34" charset="0"/>
              <a:buChar char="•"/>
              <a:tabLst/>
              <a:defRPr/>
            </a:pPr>
            <a:endParaRPr lang="en-US" altLang="ko-KR"/>
          </a:p>
        </p:txBody>
      </p:sp>
      <p:sp>
        <p:nvSpPr>
          <p:cNvPr id="2" name="TextBox 1">
            <a:extLst>
              <a:ext uri="{FF2B5EF4-FFF2-40B4-BE49-F238E27FC236}">
                <a16:creationId xmlns:a16="http://schemas.microsoft.com/office/drawing/2014/main" id="{0E6EF8D3-E53F-467A-48A1-808DF52A2307}"/>
              </a:ext>
            </a:extLst>
          </p:cNvPr>
          <p:cNvSpPr txBox="1"/>
          <p:nvPr userDrawn="1"/>
        </p:nvSpPr>
        <p:spPr>
          <a:xfrm>
            <a:off x="18976" y="4879547"/>
            <a:ext cx="2464792"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i="0" cap="none" spc="100" baseline="0">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rPr>
              <a:t>© 2025 | </a:t>
            </a:r>
            <a:r>
              <a:rPr lang="en-US" sz="800" b="0" i="0" cap="none" spc="100" baseline="0" err="1">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rPr>
              <a:t>Lakshmikumaran</a:t>
            </a:r>
            <a:r>
              <a:rPr lang="en-US" sz="800" b="0" i="0" cap="none" spc="100" baseline="0">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rPr>
              <a:t> &amp; Sridharan</a:t>
            </a:r>
          </a:p>
        </p:txBody>
      </p:sp>
      <p:sp>
        <p:nvSpPr>
          <p:cNvPr id="3" name="TextBox 2">
            <a:extLst>
              <a:ext uri="{FF2B5EF4-FFF2-40B4-BE49-F238E27FC236}">
                <a16:creationId xmlns:a16="http://schemas.microsoft.com/office/drawing/2014/main" id="{D68BC2EE-02C7-C04D-F9BB-1AD53896CE28}"/>
              </a:ext>
            </a:extLst>
          </p:cNvPr>
          <p:cNvSpPr txBox="1"/>
          <p:nvPr userDrawn="1"/>
        </p:nvSpPr>
        <p:spPr>
          <a:xfrm>
            <a:off x="7266905" y="4879547"/>
            <a:ext cx="187220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0" i="0" cap="none" spc="100" baseline="0">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rPr>
              <a:t>|  </a:t>
            </a:r>
            <a:fld id="{C3E422BB-8672-794B-8219-0F273464E628}" type="slidenum">
              <a:rPr lang="en-US" sz="800" b="0" i="0" cap="none" spc="100" baseline="0" smtClean="0">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sz="800" b="0" i="0" cap="none" spc="100" baseline="0">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endParaRPr>
          </a:p>
        </p:txBody>
      </p:sp>
      <p:sp>
        <p:nvSpPr>
          <p:cNvPr id="4" name="TextBox 3">
            <a:extLst>
              <a:ext uri="{FF2B5EF4-FFF2-40B4-BE49-F238E27FC236}">
                <a16:creationId xmlns:a16="http://schemas.microsoft.com/office/drawing/2014/main" id="{F4D058A5-5429-43D0-FEE9-492E3423476F}"/>
              </a:ext>
            </a:extLst>
          </p:cNvPr>
          <p:cNvSpPr txBox="1"/>
          <p:nvPr userDrawn="1"/>
        </p:nvSpPr>
        <p:spPr>
          <a:xfrm>
            <a:off x="2880320" y="4879547"/>
            <a:ext cx="3383360" cy="215444"/>
          </a:xfrm>
          <a:prstGeom prst="rect">
            <a:avLst/>
          </a:prstGeom>
          <a:noFill/>
        </p:spPr>
        <p:txBody>
          <a:bodyPr wrap="square"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sz="800" b="0" i="0" cap="all" spc="200" baseline="0">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rPr>
              <a:t>Strictly Confidential </a:t>
            </a:r>
          </a:p>
        </p:txBody>
      </p:sp>
    </p:spTree>
    <p:extLst>
      <p:ext uri="{BB962C8B-B14F-4D97-AF65-F5344CB8AC3E}">
        <p14:creationId xmlns:p14="http://schemas.microsoft.com/office/powerpoint/2010/main" val="27464643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Basic">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9C753D8-03E0-2D42-9A78-C60D868A67D5}"/>
              </a:ext>
            </a:extLst>
          </p:cNvPr>
          <p:cNvPicPr>
            <a:picLocks noChangeAspect="1"/>
          </p:cNvPicPr>
          <p:nvPr userDrawn="1"/>
        </p:nvPicPr>
        <p:blipFill rotWithShape="1">
          <a:blip r:embed="rId2">
            <a:alphaModFix amt="30000"/>
          </a:blip>
          <a:srcRect t="23442" r="20563"/>
          <a:stretch/>
        </p:blipFill>
        <p:spPr>
          <a:xfrm>
            <a:off x="3995937" y="0"/>
            <a:ext cx="5148064" cy="4744402"/>
          </a:xfrm>
          <a:prstGeom prst="rect">
            <a:avLst/>
          </a:prstGeom>
        </p:spPr>
      </p:pic>
      <p:sp>
        <p:nvSpPr>
          <p:cNvPr id="13" name="Text Placeholder 9">
            <a:extLst>
              <a:ext uri="{FF2B5EF4-FFF2-40B4-BE49-F238E27FC236}">
                <a16:creationId xmlns:a16="http://schemas.microsoft.com/office/drawing/2014/main" id="{D281CFFB-ADF8-4F00-83B1-380F5B0E0C43}"/>
              </a:ext>
            </a:extLst>
          </p:cNvPr>
          <p:cNvSpPr>
            <a:spLocks noGrp="1"/>
          </p:cNvSpPr>
          <p:nvPr>
            <p:ph type="body" sz="quarter" idx="11" hasCustomPrompt="1"/>
          </p:nvPr>
        </p:nvSpPr>
        <p:spPr>
          <a:xfrm>
            <a:off x="399729" y="1479252"/>
            <a:ext cx="3960000" cy="3037186"/>
          </a:xfrm>
          <a:prstGeom prst="rect">
            <a:avLst/>
          </a:prstGeom>
        </p:spPr>
        <p:txBody>
          <a:bodyPr anchor="t"/>
          <a:lstStyle>
            <a:lvl1pPr marL="0" marR="0" indent="0" algn="l" defTabSz="914400" rtl="0" eaLnBrk="1" fontAlgn="auto" latinLnBrk="0" hangingPunct="1">
              <a:lnSpc>
                <a:spcPct val="100000"/>
              </a:lnSpc>
              <a:spcBef>
                <a:spcPct val="20000"/>
              </a:spcBef>
              <a:spcAft>
                <a:spcPts val="0"/>
              </a:spcAft>
              <a:buClr>
                <a:srgbClr val="F3723D"/>
              </a:buClr>
              <a:buSzTx/>
              <a:buFontTx/>
              <a:buNone/>
              <a:tabLst/>
              <a:defRPr sz="1400" b="0" i="0" baseline="0">
                <a:solidFill>
                  <a:schemeClr val="tx1"/>
                </a:solidFill>
                <a:latin typeface="Arial" panose="020B0604020202020204" pitchFamily="34" charset="0"/>
                <a:cs typeface="Arial" pitchFamily="34" charset="0"/>
              </a:defRPr>
            </a:lvl1pPr>
            <a:lvl2pPr latinLnBrk="0">
              <a:buSzPct val="70000"/>
              <a:defRPr sz="1400" b="0" i="0">
                <a:solidFill>
                  <a:schemeClr val="tx1">
                    <a:lumMod val="65000"/>
                    <a:lumOff val="35000"/>
                  </a:schemeClr>
                </a:solidFill>
                <a:latin typeface="Arial" panose="020B0604020202020204" pitchFamily="34" charset="0"/>
              </a:defRPr>
            </a:lvl2pPr>
            <a:lvl3pPr marL="857250" indent="0" latinLnBrk="0">
              <a:buFont typeface="Courier New" panose="02070309020205020404" pitchFamily="49" charset="0"/>
              <a:buNone/>
              <a:defRPr sz="1400" b="0" i="0">
                <a:solidFill>
                  <a:schemeClr val="tx1">
                    <a:lumMod val="65000"/>
                    <a:lumOff val="35000"/>
                  </a:schemeClr>
                </a:solidFill>
                <a:latin typeface="Arial" panose="020B0604020202020204" pitchFamily="34" charset="0"/>
              </a:defRPr>
            </a:lvl3pPr>
          </a:lstStyle>
          <a:p>
            <a:pPr marL="285750" marR="0" lvl="0" indent="-285750" algn="l" defTabSz="914400" rtl="0" eaLnBrk="1" fontAlgn="auto" latinLnBrk="1" hangingPunct="1">
              <a:lnSpc>
                <a:spcPct val="100000"/>
              </a:lnSpc>
              <a:spcBef>
                <a:spcPct val="20000"/>
              </a:spcBef>
              <a:spcAft>
                <a:spcPts val="0"/>
              </a:spcAft>
              <a:buClrTx/>
              <a:buSzTx/>
              <a:buFont typeface="Arial" panose="020B0604020202020204" pitchFamily="34" charset="0"/>
              <a:buChar char="•"/>
              <a:tabLst/>
              <a:defRPr/>
            </a:pPr>
            <a:r>
              <a:rPr lang="en-US" altLang="ko-KR"/>
              <a:t>Level 1</a:t>
            </a:r>
          </a:p>
          <a:p>
            <a:pPr marL="1028700" marR="0" lvl="1" indent="-285750" algn="l" defTabSz="914400" rtl="0" eaLnBrk="1" fontAlgn="auto" latinLnBrk="1" hangingPunct="1">
              <a:lnSpc>
                <a:spcPct val="100000"/>
              </a:lnSpc>
              <a:spcBef>
                <a:spcPct val="20000"/>
              </a:spcBef>
              <a:spcAft>
                <a:spcPts val="0"/>
              </a:spcAft>
              <a:buClrTx/>
              <a:buSzTx/>
              <a:buFont typeface="Arial" panose="020B0604020202020204" pitchFamily="34" charset="0"/>
              <a:buChar char="•"/>
              <a:tabLst/>
              <a:defRPr/>
            </a:pPr>
            <a:r>
              <a:rPr lang="en-US" altLang="ko-KR"/>
              <a:t>Level 2</a:t>
            </a:r>
          </a:p>
          <a:p>
            <a:pPr marL="1143000" marR="0" lvl="2" indent="-285750" algn="l" defTabSz="914400" rtl="0" eaLnBrk="1" fontAlgn="auto" latinLnBrk="1" hangingPunct="1">
              <a:lnSpc>
                <a:spcPct val="100000"/>
              </a:lnSpc>
              <a:spcBef>
                <a:spcPct val="20000"/>
              </a:spcBef>
              <a:spcAft>
                <a:spcPts val="0"/>
              </a:spcAft>
              <a:buClrTx/>
              <a:buSzTx/>
              <a:buFont typeface="Arial" panose="020B0604020202020204" pitchFamily="34" charset="0"/>
              <a:buChar char="•"/>
              <a:tabLst/>
              <a:defRPr/>
            </a:pPr>
            <a:r>
              <a:rPr lang="en-US" altLang="ko-KR"/>
              <a:t>Level 3</a:t>
            </a:r>
          </a:p>
          <a:p>
            <a:pPr marL="1143000" marR="0" lvl="2" indent="-285750" algn="l" defTabSz="914400" rtl="0" eaLnBrk="1" fontAlgn="auto" latinLnBrk="1" hangingPunct="1">
              <a:lnSpc>
                <a:spcPct val="100000"/>
              </a:lnSpc>
              <a:spcBef>
                <a:spcPct val="20000"/>
              </a:spcBef>
              <a:spcAft>
                <a:spcPts val="0"/>
              </a:spcAft>
              <a:buClrTx/>
              <a:buSzTx/>
              <a:buFont typeface="Arial" panose="020B0604020202020204" pitchFamily="34" charset="0"/>
              <a:buChar char="•"/>
              <a:tabLst/>
              <a:defRPr/>
            </a:pPr>
            <a:endParaRPr lang="en-US" altLang="ko-KR"/>
          </a:p>
        </p:txBody>
      </p:sp>
      <p:sp>
        <p:nvSpPr>
          <p:cNvPr id="11" name="Text Placeholder 9">
            <a:extLst>
              <a:ext uri="{FF2B5EF4-FFF2-40B4-BE49-F238E27FC236}">
                <a16:creationId xmlns:a16="http://schemas.microsoft.com/office/drawing/2014/main" id="{47B40167-FB61-3341-81E1-87A31085E8E2}"/>
              </a:ext>
            </a:extLst>
          </p:cNvPr>
          <p:cNvSpPr>
            <a:spLocks noGrp="1"/>
          </p:cNvSpPr>
          <p:nvPr>
            <p:ph type="body" sz="quarter" idx="14" hasCustomPrompt="1"/>
          </p:nvPr>
        </p:nvSpPr>
        <p:spPr>
          <a:xfrm>
            <a:off x="391344" y="1059582"/>
            <a:ext cx="3968386" cy="212893"/>
          </a:xfrm>
          <a:prstGeom prst="rect">
            <a:avLst/>
          </a:prstGeom>
        </p:spPr>
        <p:txBody>
          <a:bodyPr anchor="t"/>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1200" b="1" i="0" cap="all" spc="100" baseline="0">
                <a:solidFill>
                  <a:schemeClr val="tx1">
                    <a:lumMod val="65000"/>
                    <a:lumOff val="35000"/>
                  </a:schemeClr>
                </a:solidFill>
                <a:latin typeface="Arial" panose="020B0604020202020204"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altLang="ko-KR"/>
              <a:t>text</a:t>
            </a:r>
          </a:p>
        </p:txBody>
      </p:sp>
      <p:cxnSp>
        <p:nvCxnSpPr>
          <p:cNvPr id="16" name="Straight Connector 15">
            <a:extLst>
              <a:ext uri="{FF2B5EF4-FFF2-40B4-BE49-F238E27FC236}">
                <a16:creationId xmlns:a16="http://schemas.microsoft.com/office/drawing/2014/main" id="{52585D88-D717-B14B-8824-ACE399EE657B}"/>
              </a:ext>
            </a:extLst>
          </p:cNvPr>
          <p:cNvCxnSpPr>
            <a:cxnSpLocks/>
          </p:cNvCxnSpPr>
          <p:nvPr userDrawn="1"/>
        </p:nvCxnSpPr>
        <p:spPr>
          <a:xfrm>
            <a:off x="396552" y="1347616"/>
            <a:ext cx="3963177" cy="0"/>
          </a:xfrm>
          <a:prstGeom prst="line">
            <a:avLst/>
          </a:prstGeom>
          <a:ln>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18" name="Text Placeholder 9">
            <a:extLst>
              <a:ext uri="{FF2B5EF4-FFF2-40B4-BE49-F238E27FC236}">
                <a16:creationId xmlns:a16="http://schemas.microsoft.com/office/drawing/2014/main" id="{702A00F0-7214-AC49-8644-6CBD914A3328}"/>
              </a:ext>
            </a:extLst>
          </p:cNvPr>
          <p:cNvSpPr>
            <a:spLocks noGrp="1"/>
          </p:cNvSpPr>
          <p:nvPr>
            <p:ph type="body" sz="quarter" idx="15" hasCustomPrompt="1"/>
          </p:nvPr>
        </p:nvSpPr>
        <p:spPr>
          <a:xfrm>
            <a:off x="4792657" y="1479252"/>
            <a:ext cx="3960000" cy="3037186"/>
          </a:xfrm>
          <a:prstGeom prst="rect">
            <a:avLst/>
          </a:prstGeom>
        </p:spPr>
        <p:txBody>
          <a:bodyPr anchor="t"/>
          <a:lstStyle>
            <a:lvl1pPr marL="0" marR="0" indent="0" algn="l" defTabSz="914400" rtl="0" eaLnBrk="1" fontAlgn="auto" latinLnBrk="0" hangingPunct="1">
              <a:lnSpc>
                <a:spcPct val="100000"/>
              </a:lnSpc>
              <a:spcBef>
                <a:spcPct val="20000"/>
              </a:spcBef>
              <a:spcAft>
                <a:spcPts val="0"/>
              </a:spcAft>
              <a:buClr>
                <a:srgbClr val="F3723D"/>
              </a:buClr>
              <a:buSzTx/>
              <a:buFontTx/>
              <a:buNone/>
              <a:tabLst/>
              <a:defRPr sz="1400" b="0" i="0" baseline="0">
                <a:solidFill>
                  <a:schemeClr val="tx1"/>
                </a:solidFill>
                <a:latin typeface="Arial" panose="020B0604020202020204" pitchFamily="34" charset="0"/>
                <a:cs typeface="Arial" pitchFamily="34" charset="0"/>
              </a:defRPr>
            </a:lvl1pPr>
            <a:lvl2pPr latinLnBrk="0">
              <a:buSzPct val="70000"/>
              <a:defRPr sz="1400" b="0" i="0">
                <a:solidFill>
                  <a:schemeClr val="tx1">
                    <a:lumMod val="65000"/>
                    <a:lumOff val="35000"/>
                  </a:schemeClr>
                </a:solidFill>
                <a:latin typeface="Arial" panose="020B0604020202020204" pitchFamily="34" charset="0"/>
              </a:defRPr>
            </a:lvl2pPr>
            <a:lvl3pPr marL="857250" indent="0" latinLnBrk="0">
              <a:buFont typeface="Courier New" panose="02070309020205020404" pitchFamily="49" charset="0"/>
              <a:buNone/>
              <a:defRPr sz="1400" b="0" i="0">
                <a:solidFill>
                  <a:schemeClr val="tx1">
                    <a:lumMod val="65000"/>
                    <a:lumOff val="35000"/>
                  </a:schemeClr>
                </a:solidFill>
                <a:latin typeface="Arial" panose="020B0604020202020204" pitchFamily="34" charset="0"/>
              </a:defRPr>
            </a:lvl3pPr>
          </a:lstStyle>
          <a:p>
            <a:pPr marL="285750" marR="0" lvl="0" indent="-285750" algn="l" defTabSz="914400" rtl="0" eaLnBrk="1" fontAlgn="auto" latinLnBrk="1" hangingPunct="1">
              <a:lnSpc>
                <a:spcPct val="100000"/>
              </a:lnSpc>
              <a:spcBef>
                <a:spcPct val="20000"/>
              </a:spcBef>
              <a:spcAft>
                <a:spcPts val="0"/>
              </a:spcAft>
              <a:buClrTx/>
              <a:buSzTx/>
              <a:buFont typeface="Arial" panose="020B0604020202020204" pitchFamily="34" charset="0"/>
              <a:buChar char="•"/>
              <a:tabLst/>
              <a:defRPr/>
            </a:pPr>
            <a:r>
              <a:rPr lang="en-US" altLang="ko-KR"/>
              <a:t>Level 1</a:t>
            </a:r>
          </a:p>
          <a:p>
            <a:pPr marL="1028700" marR="0" lvl="1" indent="-285750" algn="l" defTabSz="914400" rtl="0" eaLnBrk="1" fontAlgn="auto" latinLnBrk="1" hangingPunct="1">
              <a:lnSpc>
                <a:spcPct val="100000"/>
              </a:lnSpc>
              <a:spcBef>
                <a:spcPct val="20000"/>
              </a:spcBef>
              <a:spcAft>
                <a:spcPts val="0"/>
              </a:spcAft>
              <a:buClrTx/>
              <a:buSzTx/>
              <a:buFont typeface="Arial" panose="020B0604020202020204" pitchFamily="34" charset="0"/>
              <a:buChar char="•"/>
              <a:tabLst/>
              <a:defRPr/>
            </a:pPr>
            <a:r>
              <a:rPr lang="en-US" altLang="ko-KR"/>
              <a:t>Level 2</a:t>
            </a:r>
          </a:p>
          <a:p>
            <a:pPr marL="1143000" marR="0" lvl="2" indent="-285750" algn="l" defTabSz="914400" rtl="0" eaLnBrk="1" fontAlgn="auto" latinLnBrk="1" hangingPunct="1">
              <a:lnSpc>
                <a:spcPct val="100000"/>
              </a:lnSpc>
              <a:spcBef>
                <a:spcPct val="20000"/>
              </a:spcBef>
              <a:spcAft>
                <a:spcPts val="0"/>
              </a:spcAft>
              <a:buClrTx/>
              <a:buSzTx/>
              <a:buFont typeface="Arial" panose="020B0604020202020204" pitchFamily="34" charset="0"/>
              <a:buChar char="•"/>
              <a:tabLst/>
              <a:defRPr/>
            </a:pPr>
            <a:r>
              <a:rPr lang="en-US" altLang="ko-KR"/>
              <a:t>Level 3</a:t>
            </a:r>
          </a:p>
          <a:p>
            <a:pPr marL="1143000" marR="0" lvl="2" indent="-285750" algn="l" defTabSz="914400" rtl="0" eaLnBrk="1" fontAlgn="auto" latinLnBrk="1" hangingPunct="1">
              <a:lnSpc>
                <a:spcPct val="100000"/>
              </a:lnSpc>
              <a:spcBef>
                <a:spcPct val="20000"/>
              </a:spcBef>
              <a:spcAft>
                <a:spcPts val="0"/>
              </a:spcAft>
              <a:buClrTx/>
              <a:buSzTx/>
              <a:buFont typeface="Arial" panose="020B0604020202020204" pitchFamily="34" charset="0"/>
              <a:buChar char="•"/>
              <a:tabLst/>
              <a:defRPr/>
            </a:pPr>
            <a:endParaRPr lang="en-US" altLang="ko-KR"/>
          </a:p>
        </p:txBody>
      </p:sp>
      <p:sp>
        <p:nvSpPr>
          <p:cNvPr id="19" name="Text Placeholder 9">
            <a:extLst>
              <a:ext uri="{FF2B5EF4-FFF2-40B4-BE49-F238E27FC236}">
                <a16:creationId xmlns:a16="http://schemas.microsoft.com/office/drawing/2014/main" id="{77948124-C039-E141-8F31-B6ABCDCEA698}"/>
              </a:ext>
            </a:extLst>
          </p:cNvPr>
          <p:cNvSpPr>
            <a:spLocks noGrp="1"/>
          </p:cNvSpPr>
          <p:nvPr>
            <p:ph type="body" sz="quarter" idx="16" hasCustomPrompt="1"/>
          </p:nvPr>
        </p:nvSpPr>
        <p:spPr>
          <a:xfrm>
            <a:off x="4784272" y="1059582"/>
            <a:ext cx="3968386" cy="212893"/>
          </a:xfrm>
          <a:prstGeom prst="rect">
            <a:avLst/>
          </a:prstGeom>
        </p:spPr>
        <p:txBody>
          <a:bodyPr anchor="t"/>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1200" b="1" i="0" cap="all" spc="100" baseline="0">
                <a:solidFill>
                  <a:schemeClr val="tx1">
                    <a:lumMod val="65000"/>
                    <a:lumOff val="35000"/>
                  </a:schemeClr>
                </a:solidFill>
                <a:latin typeface="Arial" panose="020B0604020202020204"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altLang="ko-KR"/>
              <a:t>text</a:t>
            </a:r>
          </a:p>
        </p:txBody>
      </p:sp>
      <p:cxnSp>
        <p:nvCxnSpPr>
          <p:cNvPr id="20" name="Straight Connector 19">
            <a:extLst>
              <a:ext uri="{FF2B5EF4-FFF2-40B4-BE49-F238E27FC236}">
                <a16:creationId xmlns:a16="http://schemas.microsoft.com/office/drawing/2014/main" id="{C676D3D1-8D0A-414D-9EC7-A8F07B9A232B}"/>
              </a:ext>
            </a:extLst>
          </p:cNvPr>
          <p:cNvCxnSpPr>
            <a:cxnSpLocks/>
          </p:cNvCxnSpPr>
          <p:nvPr userDrawn="1"/>
        </p:nvCxnSpPr>
        <p:spPr>
          <a:xfrm>
            <a:off x="4789480" y="1347616"/>
            <a:ext cx="3963177" cy="0"/>
          </a:xfrm>
          <a:prstGeom prst="line">
            <a:avLst/>
          </a:prstGeom>
          <a:ln>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21" name="Text Placeholder 9">
            <a:extLst>
              <a:ext uri="{FF2B5EF4-FFF2-40B4-BE49-F238E27FC236}">
                <a16:creationId xmlns:a16="http://schemas.microsoft.com/office/drawing/2014/main" id="{9C27D9C6-0098-6142-92DB-9730D14E27F7}"/>
              </a:ext>
            </a:extLst>
          </p:cNvPr>
          <p:cNvSpPr>
            <a:spLocks noGrp="1"/>
          </p:cNvSpPr>
          <p:nvPr>
            <p:ph type="body" sz="quarter" idx="12" hasCustomPrompt="1"/>
          </p:nvPr>
        </p:nvSpPr>
        <p:spPr>
          <a:xfrm>
            <a:off x="399729" y="339502"/>
            <a:ext cx="8352928" cy="576064"/>
          </a:xfrm>
          <a:prstGeom prst="rect">
            <a:avLst/>
          </a:prstGeom>
        </p:spPr>
        <p:txBody>
          <a:bodyPr anchor="t"/>
          <a:lstStyle>
            <a:lvl1pPr marL="0" indent="0" algn="l" latinLnBrk="0">
              <a:spcBef>
                <a:spcPts val="0"/>
              </a:spcBef>
              <a:buNone/>
              <a:defRPr sz="2600" b="0" i="0" baseline="0">
                <a:solidFill>
                  <a:srgbClr val="2B347A"/>
                </a:solidFill>
                <a:latin typeface="Arial" panose="020B0604020202020204" pitchFamily="34" charset="0"/>
                <a:cs typeface="Arial" pitchFamily="34" charset="0"/>
              </a:defRPr>
            </a:lvl1pPr>
          </a:lstStyle>
          <a:p>
            <a:pPr lvl="0"/>
            <a:r>
              <a:rPr lang="en-US" altLang="ko-KR"/>
              <a:t>Title</a:t>
            </a:r>
          </a:p>
        </p:txBody>
      </p:sp>
      <p:sp>
        <p:nvSpPr>
          <p:cNvPr id="2" name="TextBox 1">
            <a:extLst>
              <a:ext uri="{FF2B5EF4-FFF2-40B4-BE49-F238E27FC236}">
                <a16:creationId xmlns:a16="http://schemas.microsoft.com/office/drawing/2014/main" id="{3481EE64-CB93-62B7-3D9E-121D6C295006}"/>
              </a:ext>
            </a:extLst>
          </p:cNvPr>
          <p:cNvSpPr txBox="1"/>
          <p:nvPr userDrawn="1"/>
        </p:nvSpPr>
        <p:spPr>
          <a:xfrm>
            <a:off x="18976" y="4879547"/>
            <a:ext cx="2464792"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i="0" cap="none" spc="100" baseline="0">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rPr>
              <a:t>© 2025 | </a:t>
            </a:r>
            <a:r>
              <a:rPr lang="en-US" sz="800" b="0" i="0" cap="none" spc="100" baseline="0" err="1">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rPr>
              <a:t>Lakshmikumaran</a:t>
            </a:r>
            <a:r>
              <a:rPr lang="en-US" sz="800" b="0" i="0" cap="none" spc="100" baseline="0">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rPr>
              <a:t> &amp; Sridharan</a:t>
            </a:r>
          </a:p>
        </p:txBody>
      </p:sp>
      <p:sp>
        <p:nvSpPr>
          <p:cNvPr id="3" name="TextBox 2">
            <a:extLst>
              <a:ext uri="{FF2B5EF4-FFF2-40B4-BE49-F238E27FC236}">
                <a16:creationId xmlns:a16="http://schemas.microsoft.com/office/drawing/2014/main" id="{2FD529E6-DF62-B67B-6A3B-A68B14117E28}"/>
              </a:ext>
            </a:extLst>
          </p:cNvPr>
          <p:cNvSpPr txBox="1"/>
          <p:nvPr userDrawn="1"/>
        </p:nvSpPr>
        <p:spPr>
          <a:xfrm>
            <a:off x="7266905" y="4879547"/>
            <a:ext cx="187220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0" i="0" cap="none" spc="100" baseline="0">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rPr>
              <a:t>|  </a:t>
            </a:r>
            <a:fld id="{C3E422BB-8672-794B-8219-0F273464E628}" type="slidenum">
              <a:rPr lang="en-US" sz="800" b="0" i="0" cap="none" spc="100" baseline="0" smtClean="0">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sz="800" b="0" i="0" cap="none" spc="100" baseline="0">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endParaRPr>
          </a:p>
        </p:txBody>
      </p:sp>
      <p:sp>
        <p:nvSpPr>
          <p:cNvPr id="4" name="TextBox 3">
            <a:extLst>
              <a:ext uri="{FF2B5EF4-FFF2-40B4-BE49-F238E27FC236}">
                <a16:creationId xmlns:a16="http://schemas.microsoft.com/office/drawing/2014/main" id="{B451FCA3-AF7D-FE87-C81A-FB4F7C134999}"/>
              </a:ext>
            </a:extLst>
          </p:cNvPr>
          <p:cNvSpPr txBox="1"/>
          <p:nvPr userDrawn="1"/>
        </p:nvSpPr>
        <p:spPr>
          <a:xfrm>
            <a:off x="2880320" y="4879547"/>
            <a:ext cx="3383360" cy="215444"/>
          </a:xfrm>
          <a:prstGeom prst="rect">
            <a:avLst/>
          </a:prstGeom>
          <a:noFill/>
        </p:spPr>
        <p:txBody>
          <a:bodyPr wrap="square"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sz="800" b="0" i="0" cap="all" spc="200" baseline="0">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rPr>
              <a:t>Strictly Confidential </a:t>
            </a:r>
          </a:p>
        </p:txBody>
      </p:sp>
    </p:spTree>
    <p:extLst>
      <p:ext uri="{BB962C8B-B14F-4D97-AF65-F5344CB8AC3E}">
        <p14:creationId xmlns:p14="http://schemas.microsoft.com/office/powerpoint/2010/main" val="1641707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Basic">
    <p:bg>
      <p:bgPr>
        <a:solidFill>
          <a:schemeClr val="bg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2AB2A26C-921C-D741-9E83-8B1F2646DC64}"/>
              </a:ext>
            </a:extLst>
          </p:cNvPr>
          <p:cNvPicPr>
            <a:picLocks noChangeAspect="1"/>
          </p:cNvPicPr>
          <p:nvPr userDrawn="1"/>
        </p:nvPicPr>
        <p:blipFill rotWithShape="1">
          <a:blip r:embed="rId2">
            <a:alphaModFix amt="30000"/>
          </a:blip>
          <a:srcRect t="23442" r="20563"/>
          <a:stretch/>
        </p:blipFill>
        <p:spPr>
          <a:xfrm>
            <a:off x="3995937" y="0"/>
            <a:ext cx="5148064" cy="4744402"/>
          </a:xfrm>
          <a:prstGeom prst="rect">
            <a:avLst/>
          </a:prstGeom>
        </p:spPr>
      </p:pic>
      <p:sp>
        <p:nvSpPr>
          <p:cNvPr id="13" name="Text Placeholder 9">
            <a:extLst>
              <a:ext uri="{FF2B5EF4-FFF2-40B4-BE49-F238E27FC236}">
                <a16:creationId xmlns:a16="http://schemas.microsoft.com/office/drawing/2014/main" id="{D281CFFB-ADF8-4F00-83B1-380F5B0E0C43}"/>
              </a:ext>
            </a:extLst>
          </p:cNvPr>
          <p:cNvSpPr>
            <a:spLocks noGrp="1"/>
          </p:cNvSpPr>
          <p:nvPr>
            <p:ph type="body" sz="quarter" idx="11" hasCustomPrompt="1"/>
          </p:nvPr>
        </p:nvSpPr>
        <p:spPr>
          <a:xfrm>
            <a:off x="399729" y="1911298"/>
            <a:ext cx="3960000" cy="2605139"/>
          </a:xfrm>
          <a:prstGeom prst="rect">
            <a:avLst/>
          </a:prstGeom>
        </p:spPr>
        <p:txBody>
          <a:bodyPr anchor="t"/>
          <a:lstStyle>
            <a:lvl1pPr marL="0" marR="0" indent="0" algn="l" defTabSz="914400" rtl="0" eaLnBrk="1" fontAlgn="auto" latinLnBrk="0" hangingPunct="1">
              <a:lnSpc>
                <a:spcPct val="100000"/>
              </a:lnSpc>
              <a:spcBef>
                <a:spcPct val="20000"/>
              </a:spcBef>
              <a:spcAft>
                <a:spcPts val="0"/>
              </a:spcAft>
              <a:buClr>
                <a:srgbClr val="F3723D"/>
              </a:buClr>
              <a:buSzTx/>
              <a:buFontTx/>
              <a:buNone/>
              <a:tabLst/>
              <a:defRPr sz="1400" b="0" i="0" baseline="0">
                <a:solidFill>
                  <a:schemeClr val="tx1"/>
                </a:solidFill>
                <a:latin typeface="Arial" panose="020B0604020202020204" pitchFamily="34" charset="0"/>
                <a:cs typeface="Arial" pitchFamily="34" charset="0"/>
              </a:defRPr>
            </a:lvl1pPr>
            <a:lvl2pPr latinLnBrk="0">
              <a:buSzPct val="70000"/>
              <a:defRPr sz="1400" b="0" i="0">
                <a:solidFill>
                  <a:schemeClr val="tx1">
                    <a:lumMod val="65000"/>
                    <a:lumOff val="35000"/>
                  </a:schemeClr>
                </a:solidFill>
                <a:latin typeface="Arial" panose="020B0604020202020204" pitchFamily="34" charset="0"/>
              </a:defRPr>
            </a:lvl2pPr>
            <a:lvl3pPr marL="857250" indent="0" latinLnBrk="0">
              <a:buFont typeface="Courier New" panose="02070309020205020404" pitchFamily="49" charset="0"/>
              <a:buNone/>
              <a:defRPr sz="1400" b="0" i="0">
                <a:solidFill>
                  <a:schemeClr val="tx1">
                    <a:lumMod val="65000"/>
                    <a:lumOff val="35000"/>
                  </a:schemeClr>
                </a:solidFill>
                <a:latin typeface="Arial" panose="020B0604020202020204" pitchFamily="34" charset="0"/>
              </a:defRPr>
            </a:lvl3pPr>
          </a:lstStyle>
          <a:p>
            <a:pPr marL="285750" marR="0" lvl="0" indent="-285750" algn="l" defTabSz="914400" rtl="0" eaLnBrk="1" fontAlgn="auto" latinLnBrk="1" hangingPunct="1">
              <a:lnSpc>
                <a:spcPct val="100000"/>
              </a:lnSpc>
              <a:spcBef>
                <a:spcPct val="20000"/>
              </a:spcBef>
              <a:spcAft>
                <a:spcPts val="0"/>
              </a:spcAft>
              <a:buClrTx/>
              <a:buSzTx/>
              <a:buFont typeface="Arial" panose="020B0604020202020204" pitchFamily="34" charset="0"/>
              <a:buChar char="•"/>
              <a:tabLst/>
              <a:defRPr/>
            </a:pPr>
            <a:r>
              <a:rPr lang="en-US" altLang="ko-KR"/>
              <a:t>Level 1</a:t>
            </a:r>
          </a:p>
          <a:p>
            <a:pPr marL="1028700" marR="0" lvl="1" indent="-285750" algn="l" defTabSz="914400" rtl="0" eaLnBrk="1" fontAlgn="auto" latinLnBrk="1" hangingPunct="1">
              <a:lnSpc>
                <a:spcPct val="100000"/>
              </a:lnSpc>
              <a:spcBef>
                <a:spcPct val="20000"/>
              </a:spcBef>
              <a:spcAft>
                <a:spcPts val="0"/>
              </a:spcAft>
              <a:buClrTx/>
              <a:buSzTx/>
              <a:buFont typeface="Arial" panose="020B0604020202020204" pitchFamily="34" charset="0"/>
              <a:buChar char="•"/>
              <a:tabLst/>
              <a:defRPr/>
            </a:pPr>
            <a:r>
              <a:rPr lang="en-US" altLang="ko-KR"/>
              <a:t>Level 2</a:t>
            </a:r>
          </a:p>
          <a:p>
            <a:pPr marL="1143000" marR="0" lvl="2" indent="-285750" algn="l" defTabSz="914400" rtl="0" eaLnBrk="1" fontAlgn="auto" latinLnBrk="1" hangingPunct="1">
              <a:lnSpc>
                <a:spcPct val="100000"/>
              </a:lnSpc>
              <a:spcBef>
                <a:spcPct val="20000"/>
              </a:spcBef>
              <a:spcAft>
                <a:spcPts val="0"/>
              </a:spcAft>
              <a:buClrTx/>
              <a:buSzTx/>
              <a:buFont typeface="Arial" panose="020B0604020202020204" pitchFamily="34" charset="0"/>
              <a:buChar char="•"/>
              <a:tabLst/>
              <a:defRPr/>
            </a:pPr>
            <a:r>
              <a:rPr lang="en-US" altLang="ko-KR"/>
              <a:t>Level 3</a:t>
            </a:r>
          </a:p>
          <a:p>
            <a:pPr marL="1143000" marR="0" lvl="2" indent="-285750" algn="l" defTabSz="914400" rtl="0" eaLnBrk="1" fontAlgn="auto" latinLnBrk="1" hangingPunct="1">
              <a:lnSpc>
                <a:spcPct val="100000"/>
              </a:lnSpc>
              <a:spcBef>
                <a:spcPct val="20000"/>
              </a:spcBef>
              <a:spcAft>
                <a:spcPts val="0"/>
              </a:spcAft>
              <a:buClrTx/>
              <a:buSzTx/>
              <a:buFont typeface="Arial" panose="020B0604020202020204" pitchFamily="34" charset="0"/>
              <a:buChar char="•"/>
              <a:tabLst/>
              <a:defRPr/>
            </a:pPr>
            <a:endParaRPr lang="en-US" altLang="ko-KR"/>
          </a:p>
        </p:txBody>
      </p:sp>
      <p:sp>
        <p:nvSpPr>
          <p:cNvPr id="11" name="Text Placeholder 9">
            <a:extLst>
              <a:ext uri="{FF2B5EF4-FFF2-40B4-BE49-F238E27FC236}">
                <a16:creationId xmlns:a16="http://schemas.microsoft.com/office/drawing/2014/main" id="{47B40167-FB61-3341-81E1-87A31085E8E2}"/>
              </a:ext>
            </a:extLst>
          </p:cNvPr>
          <p:cNvSpPr>
            <a:spLocks noGrp="1"/>
          </p:cNvSpPr>
          <p:nvPr>
            <p:ph type="body" sz="quarter" idx="14" hasCustomPrompt="1"/>
          </p:nvPr>
        </p:nvSpPr>
        <p:spPr>
          <a:xfrm>
            <a:off x="391344" y="1491628"/>
            <a:ext cx="3968386" cy="212893"/>
          </a:xfrm>
          <a:prstGeom prst="rect">
            <a:avLst/>
          </a:prstGeom>
        </p:spPr>
        <p:txBody>
          <a:bodyPr anchor="t"/>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1200" b="1" i="0" cap="all" spc="100" baseline="0">
                <a:solidFill>
                  <a:schemeClr val="tx1">
                    <a:lumMod val="65000"/>
                    <a:lumOff val="35000"/>
                  </a:schemeClr>
                </a:solidFill>
                <a:latin typeface="Arial" panose="020B0604020202020204"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altLang="ko-KR"/>
              <a:t>text</a:t>
            </a:r>
          </a:p>
        </p:txBody>
      </p:sp>
      <p:cxnSp>
        <p:nvCxnSpPr>
          <p:cNvPr id="16" name="Straight Connector 15">
            <a:extLst>
              <a:ext uri="{FF2B5EF4-FFF2-40B4-BE49-F238E27FC236}">
                <a16:creationId xmlns:a16="http://schemas.microsoft.com/office/drawing/2014/main" id="{52585D88-D717-B14B-8824-ACE399EE657B}"/>
              </a:ext>
            </a:extLst>
          </p:cNvPr>
          <p:cNvCxnSpPr>
            <a:cxnSpLocks/>
          </p:cNvCxnSpPr>
          <p:nvPr userDrawn="1"/>
        </p:nvCxnSpPr>
        <p:spPr>
          <a:xfrm>
            <a:off x="396552" y="1779662"/>
            <a:ext cx="3963177" cy="0"/>
          </a:xfrm>
          <a:prstGeom prst="line">
            <a:avLst/>
          </a:prstGeom>
          <a:ln>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18" name="Text Placeholder 9">
            <a:extLst>
              <a:ext uri="{FF2B5EF4-FFF2-40B4-BE49-F238E27FC236}">
                <a16:creationId xmlns:a16="http://schemas.microsoft.com/office/drawing/2014/main" id="{702A00F0-7214-AC49-8644-6CBD914A3328}"/>
              </a:ext>
            </a:extLst>
          </p:cNvPr>
          <p:cNvSpPr>
            <a:spLocks noGrp="1"/>
          </p:cNvSpPr>
          <p:nvPr>
            <p:ph type="body" sz="quarter" idx="15" hasCustomPrompt="1"/>
          </p:nvPr>
        </p:nvSpPr>
        <p:spPr>
          <a:xfrm>
            <a:off x="4792657" y="1911298"/>
            <a:ext cx="3960000" cy="2605139"/>
          </a:xfrm>
          <a:prstGeom prst="rect">
            <a:avLst/>
          </a:prstGeom>
        </p:spPr>
        <p:txBody>
          <a:bodyPr anchor="t"/>
          <a:lstStyle>
            <a:lvl1pPr marL="0" marR="0" indent="0" algn="l" defTabSz="914400" rtl="0" eaLnBrk="1" fontAlgn="auto" latinLnBrk="0" hangingPunct="1">
              <a:lnSpc>
                <a:spcPct val="100000"/>
              </a:lnSpc>
              <a:spcBef>
                <a:spcPct val="20000"/>
              </a:spcBef>
              <a:spcAft>
                <a:spcPts val="0"/>
              </a:spcAft>
              <a:buClr>
                <a:srgbClr val="F3723D"/>
              </a:buClr>
              <a:buSzTx/>
              <a:buFontTx/>
              <a:buNone/>
              <a:tabLst/>
              <a:defRPr sz="1400" b="0" i="0" baseline="0">
                <a:solidFill>
                  <a:schemeClr val="tx1"/>
                </a:solidFill>
                <a:latin typeface="Arial" panose="020B0604020202020204" pitchFamily="34" charset="0"/>
                <a:cs typeface="Arial" pitchFamily="34" charset="0"/>
              </a:defRPr>
            </a:lvl1pPr>
            <a:lvl2pPr latinLnBrk="0">
              <a:buSzPct val="70000"/>
              <a:defRPr sz="1400" b="0" i="0">
                <a:solidFill>
                  <a:schemeClr val="tx1">
                    <a:lumMod val="65000"/>
                    <a:lumOff val="35000"/>
                  </a:schemeClr>
                </a:solidFill>
                <a:latin typeface="Arial" panose="020B0604020202020204" pitchFamily="34" charset="0"/>
              </a:defRPr>
            </a:lvl2pPr>
            <a:lvl3pPr marL="857250" indent="0" latinLnBrk="0">
              <a:buFont typeface="Courier New" panose="02070309020205020404" pitchFamily="49" charset="0"/>
              <a:buNone/>
              <a:defRPr sz="1400" b="0" i="0">
                <a:solidFill>
                  <a:schemeClr val="tx1">
                    <a:lumMod val="65000"/>
                    <a:lumOff val="35000"/>
                  </a:schemeClr>
                </a:solidFill>
                <a:latin typeface="Arial" panose="020B0604020202020204" pitchFamily="34" charset="0"/>
              </a:defRPr>
            </a:lvl3pPr>
          </a:lstStyle>
          <a:p>
            <a:pPr marL="285750" marR="0" lvl="0" indent="-285750" algn="l" defTabSz="914400" rtl="0" eaLnBrk="1" fontAlgn="auto" latinLnBrk="1" hangingPunct="1">
              <a:lnSpc>
                <a:spcPct val="100000"/>
              </a:lnSpc>
              <a:spcBef>
                <a:spcPct val="20000"/>
              </a:spcBef>
              <a:spcAft>
                <a:spcPts val="0"/>
              </a:spcAft>
              <a:buClrTx/>
              <a:buSzTx/>
              <a:buFont typeface="Arial" panose="020B0604020202020204" pitchFamily="34" charset="0"/>
              <a:buChar char="•"/>
              <a:tabLst/>
              <a:defRPr/>
            </a:pPr>
            <a:r>
              <a:rPr lang="en-US" altLang="ko-KR"/>
              <a:t>Level 1</a:t>
            </a:r>
          </a:p>
          <a:p>
            <a:pPr marL="1028700" marR="0" lvl="1" indent="-285750" algn="l" defTabSz="914400" rtl="0" eaLnBrk="1" fontAlgn="auto" latinLnBrk="1" hangingPunct="1">
              <a:lnSpc>
                <a:spcPct val="100000"/>
              </a:lnSpc>
              <a:spcBef>
                <a:spcPct val="20000"/>
              </a:spcBef>
              <a:spcAft>
                <a:spcPts val="0"/>
              </a:spcAft>
              <a:buClrTx/>
              <a:buSzTx/>
              <a:buFont typeface="Arial" panose="020B0604020202020204" pitchFamily="34" charset="0"/>
              <a:buChar char="•"/>
              <a:tabLst/>
              <a:defRPr/>
            </a:pPr>
            <a:r>
              <a:rPr lang="en-US" altLang="ko-KR"/>
              <a:t>Level 2</a:t>
            </a:r>
          </a:p>
          <a:p>
            <a:pPr marL="1143000" marR="0" lvl="2" indent="-285750" algn="l" defTabSz="914400" rtl="0" eaLnBrk="1" fontAlgn="auto" latinLnBrk="1" hangingPunct="1">
              <a:lnSpc>
                <a:spcPct val="100000"/>
              </a:lnSpc>
              <a:spcBef>
                <a:spcPct val="20000"/>
              </a:spcBef>
              <a:spcAft>
                <a:spcPts val="0"/>
              </a:spcAft>
              <a:buClrTx/>
              <a:buSzTx/>
              <a:buFont typeface="Arial" panose="020B0604020202020204" pitchFamily="34" charset="0"/>
              <a:buChar char="•"/>
              <a:tabLst/>
              <a:defRPr/>
            </a:pPr>
            <a:r>
              <a:rPr lang="en-US" altLang="ko-KR"/>
              <a:t>Level 3</a:t>
            </a:r>
          </a:p>
          <a:p>
            <a:pPr marL="1143000" marR="0" lvl="2" indent="-285750" algn="l" defTabSz="914400" rtl="0" eaLnBrk="1" fontAlgn="auto" latinLnBrk="1" hangingPunct="1">
              <a:lnSpc>
                <a:spcPct val="100000"/>
              </a:lnSpc>
              <a:spcBef>
                <a:spcPct val="20000"/>
              </a:spcBef>
              <a:spcAft>
                <a:spcPts val="0"/>
              </a:spcAft>
              <a:buClrTx/>
              <a:buSzTx/>
              <a:buFont typeface="Arial" panose="020B0604020202020204" pitchFamily="34" charset="0"/>
              <a:buChar char="•"/>
              <a:tabLst/>
              <a:defRPr/>
            </a:pPr>
            <a:endParaRPr lang="en-US" altLang="ko-KR"/>
          </a:p>
        </p:txBody>
      </p:sp>
      <p:sp>
        <p:nvSpPr>
          <p:cNvPr id="19" name="Text Placeholder 9">
            <a:extLst>
              <a:ext uri="{FF2B5EF4-FFF2-40B4-BE49-F238E27FC236}">
                <a16:creationId xmlns:a16="http://schemas.microsoft.com/office/drawing/2014/main" id="{77948124-C039-E141-8F31-B6ABCDCEA698}"/>
              </a:ext>
            </a:extLst>
          </p:cNvPr>
          <p:cNvSpPr>
            <a:spLocks noGrp="1"/>
          </p:cNvSpPr>
          <p:nvPr>
            <p:ph type="body" sz="quarter" idx="16" hasCustomPrompt="1"/>
          </p:nvPr>
        </p:nvSpPr>
        <p:spPr>
          <a:xfrm>
            <a:off x="4784272" y="1491628"/>
            <a:ext cx="3968386" cy="212893"/>
          </a:xfrm>
          <a:prstGeom prst="rect">
            <a:avLst/>
          </a:prstGeom>
        </p:spPr>
        <p:txBody>
          <a:bodyPr anchor="t"/>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1200" b="1" i="0" cap="all" spc="100" baseline="0">
                <a:solidFill>
                  <a:schemeClr val="tx1">
                    <a:lumMod val="65000"/>
                    <a:lumOff val="35000"/>
                  </a:schemeClr>
                </a:solidFill>
                <a:latin typeface="Arial" panose="020B0604020202020204"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altLang="ko-KR"/>
              <a:t>text</a:t>
            </a:r>
          </a:p>
        </p:txBody>
      </p:sp>
      <p:cxnSp>
        <p:nvCxnSpPr>
          <p:cNvPr id="20" name="Straight Connector 19">
            <a:extLst>
              <a:ext uri="{FF2B5EF4-FFF2-40B4-BE49-F238E27FC236}">
                <a16:creationId xmlns:a16="http://schemas.microsoft.com/office/drawing/2014/main" id="{C676D3D1-8D0A-414D-9EC7-A8F07B9A232B}"/>
              </a:ext>
            </a:extLst>
          </p:cNvPr>
          <p:cNvCxnSpPr>
            <a:cxnSpLocks/>
          </p:cNvCxnSpPr>
          <p:nvPr userDrawn="1"/>
        </p:nvCxnSpPr>
        <p:spPr>
          <a:xfrm>
            <a:off x="4789480" y="1779662"/>
            <a:ext cx="3963177" cy="0"/>
          </a:xfrm>
          <a:prstGeom prst="line">
            <a:avLst/>
          </a:prstGeom>
          <a:ln>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21" name="Text Placeholder 9">
            <a:extLst>
              <a:ext uri="{FF2B5EF4-FFF2-40B4-BE49-F238E27FC236}">
                <a16:creationId xmlns:a16="http://schemas.microsoft.com/office/drawing/2014/main" id="{9C27D9C6-0098-6142-92DB-9730D14E27F7}"/>
              </a:ext>
            </a:extLst>
          </p:cNvPr>
          <p:cNvSpPr>
            <a:spLocks noGrp="1"/>
          </p:cNvSpPr>
          <p:nvPr>
            <p:ph type="body" sz="quarter" idx="12" hasCustomPrompt="1"/>
          </p:nvPr>
        </p:nvSpPr>
        <p:spPr>
          <a:xfrm>
            <a:off x="399729" y="339502"/>
            <a:ext cx="8352928" cy="576064"/>
          </a:xfrm>
          <a:prstGeom prst="rect">
            <a:avLst/>
          </a:prstGeom>
        </p:spPr>
        <p:txBody>
          <a:bodyPr anchor="t"/>
          <a:lstStyle>
            <a:lvl1pPr marL="0" indent="0" algn="l" latinLnBrk="0">
              <a:spcBef>
                <a:spcPts val="0"/>
              </a:spcBef>
              <a:buNone/>
              <a:defRPr sz="2600" b="0" i="0" baseline="0">
                <a:solidFill>
                  <a:srgbClr val="19317D"/>
                </a:solidFill>
                <a:latin typeface="Arial" panose="020B0604020202020204" pitchFamily="34" charset="0"/>
                <a:cs typeface="Arial" pitchFamily="34" charset="0"/>
              </a:defRPr>
            </a:lvl1pPr>
          </a:lstStyle>
          <a:p>
            <a:pPr lvl="0"/>
            <a:r>
              <a:rPr lang="en-US" altLang="ko-KR"/>
              <a:t>Title</a:t>
            </a:r>
          </a:p>
        </p:txBody>
      </p:sp>
      <p:sp>
        <p:nvSpPr>
          <p:cNvPr id="22" name="Text Placeholder 9">
            <a:extLst>
              <a:ext uri="{FF2B5EF4-FFF2-40B4-BE49-F238E27FC236}">
                <a16:creationId xmlns:a16="http://schemas.microsoft.com/office/drawing/2014/main" id="{102B049C-09FD-1246-8D06-8F3B1266A5A2}"/>
              </a:ext>
            </a:extLst>
          </p:cNvPr>
          <p:cNvSpPr>
            <a:spLocks noGrp="1"/>
          </p:cNvSpPr>
          <p:nvPr>
            <p:ph type="body" sz="quarter" idx="10" hasCustomPrompt="1"/>
          </p:nvPr>
        </p:nvSpPr>
        <p:spPr>
          <a:xfrm>
            <a:off x="399729" y="990643"/>
            <a:ext cx="8352928" cy="356971"/>
          </a:xfrm>
          <a:prstGeom prst="rect">
            <a:avLst/>
          </a:prstGeom>
        </p:spPr>
        <p:txBody>
          <a:bodyPr anchor="t"/>
          <a:lstStyle>
            <a:lvl1pPr marL="0" indent="0" algn="l" latinLnBrk="0">
              <a:spcBef>
                <a:spcPts val="0"/>
              </a:spcBef>
              <a:buNone/>
              <a:defRPr sz="1400" b="0" i="0" baseline="0">
                <a:solidFill>
                  <a:srgbClr val="F3723D"/>
                </a:solidFill>
                <a:latin typeface="Arial" panose="020B0604020202020204" pitchFamily="34" charset="0"/>
                <a:cs typeface="Arial" pitchFamily="34" charset="0"/>
              </a:defRPr>
            </a:lvl1pPr>
          </a:lstStyle>
          <a:p>
            <a:pPr lvl="0"/>
            <a:r>
              <a:rPr lang="en-US" altLang="ko-KR"/>
              <a:t>Sub head</a:t>
            </a:r>
          </a:p>
        </p:txBody>
      </p:sp>
      <p:cxnSp>
        <p:nvCxnSpPr>
          <p:cNvPr id="23" name="Straight Connector 22">
            <a:extLst>
              <a:ext uri="{FF2B5EF4-FFF2-40B4-BE49-F238E27FC236}">
                <a16:creationId xmlns:a16="http://schemas.microsoft.com/office/drawing/2014/main" id="{96616EF1-9C43-B641-80A9-DA98FCFD346D}"/>
              </a:ext>
            </a:extLst>
          </p:cNvPr>
          <p:cNvCxnSpPr>
            <a:cxnSpLocks/>
          </p:cNvCxnSpPr>
          <p:nvPr userDrawn="1"/>
        </p:nvCxnSpPr>
        <p:spPr>
          <a:xfrm>
            <a:off x="396552" y="989851"/>
            <a:ext cx="8356103" cy="0"/>
          </a:xfrm>
          <a:prstGeom prst="line">
            <a:avLst/>
          </a:prstGeom>
          <a:ln>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E3B1E0EB-8F0E-1D4B-8095-C95177E8F343}"/>
              </a:ext>
            </a:extLst>
          </p:cNvPr>
          <p:cNvCxnSpPr>
            <a:cxnSpLocks/>
          </p:cNvCxnSpPr>
          <p:nvPr userDrawn="1"/>
        </p:nvCxnSpPr>
        <p:spPr>
          <a:xfrm>
            <a:off x="396552" y="1349891"/>
            <a:ext cx="8356103" cy="0"/>
          </a:xfrm>
          <a:prstGeom prst="line">
            <a:avLst/>
          </a:prstGeom>
          <a:ln>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2" name="TextBox 1">
            <a:extLst>
              <a:ext uri="{FF2B5EF4-FFF2-40B4-BE49-F238E27FC236}">
                <a16:creationId xmlns:a16="http://schemas.microsoft.com/office/drawing/2014/main" id="{88025219-4E37-B771-79E4-19A38B3FED6D}"/>
              </a:ext>
            </a:extLst>
          </p:cNvPr>
          <p:cNvSpPr txBox="1"/>
          <p:nvPr userDrawn="1"/>
        </p:nvSpPr>
        <p:spPr>
          <a:xfrm>
            <a:off x="18976" y="4879547"/>
            <a:ext cx="2464792"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i="0" cap="none" spc="100" baseline="0">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rPr>
              <a:t>© 2025 | </a:t>
            </a:r>
            <a:r>
              <a:rPr lang="en-US" sz="800" b="0" i="0" cap="none" spc="100" baseline="0" err="1">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rPr>
              <a:t>Lakshmikumaran</a:t>
            </a:r>
            <a:r>
              <a:rPr lang="en-US" sz="800" b="0" i="0" cap="none" spc="100" baseline="0">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rPr>
              <a:t> &amp; Sridharan</a:t>
            </a:r>
          </a:p>
        </p:txBody>
      </p:sp>
      <p:sp>
        <p:nvSpPr>
          <p:cNvPr id="3" name="TextBox 2">
            <a:extLst>
              <a:ext uri="{FF2B5EF4-FFF2-40B4-BE49-F238E27FC236}">
                <a16:creationId xmlns:a16="http://schemas.microsoft.com/office/drawing/2014/main" id="{E8763A94-3A88-9EE5-5E8A-B97BAF960C7D}"/>
              </a:ext>
            </a:extLst>
          </p:cNvPr>
          <p:cNvSpPr txBox="1"/>
          <p:nvPr userDrawn="1"/>
        </p:nvSpPr>
        <p:spPr>
          <a:xfrm>
            <a:off x="7266905" y="4879547"/>
            <a:ext cx="187220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0" i="0" cap="none" spc="100" baseline="0">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rPr>
              <a:t>|  </a:t>
            </a:r>
            <a:fld id="{C3E422BB-8672-794B-8219-0F273464E628}" type="slidenum">
              <a:rPr lang="en-US" sz="800" b="0" i="0" cap="none" spc="100" baseline="0" smtClean="0">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sz="800" b="0" i="0" cap="none" spc="100" baseline="0">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endParaRPr>
          </a:p>
        </p:txBody>
      </p:sp>
      <p:sp>
        <p:nvSpPr>
          <p:cNvPr id="4" name="TextBox 3">
            <a:extLst>
              <a:ext uri="{FF2B5EF4-FFF2-40B4-BE49-F238E27FC236}">
                <a16:creationId xmlns:a16="http://schemas.microsoft.com/office/drawing/2014/main" id="{244A6E68-A16F-11B5-F4B7-4A5197FCC9C4}"/>
              </a:ext>
            </a:extLst>
          </p:cNvPr>
          <p:cNvSpPr txBox="1"/>
          <p:nvPr userDrawn="1"/>
        </p:nvSpPr>
        <p:spPr>
          <a:xfrm>
            <a:off x="2880320" y="4879547"/>
            <a:ext cx="3383360" cy="215444"/>
          </a:xfrm>
          <a:prstGeom prst="rect">
            <a:avLst/>
          </a:prstGeom>
          <a:noFill/>
        </p:spPr>
        <p:txBody>
          <a:bodyPr wrap="square"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sz="800" b="0" i="0" cap="all" spc="200" baseline="0">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rPr>
              <a:t>Strictly Confidential </a:t>
            </a:r>
          </a:p>
        </p:txBody>
      </p:sp>
    </p:spTree>
    <p:extLst>
      <p:ext uri="{BB962C8B-B14F-4D97-AF65-F5344CB8AC3E}">
        <p14:creationId xmlns:p14="http://schemas.microsoft.com/office/powerpoint/2010/main" val="7426954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Basic">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5363729-31B3-204B-AE2B-94692B7EB89B}"/>
              </a:ext>
            </a:extLst>
          </p:cNvPr>
          <p:cNvPicPr>
            <a:picLocks noChangeAspect="1"/>
          </p:cNvPicPr>
          <p:nvPr userDrawn="1"/>
        </p:nvPicPr>
        <p:blipFill rotWithShape="1">
          <a:blip r:embed="rId2">
            <a:alphaModFix amt="30000"/>
          </a:blip>
          <a:srcRect t="23442" r="20563"/>
          <a:stretch/>
        </p:blipFill>
        <p:spPr>
          <a:xfrm>
            <a:off x="3995937" y="0"/>
            <a:ext cx="5148064" cy="4744402"/>
          </a:xfrm>
          <a:prstGeom prst="rect">
            <a:avLst/>
          </a:prstGeom>
        </p:spPr>
      </p:pic>
      <p:sp>
        <p:nvSpPr>
          <p:cNvPr id="13" name="Text Placeholder 9">
            <a:extLst>
              <a:ext uri="{FF2B5EF4-FFF2-40B4-BE49-F238E27FC236}">
                <a16:creationId xmlns:a16="http://schemas.microsoft.com/office/drawing/2014/main" id="{D281CFFB-ADF8-4F00-83B1-380F5B0E0C43}"/>
              </a:ext>
            </a:extLst>
          </p:cNvPr>
          <p:cNvSpPr>
            <a:spLocks noGrp="1"/>
          </p:cNvSpPr>
          <p:nvPr>
            <p:ph type="body" sz="quarter" idx="11" hasCustomPrompt="1"/>
          </p:nvPr>
        </p:nvSpPr>
        <p:spPr>
          <a:xfrm>
            <a:off x="399729" y="2054844"/>
            <a:ext cx="3960000" cy="2464664"/>
          </a:xfrm>
          <a:prstGeom prst="rect">
            <a:avLst/>
          </a:prstGeom>
        </p:spPr>
        <p:txBody>
          <a:bodyPr anchor="t"/>
          <a:lstStyle>
            <a:lvl1pPr marL="0" marR="0" indent="0" algn="l" defTabSz="914400" rtl="0" eaLnBrk="1" fontAlgn="auto" latinLnBrk="0" hangingPunct="1">
              <a:lnSpc>
                <a:spcPct val="100000"/>
              </a:lnSpc>
              <a:spcBef>
                <a:spcPct val="20000"/>
              </a:spcBef>
              <a:spcAft>
                <a:spcPts val="0"/>
              </a:spcAft>
              <a:buClr>
                <a:srgbClr val="F3723D"/>
              </a:buClr>
              <a:buSzTx/>
              <a:buFontTx/>
              <a:buNone/>
              <a:tabLst/>
              <a:defRPr sz="1400" b="0" i="0" baseline="0">
                <a:solidFill>
                  <a:schemeClr val="tx1"/>
                </a:solidFill>
                <a:latin typeface="Arial" panose="020B0604020202020204" pitchFamily="34" charset="0"/>
                <a:cs typeface="Arial" pitchFamily="34" charset="0"/>
              </a:defRPr>
            </a:lvl1pPr>
            <a:lvl2pPr latinLnBrk="0">
              <a:buSzPct val="70000"/>
              <a:defRPr sz="1400" b="0" i="0">
                <a:solidFill>
                  <a:schemeClr val="tx1">
                    <a:lumMod val="65000"/>
                    <a:lumOff val="35000"/>
                  </a:schemeClr>
                </a:solidFill>
                <a:latin typeface="Arial" panose="020B0604020202020204" pitchFamily="34" charset="0"/>
              </a:defRPr>
            </a:lvl2pPr>
            <a:lvl3pPr marL="857250" indent="0" latinLnBrk="0">
              <a:buFont typeface="Courier New" panose="02070309020205020404" pitchFamily="49" charset="0"/>
              <a:buNone/>
              <a:defRPr sz="1400" b="0" i="0">
                <a:solidFill>
                  <a:schemeClr val="tx1">
                    <a:lumMod val="65000"/>
                    <a:lumOff val="35000"/>
                  </a:schemeClr>
                </a:solidFill>
                <a:latin typeface="Arial" panose="020B0604020202020204" pitchFamily="34" charset="0"/>
              </a:defRPr>
            </a:lvl3pPr>
          </a:lstStyle>
          <a:p>
            <a:pPr marL="285750" marR="0" lvl="0" indent="-285750" algn="l" defTabSz="914400" rtl="0" eaLnBrk="1" fontAlgn="auto" latinLnBrk="1" hangingPunct="1">
              <a:lnSpc>
                <a:spcPct val="100000"/>
              </a:lnSpc>
              <a:spcBef>
                <a:spcPct val="20000"/>
              </a:spcBef>
              <a:spcAft>
                <a:spcPts val="0"/>
              </a:spcAft>
              <a:buClrTx/>
              <a:buSzTx/>
              <a:buFont typeface="Arial" panose="020B0604020202020204" pitchFamily="34" charset="0"/>
              <a:buChar char="•"/>
              <a:tabLst/>
              <a:defRPr/>
            </a:pPr>
            <a:r>
              <a:rPr lang="en-US" altLang="ko-KR"/>
              <a:t>Level 1</a:t>
            </a:r>
          </a:p>
          <a:p>
            <a:pPr marL="1028700" marR="0" lvl="1" indent="-285750" algn="l" defTabSz="914400" rtl="0" eaLnBrk="1" fontAlgn="auto" latinLnBrk="1" hangingPunct="1">
              <a:lnSpc>
                <a:spcPct val="100000"/>
              </a:lnSpc>
              <a:spcBef>
                <a:spcPct val="20000"/>
              </a:spcBef>
              <a:spcAft>
                <a:spcPts val="0"/>
              </a:spcAft>
              <a:buClrTx/>
              <a:buSzTx/>
              <a:buFont typeface="Arial" panose="020B0604020202020204" pitchFamily="34" charset="0"/>
              <a:buChar char="•"/>
              <a:tabLst/>
              <a:defRPr/>
            </a:pPr>
            <a:r>
              <a:rPr lang="en-US" altLang="ko-KR"/>
              <a:t>Level 2</a:t>
            </a:r>
          </a:p>
          <a:p>
            <a:pPr marL="1143000" marR="0" lvl="2" indent="-285750" algn="l" defTabSz="914400" rtl="0" eaLnBrk="1" fontAlgn="auto" latinLnBrk="1" hangingPunct="1">
              <a:lnSpc>
                <a:spcPct val="100000"/>
              </a:lnSpc>
              <a:spcBef>
                <a:spcPct val="20000"/>
              </a:spcBef>
              <a:spcAft>
                <a:spcPts val="0"/>
              </a:spcAft>
              <a:buClrTx/>
              <a:buSzTx/>
              <a:buFont typeface="Arial" panose="020B0604020202020204" pitchFamily="34" charset="0"/>
              <a:buChar char="•"/>
              <a:tabLst/>
              <a:defRPr/>
            </a:pPr>
            <a:r>
              <a:rPr lang="en-US" altLang="ko-KR"/>
              <a:t>Level 3</a:t>
            </a:r>
          </a:p>
          <a:p>
            <a:pPr marL="1143000" marR="0" lvl="2" indent="-285750" algn="l" defTabSz="914400" rtl="0" eaLnBrk="1" fontAlgn="auto" latinLnBrk="1" hangingPunct="1">
              <a:lnSpc>
                <a:spcPct val="100000"/>
              </a:lnSpc>
              <a:spcBef>
                <a:spcPct val="20000"/>
              </a:spcBef>
              <a:spcAft>
                <a:spcPts val="0"/>
              </a:spcAft>
              <a:buClrTx/>
              <a:buSzTx/>
              <a:buFont typeface="Arial" panose="020B0604020202020204" pitchFamily="34" charset="0"/>
              <a:buChar char="•"/>
              <a:tabLst/>
              <a:defRPr/>
            </a:pPr>
            <a:endParaRPr lang="en-US" altLang="ko-KR"/>
          </a:p>
        </p:txBody>
      </p:sp>
      <p:sp>
        <p:nvSpPr>
          <p:cNvPr id="11" name="Text Placeholder 9">
            <a:extLst>
              <a:ext uri="{FF2B5EF4-FFF2-40B4-BE49-F238E27FC236}">
                <a16:creationId xmlns:a16="http://schemas.microsoft.com/office/drawing/2014/main" id="{47B40167-FB61-3341-81E1-87A31085E8E2}"/>
              </a:ext>
            </a:extLst>
          </p:cNvPr>
          <p:cNvSpPr>
            <a:spLocks noGrp="1"/>
          </p:cNvSpPr>
          <p:nvPr>
            <p:ph type="body" sz="quarter" idx="14" hasCustomPrompt="1"/>
          </p:nvPr>
        </p:nvSpPr>
        <p:spPr>
          <a:xfrm>
            <a:off x="391344" y="1635173"/>
            <a:ext cx="3968386" cy="212893"/>
          </a:xfrm>
          <a:prstGeom prst="rect">
            <a:avLst/>
          </a:prstGeom>
        </p:spPr>
        <p:txBody>
          <a:bodyPr anchor="t"/>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1200" b="1" i="0" cap="all" spc="100" baseline="0">
                <a:solidFill>
                  <a:schemeClr val="tx1">
                    <a:lumMod val="65000"/>
                    <a:lumOff val="35000"/>
                  </a:schemeClr>
                </a:solidFill>
                <a:latin typeface="Arial" panose="020B0604020202020204"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altLang="ko-KR"/>
              <a:t>text</a:t>
            </a:r>
          </a:p>
        </p:txBody>
      </p:sp>
      <p:cxnSp>
        <p:nvCxnSpPr>
          <p:cNvPr id="16" name="Straight Connector 15">
            <a:extLst>
              <a:ext uri="{FF2B5EF4-FFF2-40B4-BE49-F238E27FC236}">
                <a16:creationId xmlns:a16="http://schemas.microsoft.com/office/drawing/2014/main" id="{52585D88-D717-B14B-8824-ACE399EE657B}"/>
              </a:ext>
            </a:extLst>
          </p:cNvPr>
          <p:cNvCxnSpPr>
            <a:cxnSpLocks/>
          </p:cNvCxnSpPr>
          <p:nvPr userDrawn="1"/>
        </p:nvCxnSpPr>
        <p:spPr>
          <a:xfrm>
            <a:off x="396552" y="1923207"/>
            <a:ext cx="3963177" cy="0"/>
          </a:xfrm>
          <a:prstGeom prst="line">
            <a:avLst/>
          </a:prstGeom>
          <a:ln>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18" name="Text Placeholder 9">
            <a:extLst>
              <a:ext uri="{FF2B5EF4-FFF2-40B4-BE49-F238E27FC236}">
                <a16:creationId xmlns:a16="http://schemas.microsoft.com/office/drawing/2014/main" id="{702A00F0-7214-AC49-8644-6CBD914A3328}"/>
              </a:ext>
            </a:extLst>
          </p:cNvPr>
          <p:cNvSpPr>
            <a:spLocks noGrp="1"/>
          </p:cNvSpPr>
          <p:nvPr>
            <p:ph type="body" sz="quarter" idx="15" hasCustomPrompt="1"/>
          </p:nvPr>
        </p:nvSpPr>
        <p:spPr>
          <a:xfrm>
            <a:off x="4792657" y="1635174"/>
            <a:ext cx="3960000" cy="2884334"/>
          </a:xfrm>
          <a:prstGeom prst="rect">
            <a:avLst/>
          </a:prstGeom>
        </p:spPr>
        <p:txBody>
          <a:bodyPr anchor="t"/>
          <a:lstStyle>
            <a:lvl1pPr marL="0" marR="0" indent="0" algn="l" defTabSz="914400" rtl="0" eaLnBrk="1" fontAlgn="auto" latinLnBrk="0" hangingPunct="1">
              <a:lnSpc>
                <a:spcPct val="100000"/>
              </a:lnSpc>
              <a:spcBef>
                <a:spcPct val="20000"/>
              </a:spcBef>
              <a:spcAft>
                <a:spcPts val="0"/>
              </a:spcAft>
              <a:buClr>
                <a:srgbClr val="F3723D"/>
              </a:buClr>
              <a:buSzTx/>
              <a:buFontTx/>
              <a:buNone/>
              <a:tabLst/>
              <a:defRPr sz="1400" b="0" i="0" baseline="0">
                <a:solidFill>
                  <a:schemeClr val="tx1"/>
                </a:solidFill>
                <a:latin typeface="Arial" panose="020B0604020202020204" pitchFamily="34" charset="0"/>
                <a:cs typeface="Arial" pitchFamily="34" charset="0"/>
              </a:defRPr>
            </a:lvl1pPr>
            <a:lvl2pPr latinLnBrk="0">
              <a:buSzPct val="70000"/>
              <a:defRPr sz="1400" b="0" i="0">
                <a:solidFill>
                  <a:schemeClr val="tx1">
                    <a:lumMod val="65000"/>
                    <a:lumOff val="35000"/>
                  </a:schemeClr>
                </a:solidFill>
                <a:latin typeface="Arial" panose="020B0604020202020204" pitchFamily="34" charset="0"/>
              </a:defRPr>
            </a:lvl2pPr>
            <a:lvl3pPr marL="857250" indent="0" latinLnBrk="0">
              <a:buFont typeface="Courier New" panose="02070309020205020404" pitchFamily="49" charset="0"/>
              <a:buNone/>
              <a:defRPr sz="1400" b="0" i="0">
                <a:solidFill>
                  <a:schemeClr val="tx1">
                    <a:lumMod val="65000"/>
                    <a:lumOff val="35000"/>
                  </a:schemeClr>
                </a:solidFill>
                <a:latin typeface="Arial" panose="020B0604020202020204" pitchFamily="34" charset="0"/>
              </a:defRPr>
            </a:lvl3pPr>
          </a:lstStyle>
          <a:p>
            <a:pPr marL="285750" marR="0" lvl="0" indent="-285750" algn="l" defTabSz="914400" rtl="0" eaLnBrk="1" fontAlgn="auto" latinLnBrk="1" hangingPunct="1">
              <a:lnSpc>
                <a:spcPct val="100000"/>
              </a:lnSpc>
              <a:spcBef>
                <a:spcPct val="20000"/>
              </a:spcBef>
              <a:spcAft>
                <a:spcPts val="0"/>
              </a:spcAft>
              <a:buClrTx/>
              <a:buSzTx/>
              <a:buFont typeface="Arial" panose="020B0604020202020204" pitchFamily="34" charset="0"/>
              <a:buChar char="•"/>
              <a:tabLst/>
              <a:defRPr/>
            </a:pPr>
            <a:r>
              <a:rPr lang="en-US" altLang="ko-KR"/>
              <a:t>Level 1</a:t>
            </a:r>
          </a:p>
          <a:p>
            <a:pPr marL="1028700" marR="0" lvl="1" indent="-285750" algn="l" defTabSz="914400" rtl="0" eaLnBrk="1" fontAlgn="auto" latinLnBrk="1" hangingPunct="1">
              <a:lnSpc>
                <a:spcPct val="100000"/>
              </a:lnSpc>
              <a:spcBef>
                <a:spcPct val="20000"/>
              </a:spcBef>
              <a:spcAft>
                <a:spcPts val="0"/>
              </a:spcAft>
              <a:buClrTx/>
              <a:buSzTx/>
              <a:buFont typeface="Arial" panose="020B0604020202020204" pitchFamily="34" charset="0"/>
              <a:buChar char="•"/>
              <a:tabLst/>
              <a:defRPr/>
            </a:pPr>
            <a:r>
              <a:rPr lang="en-US" altLang="ko-KR"/>
              <a:t>Level 2</a:t>
            </a:r>
          </a:p>
          <a:p>
            <a:pPr marL="1143000" marR="0" lvl="2" indent="-285750" algn="l" defTabSz="914400" rtl="0" eaLnBrk="1" fontAlgn="auto" latinLnBrk="1" hangingPunct="1">
              <a:lnSpc>
                <a:spcPct val="100000"/>
              </a:lnSpc>
              <a:spcBef>
                <a:spcPct val="20000"/>
              </a:spcBef>
              <a:spcAft>
                <a:spcPts val="0"/>
              </a:spcAft>
              <a:buClrTx/>
              <a:buSzTx/>
              <a:buFont typeface="Arial" panose="020B0604020202020204" pitchFamily="34" charset="0"/>
              <a:buChar char="•"/>
              <a:tabLst/>
              <a:defRPr/>
            </a:pPr>
            <a:r>
              <a:rPr lang="en-US" altLang="ko-KR"/>
              <a:t>Level 3</a:t>
            </a:r>
          </a:p>
          <a:p>
            <a:pPr marL="1143000" marR="0" lvl="2" indent="-285750" algn="l" defTabSz="914400" rtl="0" eaLnBrk="1" fontAlgn="auto" latinLnBrk="1" hangingPunct="1">
              <a:lnSpc>
                <a:spcPct val="100000"/>
              </a:lnSpc>
              <a:spcBef>
                <a:spcPct val="20000"/>
              </a:spcBef>
              <a:spcAft>
                <a:spcPts val="0"/>
              </a:spcAft>
              <a:buClrTx/>
              <a:buSzTx/>
              <a:buFont typeface="Arial" panose="020B0604020202020204" pitchFamily="34" charset="0"/>
              <a:buChar char="•"/>
              <a:tabLst/>
              <a:defRPr/>
            </a:pPr>
            <a:endParaRPr lang="en-US" altLang="ko-KR"/>
          </a:p>
        </p:txBody>
      </p:sp>
      <p:sp>
        <p:nvSpPr>
          <p:cNvPr id="21" name="Text Placeholder 9">
            <a:extLst>
              <a:ext uri="{FF2B5EF4-FFF2-40B4-BE49-F238E27FC236}">
                <a16:creationId xmlns:a16="http://schemas.microsoft.com/office/drawing/2014/main" id="{9C27D9C6-0098-6142-92DB-9730D14E27F7}"/>
              </a:ext>
            </a:extLst>
          </p:cNvPr>
          <p:cNvSpPr>
            <a:spLocks noGrp="1"/>
          </p:cNvSpPr>
          <p:nvPr>
            <p:ph type="body" sz="quarter" idx="12" hasCustomPrompt="1"/>
          </p:nvPr>
        </p:nvSpPr>
        <p:spPr>
          <a:xfrm>
            <a:off x="399729" y="339502"/>
            <a:ext cx="8352928" cy="576064"/>
          </a:xfrm>
          <a:prstGeom prst="rect">
            <a:avLst/>
          </a:prstGeom>
        </p:spPr>
        <p:txBody>
          <a:bodyPr anchor="t"/>
          <a:lstStyle>
            <a:lvl1pPr marL="0" indent="0" algn="l" latinLnBrk="0">
              <a:spcBef>
                <a:spcPts val="0"/>
              </a:spcBef>
              <a:buNone/>
              <a:defRPr sz="2600" b="0" i="0" baseline="0">
                <a:solidFill>
                  <a:srgbClr val="2B347A"/>
                </a:solidFill>
                <a:latin typeface="Arial" panose="020B0604020202020204" pitchFamily="34" charset="0"/>
                <a:cs typeface="Arial" pitchFamily="34" charset="0"/>
              </a:defRPr>
            </a:lvl1pPr>
          </a:lstStyle>
          <a:p>
            <a:pPr lvl="0"/>
            <a:r>
              <a:rPr lang="en-US" altLang="ko-KR"/>
              <a:t>Title</a:t>
            </a:r>
          </a:p>
        </p:txBody>
      </p:sp>
      <p:sp>
        <p:nvSpPr>
          <p:cNvPr id="22" name="Text Placeholder 9">
            <a:extLst>
              <a:ext uri="{FF2B5EF4-FFF2-40B4-BE49-F238E27FC236}">
                <a16:creationId xmlns:a16="http://schemas.microsoft.com/office/drawing/2014/main" id="{102B049C-09FD-1246-8D06-8F3B1266A5A2}"/>
              </a:ext>
            </a:extLst>
          </p:cNvPr>
          <p:cNvSpPr>
            <a:spLocks noGrp="1"/>
          </p:cNvSpPr>
          <p:nvPr>
            <p:ph type="body" sz="quarter" idx="10" hasCustomPrompt="1"/>
          </p:nvPr>
        </p:nvSpPr>
        <p:spPr>
          <a:xfrm>
            <a:off x="399729" y="990643"/>
            <a:ext cx="8352928" cy="356971"/>
          </a:xfrm>
          <a:prstGeom prst="rect">
            <a:avLst/>
          </a:prstGeom>
        </p:spPr>
        <p:txBody>
          <a:bodyPr anchor="t"/>
          <a:lstStyle>
            <a:lvl1pPr marL="0" indent="0" algn="l" latinLnBrk="0">
              <a:spcBef>
                <a:spcPts val="0"/>
              </a:spcBef>
              <a:buNone/>
              <a:defRPr sz="1400" b="0" i="0" baseline="0">
                <a:solidFill>
                  <a:srgbClr val="F3723D"/>
                </a:solidFill>
                <a:latin typeface="Arial" panose="020B0604020202020204" pitchFamily="34" charset="0"/>
                <a:cs typeface="Arial" pitchFamily="34" charset="0"/>
              </a:defRPr>
            </a:lvl1pPr>
          </a:lstStyle>
          <a:p>
            <a:pPr lvl="0"/>
            <a:r>
              <a:rPr lang="en-US" altLang="ko-KR"/>
              <a:t>Sub head</a:t>
            </a:r>
          </a:p>
        </p:txBody>
      </p:sp>
      <p:cxnSp>
        <p:nvCxnSpPr>
          <p:cNvPr id="23" name="Straight Connector 22">
            <a:extLst>
              <a:ext uri="{FF2B5EF4-FFF2-40B4-BE49-F238E27FC236}">
                <a16:creationId xmlns:a16="http://schemas.microsoft.com/office/drawing/2014/main" id="{96616EF1-9C43-B641-80A9-DA98FCFD346D}"/>
              </a:ext>
            </a:extLst>
          </p:cNvPr>
          <p:cNvCxnSpPr>
            <a:cxnSpLocks/>
          </p:cNvCxnSpPr>
          <p:nvPr userDrawn="1"/>
        </p:nvCxnSpPr>
        <p:spPr>
          <a:xfrm>
            <a:off x="396552" y="989851"/>
            <a:ext cx="8356103" cy="0"/>
          </a:xfrm>
          <a:prstGeom prst="line">
            <a:avLst/>
          </a:prstGeom>
          <a:ln>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E3B1E0EB-8F0E-1D4B-8095-C95177E8F343}"/>
              </a:ext>
            </a:extLst>
          </p:cNvPr>
          <p:cNvCxnSpPr>
            <a:cxnSpLocks/>
          </p:cNvCxnSpPr>
          <p:nvPr userDrawn="1"/>
        </p:nvCxnSpPr>
        <p:spPr>
          <a:xfrm>
            <a:off x="396552" y="1349891"/>
            <a:ext cx="8356103" cy="0"/>
          </a:xfrm>
          <a:prstGeom prst="line">
            <a:avLst/>
          </a:prstGeom>
          <a:ln>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2" name="TextBox 1">
            <a:extLst>
              <a:ext uri="{FF2B5EF4-FFF2-40B4-BE49-F238E27FC236}">
                <a16:creationId xmlns:a16="http://schemas.microsoft.com/office/drawing/2014/main" id="{264E76C1-0A70-EFD3-1115-E4A55ADA219B}"/>
              </a:ext>
            </a:extLst>
          </p:cNvPr>
          <p:cNvSpPr txBox="1"/>
          <p:nvPr userDrawn="1"/>
        </p:nvSpPr>
        <p:spPr>
          <a:xfrm>
            <a:off x="18976" y="4879547"/>
            <a:ext cx="2464792"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i="0" cap="none" spc="100" baseline="0">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rPr>
              <a:t>© 2025 | </a:t>
            </a:r>
            <a:r>
              <a:rPr lang="en-US" sz="800" b="0" i="0" cap="none" spc="100" baseline="0" err="1">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rPr>
              <a:t>Lakshmikumaran</a:t>
            </a:r>
            <a:r>
              <a:rPr lang="en-US" sz="800" b="0" i="0" cap="none" spc="100" baseline="0">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rPr>
              <a:t> &amp; Sridharan</a:t>
            </a:r>
          </a:p>
        </p:txBody>
      </p:sp>
      <p:sp>
        <p:nvSpPr>
          <p:cNvPr id="3" name="TextBox 2">
            <a:extLst>
              <a:ext uri="{FF2B5EF4-FFF2-40B4-BE49-F238E27FC236}">
                <a16:creationId xmlns:a16="http://schemas.microsoft.com/office/drawing/2014/main" id="{B3758852-2097-9FFD-7102-AB006B73483A}"/>
              </a:ext>
            </a:extLst>
          </p:cNvPr>
          <p:cNvSpPr txBox="1"/>
          <p:nvPr userDrawn="1"/>
        </p:nvSpPr>
        <p:spPr>
          <a:xfrm>
            <a:off x="7266905" y="4879547"/>
            <a:ext cx="187220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0" i="0" cap="none" spc="100" baseline="0">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rPr>
              <a:t>|  </a:t>
            </a:r>
            <a:fld id="{C3E422BB-8672-794B-8219-0F273464E628}" type="slidenum">
              <a:rPr lang="en-US" sz="800" b="0" i="0" cap="none" spc="100" baseline="0" smtClean="0">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sz="800" b="0" i="0" cap="none" spc="100" baseline="0">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endParaRPr>
          </a:p>
        </p:txBody>
      </p:sp>
      <p:sp>
        <p:nvSpPr>
          <p:cNvPr id="4" name="TextBox 3">
            <a:extLst>
              <a:ext uri="{FF2B5EF4-FFF2-40B4-BE49-F238E27FC236}">
                <a16:creationId xmlns:a16="http://schemas.microsoft.com/office/drawing/2014/main" id="{D269A34F-4010-A01E-67F0-9B2F28FB20F3}"/>
              </a:ext>
            </a:extLst>
          </p:cNvPr>
          <p:cNvSpPr txBox="1"/>
          <p:nvPr userDrawn="1"/>
        </p:nvSpPr>
        <p:spPr>
          <a:xfrm>
            <a:off x="2880320" y="4879547"/>
            <a:ext cx="3383360" cy="215444"/>
          </a:xfrm>
          <a:prstGeom prst="rect">
            <a:avLst/>
          </a:prstGeom>
          <a:noFill/>
        </p:spPr>
        <p:txBody>
          <a:bodyPr wrap="square"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sz="800" b="0" i="0" cap="all" spc="200" baseline="0">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rPr>
              <a:t>Strictly Confidential </a:t>
            </a:r>
          </a:p>
        </p:txBody>
      </p:sp>
    </p:spTree>
    <p:extLst>
      <p:ext uri="{BB962C8B-B14F-4D97-AF65-F5344CB8AC3E}">
        <p14:creationId xmlns:p14="http://schemas.microsoft.com/office/powerpoint/2010/main" val="19270972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6_Basic">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0125F69-B37F-D341-9877-195265F27A3F}"/>
              </a:ext>
            </a:extLst>
          </p:cNvPr>
          <p:cNvPicPr>
            <a:picLocks noChangeAspect="1"/>
          </p:cNvPicPr>
          <p:nvPr userDrawn="1"/>
        </p:nvPicPr>
        <p:blipFill rotWithShape="1">
          <a:blip r:embed="rId2">
            <a:alphaModFix amt="30000"/>
          </a:blip>
          <a:srcRect t="23442" r="20563"/>
          <a:stretch/>
        </p:blipFill>
        <p:spPr>
          <a:xfrm>
            <a:off x="3995937" y="0"/>
            <a:ext cx="5148064" cy="4744402"/>
          </a:xfrm>
          <a:prstGeom prst="rect">
            <a:avLst/>
          </a:prstGeom>
        </p:spPr>
      </p:pic>
      <p:sp>
        <p:nvSpPr>
          <p:cNvPr id="13" name="Text Placeholder 9">
            <a:extLst>
              <a:ext uri="{FF2B5EF4-FFF2-40B4-BE49-F238E27FC236}">
                <a16:creationId xmlns:a16="http://schemas.microsoft.com/office/drawing/2014/main" id="{D281CFFB-ADF8-4F00-83B1-380F5B0E0C43}"/>
              </a:ext>
            </a:extLst>
          </p:cNvPr>
          <p:cNvSpPr>
            <a:spLocks noGrp="1"/>
          </p:cNvSpPr>
          <p:nvPr>
            <p:ph type="body" sz="quarter" idx="11" hasCustomPrompt="1"/>
          </p:nvPr>
        </p:nvSpPr>
        <p:spPr>
          <a:xfrm>
            <a:off x="4796409" y="2054844"/>
            <a:ext cx="3960000" cy="2464664"/>
          </a:xfrm>
          <a:prstGeom prst="rect">
            <a:avLst/>
          </a:prstGeom>
        </p:spPr>
        <p:txBody>
          <a:bodyPr anchor="t"/>
          <a:lstStyle>
            <a:lvl1pPr marL="0" marR="0" indent="0" algn="l" defTabSz="914400" rtl="0" eaLnBrk="1" fontAlgn="auto" latinLnBrk="0" hangingPunct="1">
              <a:lnSpc>
                <a:spcPct val="100000"/>
              </a:lnSpc>
              <a:spcBef>
                <a:spcPct val="20000"/>
              </a:spcBef>
              <a:spcAft>
                <a:spcPts val="0"/>
              </a:spcAft>
              <a:buClr>
                <a:srgbClr val="F3723D"/>
              </a:buClr>
              <a:buSzTx/>
              <a:buFontTx/>
              <a:buNone/>
              <a:tabLst/>
              <a:defRPr sz="1400" b="0" i="0" baseline="0">
                <a:solidFill>
                  <a:schemeClr val="tx1"/>
                </a:solidFill>
                <a:latin typeface="Arial" panose="020B0604020202020204" pitchFamily="34" charset="0"/>
                <a:cs typeface="Arial" pitchFamily="34" charset="0"/>
              </a:defRPr>
            </a:lvl1pPr>
            <a:lvl2pPr latinLnBrk="0">
              <a:buSzPct val="70000"/>
              <a:defRPr sz="1400" b="0" i="0">
                <a:solidFill>
                  <a:schemeClr val="tx1">
                    <a:lumMod val="65000"/>
                    <a:lumOff val="35000"/>
                  </a:schemeClr>
                </a:solidFill>
                <a:latin typeface="Arial" panose="020B0604020202020204" pitchFamily="34" charset="0"/>
              </a:defRPr>
            </a:lvl2pPr>
            <a:lvl3pPr marL="857250" indent="0" latinLnBrk="0">
              <a:buFont typeface="Courier New" panose="02070309020205020404" pitchFamily="49" charset="0"/>
              <a:buNone/>
              <a:defRPr sz="1400" b="0" i="0">
                <a:solidFill>
                  <a:schemeClr val="tx1">
                    <a:lumMod val="65000"/>
                    <a:lumOff val="35000"/>
                  </a:schemeClr>
                </a:solidFill>
                <a:latin typeface="Arial" panose="020B0604020202020204" pitchFamily="34" charset="0"/>
              </a:defRPr>
            </a:lvl3pPr>
          </a:lstStyle>
          <a:p>
            <a:pPr marL="285750" marR="0" lvl="0" indent="-285750" algn="l" defTabSz="914400" rtl="0" eaLnBrk="1" fontAlgn="auto" latinLnBrk="1" hangingPunct="1">
              <a:lnSpc>
                <a:spcPct val="100000"/>
              </a:lnSpc>
              <a:spcBef>
                <a:spcPct val="20000"/>
              </a:spcBef>
              <a:spcAft>
                <a:spcPts val="0"/>
              </a:spcAft>
              <a:buClrTx/>
              <a:buSzTx/>
              <a:buFont typeface="Arial" panose="020B0604020202020204" pitchFamily="34" charset="0"/>
              <a:buChar char="•"/>
              <a:tabLst/>
              <a:defRPr/>
            </a:pPr>
            <a:r>
              <a:rPr lang="en-US" altLang="ko-KR"/>
              <a:t>Level 1</a:t>
            </a:r>
          </a:p>
          <a:p>
            <a:pPr marL="1028700" marR="0" lvl="1" indent="-285750" algn="l" defTabSz="914400" rtl="0" eaLnBrk="1" fontAlgn="auto" latinLnBrk="1" hangingPunct="1">
              <a:lnSpc>
                <a:spcPct val="100000"/>
              </a:lnSpc>
              <a:spcBef>
                <a:spcPct val="20000"/>
              </a:spcBef>
              <a:spcAft>
                <a:spcPts val="0"/>
              </a:spcAft>
              <a:buClrTx/>
              <a:buSzTx/>
              <a:buFont typeface="Arial" panose="020B0604020202020204" pitchFamily="34" charset="0"/>
              <a:buChar char="•"/>
              <a:tabLst/>
              <a:defRPr/>
            </a:pPr>
            <a:r>
              <a:rPr lang="en-US" altLang="ko-KR"/>
              <a:t>Level 2</a:t>
            </a:r>
          </a:p>
          <a:p>
            <a:pPr marL="1143000" marR="0" lvl="2" indent="-285750" algn="l" defTabSz="914400" rtl="0" eaLnBrk="1" fontAlgn="auto" latinLnBrk="1" hangingPunct="1">
              <a:lnSpc>
                <a:spcPct val="100000"/>
              </a:lnSpc>
              <a:spcBef>
                <a:spcPct val="20000"/>
              </a:spcBef>
              <a:spcAft>
                <a:spcPts val="0"/>
              </a:spcAft>
              <a:buClrTx/>
              <a:buSzTx/>
              <a:buFont typeface="Arial" panose="020B0604020202020204" pitchFamily="34" charset="0"/>
              <a:buChar char="•"/>
              <a:tabLst/>
              <a:defRPr/>
            </a:pPr>
            <a:r>
              <a:rPr lang="en-US" altLang="ko-KR"/>
              <a:t>Level 3</a:t>
            </a:r>
          </a:p>
          <a:p>
            <a:pPr marL="1143000" marR="0" lvl="2" indent="-285750" algn="l" defTabSz="914400" rtl="0" eaLnBrk="1" fontAlgn="auto" latinLnBrk="1" hangingPunct="1">
              <a:lnSpc>
                <a:spcPct val="100000"/>
              </a:lnSpc>
              <a:spcBef>
                <a:spcPct val="20000"/>
              </a:spcBef>
              <a:spcAft>
                <a:spcPts val="0"/>
              </a:spcAft>
              <a:buClrTx/>
              <a:buSzTx/>
              <a:buFont typeface="Arial" panose="020B0604020202020204" pitchFamily="34" charset="0"/>
              <a:buChar char="•"/>
              <a:tabLst/>
              <a:defRPr/>
            </a:pPr>
            <a:endParaRPr lang="en-US" altLang="ko-KR"/>
          </a:p>
        </p:txBody>
      </p:sp>
      <p:sp>
        <p:nvSpPr>
          <p:cNvPr id="11" name="Text Placeholder 9">
            <a:extLst>
              <a:ext uri="{FF2B5EF4-FFF2-40B4-BE49-F238E27FC236}">
                <a16:creationId xmlns:a16="http://schemas.microsoft.com/office/drawing/2014/main" id="{47B40167-FB61-3341-81E1-87A31085E8E2}"/>
              </a:ext>
            </a:extLst>
          </p:cNvPr>
          <p:cNvSpPr>
            <a:spLocks noGrp="1"/>
          </p:cNvSpPr>
          <p:nvPr>
            <p:ph type="body" sz="quarter" idx="14" hasCustomPrompt="1"/>
          </p:nvPr>
        </p:nvSpPr>
        <p:spPr>
          <a:xfrm>
            <a:off x="4788024" y="1635173"/>
            <a:ext cx="3968386" cy="212893"/>
          </a:xfrm>
          <a:prstGeom prst="rect">
            <a:avLst/>
          </a:prstGeom>
        </p:spPr>
        <p:txBody>
          <a:bodyPr anchor="t"/>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1200" b="1" i="0" cap="all" spc="100" baseline="0">
                <a:solidFill>
                  <a:schemeClr val="tx1">
                    <a:lumMod val="65000"/>
                    <a:lumOff val="35000"/>
                  </a:schemeClr>
                </a:solidFill>
                <a:latin typeface="Arial" panose="020B0604020202020204"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altLang="ko-KR"/>
              <a:t>text</a:t>
            </a:r>
          </a:p>
        </p:txBody>
      </p:sp>
      <p:cxnSp>
        <p:nvCxnSpPr>
          <p:cNvPr id="16" name="Straight Connector 15">
            <a:extLst>
              <a:ext uri="{FF2B5EF4-FFF2-40B4-BE49-F238E27FC236}">
                <a16:creationId xmlns:a16="http://schemas.microsoft.com/office/drawing/2014/main" id="{52585D88-D717-B14B-8824-ACE399EE657B}"/>
              </a:ext>
            </a:extLst>
          </p:cNvPr>
          <p:cNvCxnSpPr>
            <a:cxnSpLocks/>
          </p:cNvCxnSpPr>
          <p:nvPr userDrawn="1"/>
        </p:nvCxnSpPr>
        <p:spPr>
          <a:xfrm>
            <a:off x="4793232" y="1923207"/>
            <a:ext cx="3963177" cy="0"/>
          </a:xfrm>
          <a:prstGeom prst="line">
            <a:avLst/>
          </a:prstGeom>
          <a:ln>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18" name="Text Placeholder 9">
            <a:extLst>
              <a:ext uri="{FF2B5EF4-FFF2-40B4-BE49-F238E27FC236}">
                <a16:creationId xmlns:a16="http://schemas.microsoft.com/office/drawing/2014/main" id="{702A00F0-7214-AC49-8644-6CBD914A3328}"/>
              </a:ext>
            </a:extLst>
          </p:cNvPr>
          <p:cNvSpPr>
            <a:spLocks noGrp="1"/>
          </p:cNvSpPr>
          <p:nvPr>
            <p:ph type="body" sz="quarter" idx="15" hasCustomPrompt="1"/>
          </p:nvPr>
        </p:nvSpPr>
        <p:spPr>
          <a:xfrm>
            <a:off x="397093" y="1635174"/>
            <a:ext cx="3960000" cy="2884334"/>
          </a:xfrm>
          <a:prstGeom prst="rect">
            <a:avLst/>
          </a:prstGeom>
        </p:spPr>
        <p:txBody>
          <a:bodyPr anchor="t"/>
          <a:lstStyle>
            <a:lvl1pPr marL="0" marR="0" indent="0" algn="l" defTabSz="914400" rtl="0" eaLnBrk="1" fontAlgn="auto" latinLnBrk="0" hangingPunct="1">
              <a:lnSpc>
                <a:spcPct val="100000"/>
              </a:lnSpc>
              <a:spcBef>
                <a:spcPct val="20000"/>
              </a:spcBef>
              <a:spcAft>
                <a:spcPts val="0"/>
              </a:spcAft>
              <a:buClr>
                <a:srgbClr val="F3723D"/>
              </a:buClr>
              <a:buSzTx/>
              <a:buFontTx/>
              <a:buNone/>
              <a:tabLst/>
              <a:defRPr sz="1400" b="0" i="0" baseline="0">
                <a:solidFill>
                  <a:schemeClr val="tx1"/>
                </a:solidFill>
                <a:latin typeface="Arial" panose="020B0604020202020204" pitchFamily="34" charset="0"/>
                <a:cs typeface="Arial" pitchFamily="34" charset="0"/>
              </a:defRPr>
            </a:lvl1pPr>
            <a:lvl2pPr latinLnBrk="0">
              <a:buSzPct val="70000"/>
              <a:defRPr sz="1400" b="0" i="0">
                <a:solidFill>
                  <a:schemeClr val="tx1">
                    <a:lumMod val="65000"/>
                    <a:lumOff val="35000"/>
                  </a:schemeClr>
                </a:solidFill>
                <a:latin typeface="Arial" panose="020B0604020202020204" pitchFamily="34" charset="0"/>
              </a:defRPr>
            </a:lvl2pPr>
            <a:lvl3pPr marL="857250" indent="0" latinLnBrk="0">
              <a:buFont typeface="Courier New" panose="02070309020205020404" pitchFamily="49" charset="0"/>
              <a:buNone/>
              <a:defRPr sz="1400" b="0" i="0">
                <a:solidFill>
                  <a:schemeClr val="tx1">
                    <a:lumMod val="65000"/>
                    <a:lumOff val="35000"/>
                  </a:schemeClr>
                </a:solidFill>
                <a:latin typeface="Arial" panose="020B0604020202020204" pitchFamily="34" charset="0"/>
              </a:defRPr>
            </a:lvl3pPr>
          </a:lstStyle>
          <a:p>
            <a:pPr marL="285750" marR="0" lvl="0" indent="-285750" algn="l" defTabSz="914400" rtl="0" eaLnBrk="1" fontAlgn="auto" latinLnBrk="1" hangingPunct="1">
              <a:lnSpc>
                <a:spcPct val="100000"/>
              </a:lnSpc>
              <a:spcBef>
                <a:spcPct val="20000"/>
              </a:spcBef>
              <a:spcAft>
                <a:spcPts val="0"/>
              </a:spcAft>
              <a:buClrTx/>
              <a:buSzTx/>
              <a:buFont typeface="Arial" panose="020B0604020202020204" pitchFamily="34" charset="0"/>
              <a:buChar char="•"/>
              <a:tabLst/>
              <a:defRPr/>
            </a:pPr>
            <a:r>
              <a:rPr lang="en-US" altLang="ko-KR"/>
              <a:t>Level 1</a:t>
            </a:r>
          </a:p>
          <a:p>
            <a:pPr marL="1028700" marR="0" lvl="1" indent="-285750" algn="l" defTabSz="914400" rtl="0" eaLnBrk="1" fontAlgn="auto" latinLnBrk="1" hangingPunct="1">
              <a:lnSpc>
                <a:spcPct val="100000"/>
              </a:lnSpc>
              <a:spcBef>
                <a:spcPct val="20000"/>
              </a:spcBef>
              <a:spcAft>
                <a:spcPts val="0"/>
              </a:spcAft>
              <a:buClrTx/>
              <a:buSzTx/>
              <a:buFont typeface="Arial" panose="020B0604020202020204" pitchFamily="34" charset="0"/>
              <a:buChar char="•"/>
              <a:tabLst/>
              <a:defRPr/>
            </a:pPr>
            <a:r>
              <a:rPr lang="en-US" altLang="ko-KR"/>
              <a:t>Level 2</a:t>
            </a:r>
          </a:p>
          <a:p>
            <a:pPr marL="1143000" marR="0" lvl="2" indent="-285750" algn="l" defTabSz="914400" rtl="0" eaLnBrk="1" fontAlgn="auto" latinLnBrk="1" hangingPunct="1">
              <a:lnSpc>
                <a:spcPct val="100000"/>
              </a:lnSpc>
              <a:spcBef>
                <a:spcPct val="20000"/>
              </a:spcBef>
              <a:spcAft>
                <a:spcPts val="0"/>
              </a:spcAft>
              <a:buClrTx/>
              <a:buSzTx/>
              <a:buFont typeface="Arial" panose="020B0604020202020204" pitchFamily="34" charset="0"/>
              <a:buChar char="•"/>
              <a:tabLst/>
              <a:defRPr/>
            </a:pPr>
            <a:r>
              <a:rPr lang="en-US" altLang="ko-KR"/>
              <a:t>Level 3</a:t>
            </a:r>
          </a:p>
          <a:p>
            <a:pPr marL="1143000" marR="0" lvl="2" indent="-285750" algn="l" defTabSz="914400" rtl="0" eaLnBrk="1" fontAlgn="auto" latinLnBrk="1" hangingPunct="1">
              <a:lnSpc>
                <a:spcPct val="100000"/>
              </a:lnSpc>
              <a:spcBef>
                <a:spcPct val="20000"/>
              </a:spcBef>
              <a:spcAft>
                <a:spcPts val="0"/>
              </a:spcAft>
              <a:buClrTx/>
              <a:buSzTx/>
              <a:buFont typeface="Arial" panose="020B0604020202020204" pitchFamily="34" charset="0"/>
              <a:buChar char="•"/>
              <a:tabLst/>
              <a:defRPr/>
            </a:pPr>
            <a:endParaRPr lang="en-US" altLang="ko-KR"/>
          </a:p>
        </p:txBody>
      </p:sp>
      <p:sp>
        <p:nvSpPr>
          <p:cNvPr id="21" name="Text Placeholder 9">
            <a:extLst>
              <a:ext uri="{FF2B5EF4-FFF2-40B4-BE49-F238E27FC236}">
                <a16:creationId xmlns:a16="http://schemas.microsoft.com/office/drawing/2014/main" id="{9C27D9C6-0098-6142-92DB-9730D14E27F7}"/>
              </a:ext>
            </a:extLst>
          </p:cNvPr>
          <p:cNvSpPr>
            <a:spLocks noGrp="1"/>
          </p:cNvSpPr>
          <p:nvPr>
            <p:ph type="body" sz="quarter" idx="12" hasCustomPrompt="1"/>
          </p:nvPr>
        </p:nvSpPr>
        <p:spPr>
          <a:xfrm>
            <a:off x="399729" y="339502"/>
            <a:ext cx="8352928" cy="576064"/>
          </a:xfrm>
          <a:prstGeom prst="rect">
            <a:avLst/>
          </a:prstGeom>
        </p:spPr>
        <p:txBody>
          <a:bodyPr anchor="t"/>
          <a:lstStyle>
            <a:lvl1pPr marL="0" indent="0" algn="l" latinLnBrk="0">
              <a:spcBef>
                <a:spcPts val="0"/>
              </a:spcBef>
              <a:buNone/>
              <a:defRPr sz="2600" b="0" i="0" baseline="0">
                <a:solidFill>
                  <a:srgbClr val="02214F"/>
                </a:solidFill>
                <a:latin typeface="Arial" panose="020B0604020202020204" pitchFamily="34" charset="0"/>
                <a:cs typeface="Arial" pitchFamily="34" charset="0"/>
              </a:defRPr>
            </a:lvl1pPr>
          </a:lstStyle>
          <a:p>
            <a:pPr lvl="0"/>
            <a:r>
              <a:rPr lang="en-US" altLang="ko-KR"/>
              <a:t>Title</a:t>
            </a:r>
          </a:p>
        </p:txBody>
      </p:sp>
      <p:sp>
        <p:nvSpPr>
          <p:cNvPr id="22" name="Text Placeholder 9">
            <a:extLst>
              <a:ext uri="{FF2B5EF4-FFF2-40B4-BE49-F238E27FC236}">
                <a16:creationId xmlns:a16="http://schemas.microsoft.com/office/drawing/2014/main" id="{102B049C-09FD-1246-8D06-8F3B1266A5A2}"/>
              </a:ext>
            </a:extLst>
          </p:cNvPr>
          <p:cNvSpPr>
            <a:spLocks noGrp="1"/>
          </p:cNvSpPr>
          <p:nvPr>
            <p:ph type="body" sz="quarter" idx="10" hasCustomPrompt="1"/>
          </p:nvPr>
        </p:nvSpPr>
        <p:spPr>
          <a:xfrm>
            <a:off x="399729" y="990643"/>
            <a:ext cx="8352928" cy="356971"/>
          </a:xfrm>
          <a:prstGeom prst="rect">
            <a:avLst/>
          </a:prstGeom>
        </p:spPr>
        <p:txBody>
          <a:bodyPr anchor="t"/>
          <a:lstStyle>
            <a:lvl1pPr marL="0" indent="0" algn="l" latinLnBrk="0">
              <a:spcBef>
                <a:spcPts val="0"/>
              </a:spcBef>
              <a:buNone/>
              <a:defRPr sz="1400" b="0" i="0" baseline="0">
                <a:solidFill>
                  <a:srgbClr val="F3723D"/>
                </a:solidFill>
                <a:latin typeface="Arial" panose="020B0604020202020204" pitchFamily="34" charset="0"/>
                <a:cs typeface="Arial" pitchFamily="34" charset="0"/>
              </a:defRPr>
            </a:lvl1pPr>
          </a:lstStyle>
          <a:p>
            <a:pPr lvl="0"/>
            <a:r>
              <a:rPr lang="en-US" altLang="ko-KR"/>
              <a:t>Sub head</a:t>
            </a:r>
          </a:p>
        </p:txBody>
      </p:sp>
      <p:cxnSp>
        <p:nvCxnSpPr>
          <p:cNvPr id="23" name="Straight Connector 22">
            <a:extLst>
              <a:ext uri="{FF2B5EF4-FFF2-40B4-BE49-F238E27FC236}">
                <a16:creationId xmlns:a16="http://schemas.microsoft.com/office/drawing/2014/main" id="{96616EF1-9C43-B641-80A9-DA98FCFD346D}"/>
              </a:ext>
            </a:extLst>
          </p:cNvPr>
          <p:cNvCxnSpPr>
            <a:cxnSpLocks/>
          </p:cNvCxnSpPr>
          <p:nvPr userDrawn="1"/>
        </p:nvCxnSpPr>
        <p:spPr>
          <a:xfrm>
            <a:off x="396552" y="989851"/>
            <a:ext cx="8356103" cy="0"/>
          </a:xfrm>
          <a:prstGeom prst="line">
            <a:avLst/>
          </a:prstGeom>
          <a:ln>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E3B1E0EB-8F0E-1D4B-8095-C95177E8F343}"/>
              </a:ext>
            </a:extLst>
          </p:cNvPr>
          <p:cNvCxnSpPr>
            <a:cxnSpLocks/>
          </p:cNvCxnSpPr>
          <p:nvPr userDrawn="1"/>
        </p:nvCxnSpPr>
        <p:spPr>
          <a:xfrm>
            <a:off x="396552" y="1349891"/>
            <a:ext cx="8356103" cy="0"/>
          </a:xfrm>
          <a:prstGeom prst="line">
            <a:avLst/>
          </a:prstGeom>
          <a:ln>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2" name="TextBox 1">
            <a:extLst>
              <a:ext uri="{FF2B5EF4-FFF2-40B4-BE49-F238E27FC236}">
                <a16:creationId xmlns:a16="http://schemas.microsoft.com/office/drawing/2014/main" id="{0F6286B5-AB3C-CB8F-C522-E127D2516737}"/>
              </a:ext>
            </a:extLst>
          </p:cNvPr>
          <p:cNvSpPr txBox="1"/>
          <p:nvPr userDrawn="1"/>
        </p:nvSpPr>
        <p:spPr>
          <a:xfrm>
            <a:off x="18976" y="4879547"/>
            <a:ext cx="2464792"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i="0" cap="none" spc="100" baseline="0">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rPr>
              <a:t>© 2025 | </a:t>
            </a:r>
            <a:r>
              <a:rPr lang="en-US" sz="800" b="0" i="0" cap="none" spc="100" baseline="0" err="1">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rPr>
              <a:t>Lakshmikumaran</a:t>
            </a:r>
            <a:r>
              <a:rPr lang="en-US" sz="800" b="0" i="0" cap="none" spc="100" baseline="0">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rPr>
              <a:t> &amp; Sridharan</a:t>
            </a:r>
          </a:p>
        </p:txBody>
      </p:sp>
      <p:sp>
        <p:nvSpPr>
          <p:cNvPr id="3" name="TextBox 2">
            <a:extLst>
              <a:ext uri="{FF2B5EF4-FFF2-40B4-BE49-F238E27FC236}">
                <a16:creationId xmlns:a16="http://schemas.microsoft.com/office/drawing/2014/main" id="{924B82F1-8E28-76DC-9ABC-1CF0A979AA83}"/>
              </a:ext>
            </a:extLst>
          </p:cNvPr>
          <p:cNvSpPr txBox="1"/>
          <p:nvPr userDrawn="1"/>
        </p:nvSpPr>
        <p:spPr>
          <a:xfrm>
            <a:off x="7266905" y="4879547"/>
            <a:ext cx="187220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0" i="0" cap="none" spc="100" baseline="0">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rPr>
              <a:t>|  </a:t>
            </a:r>
            <a:fld id="{C3E422BB-8672-794B-8219-0F273464E628}" type="slidenum">
              <a:rPr lang="en-US" sz="800" b="0" i="0" cap="none" spc="100" baseline="0" smtClean="0">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sz="800" b="0" i="0" cap="none" spc="100" baseline="0">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endParaRPr>
          </a:p>
        </p:txBody>
      </p:sp>
      <p:sp>
        <p:nvSpPr>
          <p:cNvPr id="4" name="TextBox 3">
            <a:extLst>
              <a:ext uri="{FF2B5EF4-FFF2-40B4-BE49-F238E27FC236}">
                <a16:creationId xmlns:a16="http://schemas.microsoft.com/office/drawing/2014/main" id="{18D6A854-9264-2FAA-EC3C-48873B2CFE62}"/>
              </a:ext>
            </a:extLst>
          </p:cNvPr>
          <p:cNvSpPr txBox="1"/>
          <p:nvPr userDrawn="1"/>
        </p:nvSpPr>
        <p:spPr>
          <a:xfrm>
            <a:off x="2880320" y="4879547"/>
            <a:ext cx="3383360" cy="215444"/>
          </a:xfrm>
          <a:prstGeom prst="rect">
            <a:avLst/>
          </a:prstGeom>
          <a:noFill/>
        </p:spPr>
        <p:txBody>
          <a:bodyPr wrap="square"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sz="800" b="0" i="0" cap="all" spc="200" baseline="0">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rPr>
              <a:t>Strictly Confidential </a:t>
            </a:r>
          </a:p>
        </p:txBody>
      </p:sp>
    </p:spTree>
    <p:extLst>
      <p:ext uri="{BB962C8B-B14F-4D97-AF65-F5344CB8AC3E}">
        <p14:creationId xmlns:p14="http://schemas.microsoft.com/office/powerpoint/2010/main" val="32450843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4_Basic">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A1A9626E-24F1-114E-AC5A-E5BC367ADCC1}"/>
              </a:ext>
            </a:extLst>
          </p:cNvPr>
          <p:cNvPicPr>
            <a:picLocks noChangeAspect="1"/>
          </p:cNvPicPr>
          <p:nvPr userDrawn="1"/>
        </p:nvPicPr>
        <p:blipFill rotWithShape="1">
          <a:blip r:embed="rId2">
            <a:alphaModFix amt="30000"/>
          </a:blip>
          <a:srcRect t="23442" r="20563"/>
          <a:stretch/>
        </p:blipFill>
        <p:spPr>
          <a:xfrm>
            <a:off x="3995937" y="0"/>
            <a:ext cx="5148064" cy="4744402"/>
          </a:xfrm>
          <a:prstGeom prst="rect">
            <a:avLst/>
          </a:prstGeom>
        </p:spPr>
      </p:pic>
      <p:cxnSp>
        <p:nvCxnSpPr>
          <p:cNvPr id="10" name="Straight Connector 9">
            <a:extLst>
              <a:ext uri="{FF2B5EF4-FFF2-40B4-BE49-F238E27FC236}">
                <a16:creationId xmlns:a16="http://schemas.microsoft.com/office/drawing/2014/main" id="{9DD5467B-53B7-449C-BF41-A9F63936667F}"/>
              </a:ext>
            </a:extLst>
          </p:cNvPr>
          <p:cNvCxnSpPr>
            <a:cxnSpLocks/>
          </p:cNvCxnSpPr>
          <p:nvPr userDrawn="1"/>
        </p:nvCxnSpPr>
        <p:spPr>
          <a:xfrm>
            <a:off x="396875" y="1347788"/>
            <a:ext cx="3962400" cy="0"/>
          </a:xfrm>
          <a:prstGeom prst="line">
            <a:avLst/>
          </a:prstGeom>
          <a:ln>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9BAB2F1E-3FBA-4CEF-99DB-50128604C46D}"/>
              </a:ext>
            </a:extLst>
          </p:cNvPr>
          <p:cNvCxnSpPr>
            <a:cxnSpLocks/>
          </p:cNvCxnSpPr>
          <p:nvPr userDrawn="1"/>
        </p:nvCxnSpPr>
        <p:spPr>
          <a:xfrm>
            <a:off x="4789488" y="1347788"/>
            <a:ext cx="3962400" cy="0"/>
          </a:xfrm>
          <a:prstGeom prst="line">
            <a:avLst/>
          </a:prstGeom>
          <a:ln>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13" name="Text Placeholder 9"/>
          <p:cNvSpPr>
            <a:spLocks noGrp="1"/>
          </p:cNvSpPr>
          <p:nvPr>
            <p:ph type="body" sz="quarter" idx="11"/>
          </p:nvPr>
        </p:nvSpPr>
        <p:spPr>
          <a:xfrm>
            <a:off x="400753" y="1479252"/>
            <a:ext cx="3958976" cy="957729"/>
          </a:xfrm>
          <a:prstGeom prst="rect">
            <a:avLst/>
          </a:prstGeom>
        </p:spPr>
        <p:txBody>
          <a:bodyPr anchor="t"/>
          <a:lstStyle>
            <a:lvl1pPr marL="0" marR="0" indent="0" algn="l" defTabSz="914400" rtl="0" eaLnBrk="1" fontAlgn="auto" latinLnBrk="0" hangingPunct="1">
              <a:lnSpc>
                <a:spcPct val="100000"/>
              </a:lnSpc>
              <a:spcBef>
                <a:spcPct val="20000"/>
              </a:spcBef>
              <a:spcAft>
                <a:spcPts val="0"/>
              </a:spcAft>
              <a:buClr>
                <a:srgbClr val="F3723D"/>
              </a:buClr>
              <a:buSzTx/>
              <a:buFontTx/>
              <a:buNone/>
              <a:tabLst/>
              <a:defRPr sz="1400" b="0" i="0" baseline="0">
                <a:solidFill>
                  <a:schemeClr val="tx1"/>
                </a:solidFill>
                <a:latin typeface="Arial" panose="020B0604020202020204" pitchFamily="34" charset="0"/>
                <a:cs typeface="Arial" pitchFamily="34" charset="0"/>
              </a:defRPr>
            </a:lvl1pPr>
            <a:lvl2pPr marL="742950" indent="-285750" latinLnBrk="0">
              <a:buSzPct val="100000"/>
              <a:buFont typeface="Arial" panose="020B0604020202020204" pitchFamily="34" charset="0"/>
              <a:buChar char="•"/>
              <a:defRPr sz="1400" b="0" i="0">
                <a:solidFill>
                  <a:schemeClr val="tx1">
                    <a:lumMod val="65000"/>
                    <a:lumOff val="35000"/>
                  </a:schemeClr>
                </a:solidFill>
                <a:latin typeface="Arial" panose="020B0604020202020204" pitchFamily="34" charset="0"/>
              </a:defRPr>
            </a:lvl2pPr>
            <a:lvl3pPr marL="1143000" indent="-285750" latinLnBrk="0">
              <a:buSzPct val="100000"/>
              <a:buFont typeface="Arial" panose="020B0604020202020204" pitchFamily="34" charset="0"/>
              <a:buChar char="•"/>
              <a:defRPr sz="1400" b="0" i="0">
                <a:solidFill>
                  <a:schemeClr val="tx1">
                    <a:lumMod val="65000"/>
                    <a:lumOff val="35000"/>
                  </a:schemeClr>
                </a:solidFill>
                <a:latin typeface="Arial" panose="020B0604020202020204" pitchFamily="34" charset="0"/>
              </a:defRPr>
            </a:lvl3pPr>
          </a:lstStyle>
          <a:p>
            <a:pPr lvl="0"/>
            <a:r>
              <a:rPr lang="en-GB" altLang="ko-KR"/>
              <a:t>Click to edit Master text styles</a:t>
            </a:r>
          </a:p>
          <a:p>
            <a:pPr lvl="1"/>
            <a:r>
              <a:rPr lang="en-GB" altLang="ko-KR"/>
              <a:t>Second level</a:t>
            </a:r>
          </a:p>
          <a:p>
            <a:pPr lvl="2"/>
            <a:r>
              <a:rPr lang="en-GB" altLang="ko-KR"/>
              <a:t>Third level</a:t>
            </a:r>
          </a:p>
        </p:txBody>
      </p:sp>
      <p:sp>
        <p:nvSpPr>
          <p:cNvPr id="11" name="Text Placeholder 9"/>
          <p:cNvSpPr>
            <a:spLocks noGrp="1"/>
          </p:cNvSpPr>
          <p:nvPr>
            <p:ph type="body" sz="quarter" idx="14" hasCustomPrompt="1"/>
          </p:nvPr>
        </p:nvSpPr>
        <p:spPr>
          <a:xfrm>
            <a:off x="391344" y="1059582"/>
            <a:ext cx="3968386" cy="212893"/>
          </a:xfrm>
          <a:prstGeom prst="rect">
            <a:avLst/>
          </a:prstGeom>
        </p:spPr>
        <p:txBody>
          <a:bodyPr anchor="t"/>
          <a:lstStyle>
            <a:lvl1pPr marL="0" indent="0" algn="l" latinLnBrk="0">
              <a:spcBef>
                <a:spcPts val="0"/>
              </a:spcBef>
              <a:buNone/>
              <a:defRPr sz="1200" b="1" i="0" cap="all" spc="100" baseline="0">
                <a:solidFill>
                  <a:schemeClr val="tx1">
                    <a:lumMod val="65000"/>
                    <a:lumOff val="35000"/>
                  </a:schemeClr>
                </a:solidFill>
                <a:latin typeface="Arial" panose="020B0604020202020204" pitchFamily="34" charset="0"/>
                <a:cs typeface="Arial" pitchFamily="34" charset="0"/>
              </a:defRPr>
            </a:lvl1pPr>
          </a:lstStyle>
          <a:p>
            <a:pPr lvl="0"/>
            <a:r>
              <a:rPr lang="en-GB" altLang="ko-KR"/>
              <a:t>Text</a:t>
            </a:r>
          </a:p>
        </p:txBody>
      </p:sp>
      <p:sp>
        <p:nvSpPr>
          <p:cNvPr id="18" name="Text Placeholder 9"/>
          <p:cNvSpPr>
            <a:spLocks noGrp="1"/>
          </p:cNvSpPr>
          <p:nvPr>
            <p:ph type="body" sz="quarter" idx="15"/>
          </p:nvPr>
        </p:nvSpPr>
        <p:spPr>
          <a:xfrm>
            <a:off x="4793681" y="1479252"/>
            <a:ext cx="3958976" cy="957729"/>
          </a:xfrm>
          <a:prstGeom prst="rect">
            <a:avLst/>
          </a:prstGeom>
        </p:spPr>
        <p:txBody>
          <a:bodyPr anchor="t"/>
          <a:lstStyle>
            <a:lvl1pPr marL="0" marR="0" indent="0" algn="l" defTabSz="914400" rtl="0" eaLnBrk="1" fontAlgn="auto" latinLnBrk="0" hangingPunct="1">
              <a:lnSpc>
                <a:spcPct val="100000"/>
              </a:lnSpc>
              <a:spcBef>
                <a:spcPct val="20000"/>
              </a:spcBef>
              <a:spcAft>
                <a:spcPts val="0"/>
              </a:spcAft>
              <a:buClr>
                <a:srgbClr val="F3723D"/>
              </a:buClr>
              <a:buSzTx/>
              <a:buFontTx/>
              <a:buNone/>
              <a:tabLst/>
              <a:defRPr sz="1400" b="0" i="0" baseline="0">
                <a:solidFill>
                  <a:schemeClr val="tx1"/>
                </a:solidFill>
                <a:latin typeface="Arial" panose="020B0604020202020204" pitchFamily="34" charset="0"/>
                <a:cs typeface="Arial" pitchFamily="34" charset="0"/>
              </a:defRPr>
            </a:lvl1pPr>
            <a:lvl2pPr marL="742950" indent="-285750" latinLnBrk="0">
              <a:buSzPct val="100000"/>
              <a:buFont typeface="Arial" panose="020B0604020202020204" pitchFamily="34" charset="0"/>
              <a:buChar char="•"/>
              <a:defRPr sz="1400" b="0" i="0">
                <a:solidFill>
                  <a:schemeClr val="tx1">
                    <a:lumMod val="65000"/>
                    <a:lumOff val="35000"/>
                  </a:schemeClr>
                </a:solidFill>
                <a:latin typeface="Arial" panose="020B0604020202020204" pitchFamily="34" charset="0"/>
              </a:defRPr>
            </a:lvl2pPr>
            <a:lvl3pPr marL="1143000" indent="-285750" latinLnBrk="0">
              <a:buSzPct val="100000"/>
              <a:buFont typeface="Arial" panose="020B0604020202020204" pitchFamily="34" charset="0"/>
              <a:buChar char="•"/>
              <a:defRPr sz="1400" b="0" i="0">
                <a:solidFill>
                  <a:schemeClr val="tx1">
                    <a:lumMod val="65000"/>
                    <a:lumOff val="35000"/>
                  </a:schemeClr>
                </a:solidFill>
                <a:latin typeface="Arial" panose="020B0604020202020204" pitchFamily="34" charset="0"/>
              </a:defRPr>
            </a:lvl3pPr>
          </a:lstStyle>
          <a:p>
            <a:pPr lvl="0"/>
            <a:r>
              <a:rPr lang="en-GB" altLang="ko-KR"/>
              <a:t>Click to edit Master text styles</a:t>
            </a:r>
          </a:p>
          <a:p>
            <a:pPr lvl="1"/>
            <a:r>
              <a:rPr lang="en-GB" altLang="ko-KR"/>
              <a:t>Second level</a:t>
            </a:r>
          </a:p>
          <a:p>
            <a:pPr lvl="2"/>
            <a:r>
              <a:rPr lang="en-GB" altLang="ko-KR"/>
              <a:t>Third level</a:t>
            </a:r>
          </a:p>
        </p:txBody>
      </p:sp>
      <p:sp>
        <p:nvSpPr>
          <p:cNvPr id="19" name="Text Placeholder 9"/>
          <p:cNvSpPr>
            <a:spLocks noGrp="1"/>
          </p:cNvSpPr>
          <p:nvPr>
            <p:ph type="body" sz="quarter" idx="16" hasCustomPrompt="1"/>
          </p:nvPr>
        </p:nvSpPr>
        <p:spPr>
          <a:xfrm>
            <a:off x="4784272" y="1059582"/>
            <a:ext cx="3968386" cy="212893"/>
          </a:xfrm>
          <a:prstGeom prst="rect">
            <a:avLst/>
          </a:prstGeom>
        </p:spPr>
        <p:txBody>
          <a:bodyPr anchor="t"/>
          <a:lstStyle>
            <a:lvl1pPr marL="0" indent="0" algn="l" latinLnBrk="0">
              <a:spcBef>
                <a:spcPts val="0"/>
              </a:spcBef>
              <a:buNone/>
              <a:defRPr sz="1200" b="1" i="0" cap="all" spc="100" baseline="0">
                <a:solidFill>
                  <a:schemeClr val="tx1">
                    <a:lumMod val="65000"/>
                    <a:lumOff val="35000"/>
                  </a:schemeClr>
                </a:solidFill>
                <a:latin typeface="Arial" panose="020B0604020202020204" pitchFamily="34" charset="0"/>
                <a:cs typeface="Arial" pitchFamily="34" charset="0"/>
              </a:defRPr>
            </a:lvl1pPr>
          </a:lstStyle>
          <a:p>
            <a:pPr lvl="0"/>
            <a:r>
              <a:rPr lang="en-GB" altLang="ko-KR"/>
              <a:t>Text</a:t>
            </a:r>
          </a:p>
        </p:txBody>
      </p:sp>
      <p:sp>
        <p:nvSpPr>
          <p:cNvPr id="21" name="Text Placeholder 9"/>
          <p:cNvSpPr>
            <a:spLocks noGrp="1"/>
          </p:cNvSpPr>
          <p:nvPr>
            <p:ph type="body" sz="quarter" idx="12" hasCustomPrompt="1"/>
          </p:nvPr>
        </p:nvSpPr>
        <p:spPr>
          <a:xfrm>
            <a:off x="399729" y="339502"/>
            <a:ext cx="8352928" cy="576064"/>
          </a:xfrm>
          <a:prstGeom prst="rect">
            <a:avLst/>
          </a:prstGeom>
        </p:spPr>
        <p:txBody>
          <a:bodyPr anchor="t"/>
          <a:lstStyle>
            <a:lvl1pPr marL="0" indent="0" algn="l" latinLnBrk="0">
              <a:spcBef>
                <a:spcPts val="0"/>
              </a:spcBef>
              <a:buNone/>
              <a:defRPr sz="2600" b="0" i="0" baseline="0">
                <a:solidFill>
                  <a:srgbClr val="19317D"/>
                </a:solidFill>
                <a:latin typeface="Arial" panose="020B0604020202020204" pitchFamily="34" charset="0"/>
                <a:cs typeface="Arial" pitchFamily="34" charset="0"/>
              </a:defRPr>
            </a:lvl1pPr>
          </a:lstStyle>
          <a:p>
            <a:pPr lvl="0"/>
            <a:r>
              <a:rPr lang="en-GB" altLang="ko-KR"/>
              <a:t>Title</a:t>
            </a:r>
          </a:p>
        </p:txBody>
      </p:sp>
      <p:cxnSp>
        <p:nvCxnSpPr>
          <p:cNvPr id="14" name="Straight Connector 13">
            <a:extLst>
              <a:ext uri="{FF2B5EF4-FFF2-40B4-BE49-F238E27FC236}">
                <a16:creationId xmlns:a16="http://schemas.microsoft.com/office/drawing/2014/main" id="{32141729-78B4-5040-A787-2ECAC39AFD0D}"/>
              </a:ext>
            </a:extLst>
          </p:cNvPr>
          <p:cNvCxnSpPr>
            <a:cxnSpLocks/>
          </p:cNvCxnSpPr>
          <p:nvPr userDrawn="1"/>
        </p:nvCxnSpPr>
        <p:spPr>
          <a:xfrm>
            <a:off x="401068" y="2931964"/>
            <a:ext cx="3962400" cy="0"/>
          </a:xfrm>
          <a:prstGeom prst="line">
            <a:avLst/>
          </a:prstGeom>
          <a:ln>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84DC62A1-5253-D745-B73F-02E02B506602}"/>
              </a:ext>
            </a:extLst>
          </p:cNvPr>
          <p:cNvCxnSpPr>
            <a:cxnSpLocks/>
          </p:cNvCxnSpPr>
          <p:nvPr userDrawn="1"/>
        </p:nvCxnSpPr>
        <p:spPr>
          <a:xfrm>
            <a:off x="4793681" y="2931964"/>
            <a:ext cx="3962400" cy="0"/>
          </a:xfrm>
          <a:prstGeom prst="line">
            <a:avLst/>
          </a:prstGeom>
          <a:ln>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16" name="Text Placeholder 9">
            <a:extLst>
              <a:ext uri="{FF2B5EF4-FFF2-40B4-BE49-F238E27FC236}">
                <a16:creationId xmlns:a16="http://schemas.microsoft.com/office/drawing/2014/main" id="{C66EB70E-57D5-7841-97E7-8C3DDE514548}"/>
              </a:ext>
            </a:extLst>
          </p:cNvPr>
          <p:cNvSpPr>
            <a:spLocks noGrp="1"/>
          </p:cNvSpPr>
          <p:nvPr>
            <p:ph type="body" sz="quarter" idx="17"/>
          </p:nvPr>
        </p:nvSpPr>
        <p:spPr>
          <a:xfrm>
            <a:off x="400752" y="3063429"/>
            <a:ext cx="3963169" cy="948482"/>
          </a:xfrm>
          <a:prstGeom prst="rect">
            <a:avLst/>
          </a:prstGeom>
        </p:spPr>
        <p:txBody>
          <a:bodyPr anchor="t"/>
          <a:lstStyle>
            <a:lvl1pPr marL="0" marR="0" indent="0" algn="l" defTabSz="914400" rtl="0" eaLnBrk="1" fontAlgn="auto" latinLnBrk="0" hangingPunct="1">
              <a:lnSpc>
                <a:spcPct val="100000"/>
              </a:lnSpc>
              <a:spcBef>
                <a:spcPct val="20000"/>
              </a:spcBef>
              <a:spcAft>
                <a:spcPts val="0"/>
              </a:spcAft>
              <a:buClr>
                <a:srgbClr val="F3723D"/>
              </a:buClr>
              <a:buSzTx/>
              <a:buFontTx/>
              <a:buNone/>
              <a:tabLst/>
              <a:defRPr sz="1400" b="0" i="0" baseline="0">
                <a:solidFill>
                  <a:schemeClr val="tx1"/>
                </a:solidFill>
                <a:latin typeface="Arial" panose="020B0604020202020204" pitchFamily="34" charset="0"/>
                <a:cs typeface="Arial" pitchFamily="34" charset="0"/>
              </a:defRPr>
            </a:lvl1pPr>
            <a:lvl2pPr marL="742950" indent="-285750" latinLnBrk="0">
              <a:buSzPct val="100000"/>
              <a:buFont typeface="Arial" panose="020B0604020202020204" pitchFamily="34" charset="0"/>
              <a:buChar char="•"/>
              <a:defRPr sz="1400" b="0" i="0">
                <a:solidFill>
                  <a:schemeClr val="tx1">
                    <a:lumMod val="65000"/>
                    <a:lumOff val="35000"/>
                  </a:schemeClr>
                </a:solidFill>
                <a:latin typeface="Arial" panose="020B0604020202020204" pitchFamily="34" charset="0"/>
              </a:defRPr>
            </a:lvl2pPr>
            <a:lvl3pPr marL="1143000" indent="-285750" latinLnBrk="0">
              <a:buSzPct val="100000"/>
              <a:buFont typeface="Arial" panose="020B0604020202020204" pitchFamily="34" charset="0"/>
              <a:buChar char="•"/>
              <a:defRPr sz="1400" b="0" i="0">
                <a:solidFill>
                  <a:schemeClr val="tx1">
                    <a:lumMod val="65000"/>
                    <a:lumOff val="35000"/>
                  </a:schemeClr>
                </a:solidFill>
                <a:latin typeface="Arial" panose="020B0604020202020204" pitchFamily="34" charset="0"/>
              </a:defRPr>
            </a:lvl3pPr>
          </a:lstStyle>
          <a:p>
            <a:pPr lvl="0"/>
            <a:r>
              <a:rPr lang="en-GB" altLang="ko-KR"/>
              <a:t>Click to edit Master text styles</a:t>
            </a:r>
          </a:p>
          <a:p>
            <a:pPr lvl="1"/>
            <a:r>
              <a:rPr lang="en-GB" altLang="ko-KR"/>
              <a:t>Second level</a:t>
            </a:r>
          </a:p>
          <a:p>
            <a:pPr lvl="2"/>
            <a:r>
              <a:rPr lang="en-GB" altLang="ko-KR"/>
              <a:t>Third level</a:t>
            </a:r>
          </a:p>
        </p:txBody>
      </p:sp>
      <p:sp>
        <p:nvSpPr>
          <p:cNvPr id="17" name="Text Placeholder 9">
            <a:extLst>
              <a:ext uri="{FF2B5EF4-FFF2-40B4-BE49-F238E27FC236}">
                <a16:creationId xmlns:a16="http://schemas.microsoft.com/office/drawing/2014/main" id="{4BCFC6CF-4E2E-DE40-9E1C-6B308FC09700}"/>
              </a:ext>
            </a:extLst>
          </p:cNvPr>
          <p:cNvSpPr>
            <a:spLocks noGrp="1"/>
          </p:cNvSpPr>
          <p:nvPr>
            <p:ph type="body" sz="quarter" idx="18" hasCustomPrompt="1"/>
          </p:nvPr>
        </p:nvSpPr>
        <p:spPr>
          <a:xfrm>
            <a:off x="395537" y="2643758"/>
            <a:ext cx="3968386" cy="212893"/>
          </a:xfrm>
          <a:prstGeom prst="rect">
            <a:avLst/>
          </a:prstGeom>
        </p:spPr>
        <p:txBody>
          <a:bodyPr anchor="t"/>
          <a:lstStyle>
            <a:lvl1pPr marL="0" indent="0" algn="l" latinLnBrk="0">
              <a:spcBef>
                <a:spcPts val="0"/>
              </a:spcBef>
              <a:buNone/>
              <a:defRPr sz="1200" b="1" i="0" cap="all" spc="100" baseline="0">
                <a:solidFill>
                  <a:schemeClr val="tx1">
                    <a:lumMod val="65000"/>
                    <a:lumOff val="35000"/>
                  </a:schemeClr>
                </a:solidFill>
                <a:latin typeface="Arial" panose="020B0604020202020204" pitchFamily="34" charset="0"/>
                <a:cs typeface="Arial" pitchFamily="34" charset="0"/>
              </a:defRPr>
            </a:lvl1pPr>
          </a:lstStyle>
          <a:p>
            <a:pPr lvl="0"/>
            <a:r>
              <a:rPr lang="en-GB" altLang="ko-KR"/>
              <a:t>Text</a:t>
            </a:r>
          </a:p>
        </p:txBody>
      </p:sp>
      <p:sp>
        <p:nvSpPr>
          <p:cNvPr id="20" name="Text Placeholder 9">
            <a:extLst>
              <a:ext uri="{FF2B5EF4-FFF2-40B4-BE49-F238E27FC236}">
                <a16:creationId xmlns:a16="http://schemas.microsoft.com/office/drawing/2014/main" id="{D8999F84-6159-4A4D-9D15-47F7DF77486D}"/>
              </a:ext>
            </a:extLst>
          </p:cNvPr>
          <p:cNvSpPr>
            <a:spLocks noGrp="1"/>
          </p:cNvSpPr>
          <p:nvPr>
            <p:ph type="body" sz="quarter" idx="19"/>
          </p:nvPr>
        </p:nvSpPr>
        <p:spPr>
          <a:xfrm>
            <a:off x="4793680" y="3063429"/>
            <a:ext cx="3963169" cy="948482"/>
          </a:xfrm>
          <a:prstGeom prst="rect">
            <a:avLst/>
          </a:prstGeom>
        </p:spPr>
        <p:txBody>
          <a:bodyPr anchor="t"/>
          <a:lstStyle>
            <a:lvl1pPr marL="0" marR="0" indent="0" algn="l" defTabSz="914400" rtl="0" eaLnBrk="1" fontAlgn="auto" latinLnBrk="0" hangingPunct="1">
              <a:lnSpc>
                <a:spcPct val="100000"/>
              </a:lnSpc>
              <a:spcBef>
                <a:spcPct val="20000"/>
              </a:spcBef>
              <a:spcAft>
                <a:spcPts val="0"/>
              </a:spcAft>
              <a:buClr>
                <a:srgbClr val="F3723D"/>
              </a:buClr>
              <a:buSzTx/>
              <a:buFontTx/>
              <a:buNone/>
              <a:tabLst/>
              <a:defRPr sz="1400" b="0" i="0" baseline="0">
                <a:solidFill>
                  <a:schemeClr val="tx1"/>
                </a:solidFill>
                <a:latin typeface="Arial" panose="020B0604020202020204" pitchFamily="34" charset="0"/>
                <a:cs typeface="Arial" pitchFamily="34" charset="0"/>
              </a:defRPr>
            </a:lvl1pPr>
            <a:lvl2pPr marL="742950" indent="-285750" latinLnBrk="0">
              <a:buSzPct val="100000"/>
              <a:buFont typeface="Arial" panose="020B0604020202020204" pitchFamily="34" charset="0"/>
              <a:buChar char="•"/>
              <a:defRPr sz="1400" b="0" i="0">
                <a:solidFill>
                  <a:schemeClr val="tx1">
                    <a:lumMod val="65000"/>
                    <a:lumOff val="35000"/>
                  </a:schemeClr>
                </a:solidFill>
                <a:latin typeface="Arial" panose="020B0604020202020204" pitchFamily="34" charset="0"/>
              </a:defRPr>
            </a:lvl2pPr>
            <a:lvl3pPr marL="1143000" indent="-285750" latinLnBrk="0">
              <a:buSzPct val="100000"/>
              <a:buFont typeface="Arial" panose="020B0604020202020204" pitchFamily="34" charset="0"/>
              <a:buChar char="•"/>
              <a:defRPr sz="1400" b="0" i="0">
                <a:solidFill>
                  <a:schemeClr val="tx1">
                    <a:lumMod val="65000"/>
                    <a:lumOff val="35000"/>
                  </a:schemeClr>
                </a:solidFill>
                <a:latin typeface="Arial" panose="020B0604020202020204" pitchFamily="34" charset="0"/>
              </a:defRPr>
            </a:lvl3pPr>
          </a:lstStyle>
          <a:p>
            <a:pPr lvl="0"/>
            <a:r>
              <a:rPr lang="en-GB" altLang="ko-KR"/>
              <a:t>Click to edit Master text styles</a:t>
            </a:r>
          </a:p>
          <a:p>
            <a:pPr lvl="1"/>
            <a:r>
              <a:rPr lang="en-GB" altLang="ko-KR"/>
              <a:t>Second level</a:t>
            </a:r>
          </a:p>
          <a:p>
            <a:pPr lvl="2"/>
            <a:r>
              <a:rPr lang="en-GB" altLang="ko-KR"/>
              <a:t>Third level</a:t>
            </a:r>
          </a:p>
        </p:txBody>
      </p:sp>
      <p:sp>
        <p:nvSpPr>
          <p:cNvPr id="22" name="Text Placeholder 9">
            <a:extLst>
              <a:ext uri="{FF2B5EF4-FFF2-40B4-BE49-F238E27FC236}">
                <a16:creationId xmlns:a16="http://schemas.microsoft.com/office/drawing/2014/main" id="{6774E52A-3328-EA48-9F94-91D10F75FE91}"/>
              </a:ext>
            </a:extLst>
          </p:cNvPr>
          <p:cNvSpPr>
            <a:spLocks noGrp="1"/>
          </p:cNvSpPr>
          <p:nvPr>
            <p:ph type="body" sz="quarter" idx="20" hasCustomPrompt="1"/>
          </p:nvPr>
        </p:nvSpPr>
        <p:spPr>
          <a:xfrm>
            <a:off x="4788465" y="2643758"/>
            <a:ext cx="3968386" cy="212893"/>
          </a:xfrm>
          <a:prstGeom prst="rect">
            <a:avLst/>
          </a:prstGeom>
        </p:spPr>
        <p:txBody>
          <a:bodyPr anchor="t"/>
          <a:lstStyle>
            <a:lvl1pPr marL="0" indent="0" algn="l" latinLnBrk="0">
              <a:spcBef>
                <a:spcPts val="0"/>
              </a:spcBef>
              <a:buNone/>
              <a:defRPr sz="1200" b="1" i="0" cap="all" spc="100" baseline="0">
                <a:solidFill>
                  <a:schemeClr val="tx1">
                    <a:lumMod val="65000"/>
                    <a:lumOff val="35000"/>
                  </a:schemeClr>
                </a:solidFill>
                <a:latin typeface="Arial" panose="020B0604020202020204" pitchFamily="34" charset="0"/>
                <a:cs typeface="Arial" pitchFamily="34" charset="0"/>
              </a:defRPr>
            </a:lvl1pPr>
          </a:lstStyle>
          <a:p>
            <a:pPr lvl="0"/>
            <a:r>
              <a:rPr lang="en-GB" altLang="ko-KR"/>
              <a:t>Text</a:t>
            </a:r>
          </a:p>
        </p:txBody>
      </p:sp>
      <p:sp>
        <p:nvSpPr>
          <p:cNvPr id="2" name="TextBox 1">
            <a:extLst>
              <a:ext uri="{FF2B5EF4-FFF2-40B4-BE49-F238E27FC236}">
                <a16:creationId xmlns:a16="http://schemas.microsoft.com/office/drawing/2014/main" id="{394A6999-0AD6-A387-42E8-788F8E30426A}"/>
              </a:ext>
            </a:extLst>
          </p:cNvPr>
          <p:cNvSpPr txBox="1"/>
          <p:nvPr userDrawn="1"/>
        </p:nvSpPr>
        <p:spPr>
          <a:xfrm>
            <a:off x="18976" y="4879547"/>
            <a:ext cx="2464792"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i="0" cap="none" spc="100" baseline="0">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rPr>
              <a:t>© 2025 | </a:t>
            </a:r>
            <a:r>
              <a:rPr lang="en-US" sz="800" b="0" i="0" cap="none" spc="100" baseline="0" err="1">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rPr>
              <a:t>Lakshmikumaran</a:t>
            </a:r>
            <a:r>
              <a:rPr lang="en-US" sz="800" b="0" i="0" cap="none" spc="100" baseline="0">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rPr>
              <a:t> &amp; Sridharan</a:t>
            </a:r>
          </a:p>
        </p:txBody>
      </p:sp>
      <p:sp>
        <p:nvSpPr>
          <p:cNvPr id="3" name="TextBox 2">
            <a:extLst>
              <a:ext uri="{FF2B5EF4-FFF2-40B4-BE49-F238E27FC236}">
                <a16:creationId xmlns:a16="http://schemas.microsoft.com/office/drawing/2014/main" id="{A2EF7043-61FC-EAD8-764D-DC145444B804}"/>
              </a:ext>
            </a:extLst>
          </p:cNvPr>
          <p:cNvSpPr txBox="1"/>
          <p:nvPr userDrawn="1"/>
        </p:nvSpPr>
        <p:spPr>
          <a:xfrm>
            <a:off x="7266905" y="4879547"/>
            <a:ext cx="187220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0" i="0" cap="none" spc="100" baseline="0">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rPr>
              <a:t>|  </a:t>
            </a:r>
            <a:fld id="{C3E422BB-8672-794B-8219-0F273464E628}" type="slidenum">
              <a:rPr lang="en-US" sz="800" b="0" i="0" cap="none" spc="100" baseline="0" smtClean="0">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sz="800" b="0" i="0" cap="none" spc="100" baseline="0">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endParaRPr>
          </a:p>
        </p:txBody>
      </p:sp>
      <p:sp>
        <p:nvSpPr>
          <p:cNvPr id="4" name="TextBox 3">
            <a:extLst>
              <a:ext uri="{FF2B5EF4-FFF2-40B4-BE49-F238E27FC236}">
                <a16:creationId xmlns:a16="http://schemas.microsoft.com/office/drawing/2014/main" id="{7E41E615-3018-C75F-8406-BD1824C47918}"/>
              </a:ext>
            </a:extLst>
          </p:cNvPr>
          <p:cNvSpPr txBox="1"/>
          <p:nvPr userDrawn="1"/>
        </p:nvSpPr>
        <p:spPr>
          <a:xfrm>
            <a:off x="2880320" y="4879547"/>
            <a:ext cx="3383360" cy="215444"/>
          </a:xfrm>
          <a:prstGeom prst="rect">
            <a:avLst/>
          </a:prstGeom>
          <a:noFill/>
        </p:spPr>
        <p:txBody>
          <a:bodyPr wrap="square"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sz="800" b="0" i="0" cap="all" spc="200" baseline="0">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rPr>
              <a:t>Strictly Confidential </a:t>
            </a:r>
          </a:p>
        </p:txBody>
      </p:sp>
    </p:spTree>
    <p:extLst>
      <p:ext uri="{BB962C8B-B14F-4D97-AF65-F5344CB8AC3E}">
        <p14:creationId xmlns:p14="http://schemas.microsoft.com/office/powerpoint/2010/main" val="13240264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2_Basic">
    <p:bg>
      <p:bgPr>
        <a:solidFill>
          <a:schemeClr val="bg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679F558-27FF-DD4D-8D35-87A8CBF67436}"/>
              </a:ext>
            </a:extLst>
          </p:cNvPr>
          <p:cNvPicPr>
            <a:picLocks noChangeAspect="1"/>
          </p:cNvPicPr>
          <p:nvPr userDrawn="1"/>
        </p:nvPicPr>
        <p:blipFill rotWithShape="1">
          <a:blip r:embed="rId2">
            <a:alphaModFix amt="30000"/>
          </a:blip>
          <a:srcRect t="23442" r="20563"/>
          <a:stretch/>
        </p:blipFill>
        <p:spPr>
          <a:xfrm>
            <a:off x="3995937" y="0"/>
            <a:ext cx="5148064" cy="4744402"/>
          </a:xfrm>
          <a:prstGeom prst="rect">
            <a:avLst/>
          </a:prstGeom>
        </p:spPr>
      </p:pic>
      <p:sp>
        <p:nvSpPr>
          <p:cNvPr id="20" name="Text Placeholder 9">
            <a:extLst>
              <a:ext uri="{FF2B5EF4-FFF2-40B4-BE49-F238E27FC236}">
                <a16:creationId xmlns:a16="http://schemas.microsoft.com/office/drawing/2014/main" id="{4BCC3101-5E4D-4544-B959-AF697135887B}"/>
              </a:ext>
            </a:extLst>
          </p:cNvPr>
          <p:cNvSpPr>
            <a:spLocks noGrp="1"/>
          </p:cNvSpPr>
          <p:nvPr>
            <p:ph type="body" sz="quarter" idx="11" hasCustomPrompt="1"/>
          </p:nvPr>
        </p:nvSpPr>
        <p:spPr>
          <a:xfrm>
            <a:off x="399728" y="1419623"/>
            <a:ext cx="2520000" cy="3101790"/>
          </a:xfrm>
          <a:prstGeom prst="rect">
            <a:avLst/>
          </a:prstGeom>
        </p:spPr>
        <p:txBody>
          <a:bodyPr anchor="t"/>
          <a:lstStyle>
            <a:lvl1pPr marL="0" marR="0" indent="0" algn="l" defTabSz="914400" rtl="0" eaLnBrk="1" fontAlgn="auto" latinLnBrk="0" hangingPunct="1">
              <a:lnSpc>
                <a:spcPct val="100000"/>
              </a:lnSpc>
              <a:spcBef>
                <a:spcPct val="20000"/>
              </a:spcBef>
              <a:spcAft>
                <a:spcPts val="0"/>
              </a:spcAft>
              <a:buClr>
                <a:srgbClr val="F3723D"/>
              </a:buClr>
              <a:buSzTx/>
              <a:buFont typeface="Arial" panose="020B0604020202020204" pitchFamily="34" charset="0"/>
              <a:buChar char="•"/>
              <a:tabLst/>
              <a:defRPr sz="1200" b="0" i="0" baseline="0">
                <a:solidFill>
                  <a:schemeClr val="tx1"/>
                </a:solidFill>
                <a:latin typeface="Arial" panose="020B0604020202020204" pitchFamily="34" charset="0"/>
                <a:cs typeface="Arial" pitchFamily="34" charset="0"/>
              </a:defRPr>
            </a:lvl1pPr>
            <a:lvl2pPr marL="1028700" indent="-628650" latinLnBrk="0">
              <a:buSzPct val="70000"/>
              <a:tabLst/>
              <a:defRPr sz="1200" b="0" i="0">
                <a:solidFill>
                  <a:schemeClr val="tx1">
                    <a:lumMod val="65000"/>
                    <a:lumOff val="35000"/>
                  </a:schemeClr>
                </a:solidFill>
                <a:latin typeface="Arial" panose="020B0604020202020204" pitchFamily="34" charset="0"/>
              </a:defRPr>
            </a:lvl2pPr>
            <a:lvl3pPr marL="857250" indent="0" latinLnBrk="0">
              <a:buFont typeface="Courier New" panose="02070309020205020404" pitchFamily="49" charset="0"/>
              <a:buNone/>
              <a:defRPr sz="1200" b="0" i="0">
                <a:solidFill>
                  <a:schemeClr val="tx1">
                    <a:lumMod val="65000"/>
                    <a:lumOff val="35000"/>
                  </a:schemeClr>
                </a:solidFill>
                <a:latin typeface="Arial" panose="020B0604020202020204" pitchFamily="34" charset="0"/>
              </a:defRPr>
            </a:lvl3pPr>
          </a:lstStyle>
          <a:p>
            <a:pPr marL="285750" marR="0" lvl="0" indent="-285750" algn="l" defTabSz="914400" rtl="0" eaLnBrk="1" fontAlgn="auto" latinLnBrk="1" hangingPunct="1">
              <a:lnSpc>
                <a:spcPct val="100000"/>
              </a:lnSpc>
              <a:spcBef>
                <a:spcPct val="20000"/>
              </a:spcBef>
              <a:spcAft>
                <a:spcPts val="0"/>
              </a:spcAft>
              <a:buClrTx/>
              <a:buSzTx/>
              <a:buFont typeface="Arial" panose="020B0604020202020204" pitchFamily="34" charset="0"/>
              <a:buChar char="•"/>
              <a:tabLst/>
              <a:defRPr/>
            </a:pPr>
            <a:r>
              <a:rPr lang="en-US" altLang="ko-KR"/>
              <a:t>Level 1</a:t>
            </a:r>
          </a:p>
          <a:p>
            <a:pPr marL="1028700" marR="0" lvl="1" indent="-285750" algn="l" defTabSz="914400" rtl="0" eaLnBrk="1" fontAlgn="auto" latinLnBrk="1" hangingPunct="1">
              <a:lnSpc>
                <a:spcPct val="100000"/>
              </a:lnSpc>
              <a:spcBef>
                <a:spcPct val="20000"/>
              </a:spcBef>
              <a:spcAft>
                <a:spcPts val="0"/>
              </a:spcAft>
              <a:buClrTx/>
              <a:buSzTx/>
              <a:buFont typeface="Arial" panose="020B0604020202020204" pitchFamily="34" charset="0"/>
              <a:buChar char="•"/>
              <a:tabLst/>
              <a:defRPr/>
            </a:pPr>
            <a:r>
              <a:rPr lang="en-US" altLang="ko-KR"/>
              <a:t>Level 2</a:t>
            </a:r>
          </a:p>
          <a:p>
            <a:pPr marL="1143000" marR="0" lvl="2" indent="-285750" algn="l" defTabSz="914400" rtl="0" eaLnBrk="1" fontAlgn="auto" latinLnBrk="1" hangingPunct="1">
              <a:lnSpc>
                <a:spcPct val="100000"/>
              </a:lnSpc>
              <a:spcBef>
                <a:spcPct val="20000"/>
              </a:spcBef>
              <a:spcAft>
                <a:spcPts val="0"/>
              </a:spcAft>
              <a:buClrTx/>
              <a:buSzTx/>
              <a:buFont typeface="Arial" panose="020B0604020202020204" pitchFamily="34" charset="0"/>
              <a:buChar char="•"/>
              <a:tabLst/>
              <a:defRPr/>
            </a:pPr>
            <a:r>
              <a:rPr lang="en-US" altLang="ko-KR"/>
              <a:t>Level 3</a:t>
            </a:r>
          </a:p>
          <a:p>
            <a:pPr marL="1143000" marR="0" lvl="2" indent="-285750" algn="l" defTabSz="914400" rtl="0" eaLnBrk="1" fontAlgn="auto" latinLnBrk="1" hangingPunct="1">
              <a:lnSpc>
                <a:spcPct val="100000"/>
              </a:lnSpc>
              <a:spcBef>
                <a:spcPct val="20000"/>
              </a:spcBef>
              <a:spcAft>
                <a:spcPts val="0"/>
              </a:spcAft>
              <a:buClrTx/>
              <a:buSzTx/>
              <a:buFont typeface="Arial" panose="020B0604020202020204" pitchFamily="34" charset="0"/>
              <a:buChar char="•"/>
              <a:tabLst/>
              <a:defRPr/>
            </a:pPr>
            <a:endParaRPr lang="en-US" altLang="ko-KR"/>
          </a:p>
        </p:txBody>
      </p:sp>
      <p:sp>
        <p:nvSpPr>
          <p:cNvPr id="21" name="Text Placeholder 9">
            <a:extLst>
              <a:ext uri="{FF2B5EF4-FFF2-40B4-BE49-F238E27FC236}">
                <a16:creationId xmlns:a16="http://schemas.microsoft.com/office/drawing/2014/main" id="{EA82EEAC-8784-1F4D-BDC4-876ECBEF660C}"/>
              </a:ext>
            </a:extLst>
          </p:cNvPr>
          <p:cNvSpPr>
            <a:spLocks noGrp="1"/>
          </p:cNvSpPr>
          <p:nvPr>
            <p:ph type="body" sz="quarter" idx="14" hasCustomPrompt="1"/>
          </p:nvPr>
        </p:nvSpPr>
        <p:spPr>
          <a:xfrm>
            <a:off x="391344" y="1058863"/>
            <a:ext cx="2520000" cy="212893"/>
          </a:xfrm>
          <a:prstGeom prst="rect">
            <a:avLst/>
          </a:prstGeom>
        </p:spPr>
        <p:txBody>
          <a:bodyPr anchor="t"/>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1200" b="1" i="0" cap="all" spc="200" baseline="0">
                <a:solidFill>
                  <a:schemeClr val="tx1">
                    <a:lumMod val="65000"/>
                    <a:lumOff val="35000"/>
                  </a:schemeClr>
                </a:solidFill>
                <a:latin typeface="Arial" panose="020B0604020202020204"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altLang="ko-KR"/>
              <a:t>Text 1</a:t>
            </a:r>
          </a:p>
        </p:txBody>
      </p:sp>
      <p:cxnSp>
        <p:nvCxnSpPr>
          <p:cNvPr id="22" name="Straight Connector 21">
            <a:extLst>
              <a:ext uri="{FF2B5EF4-FFF2-40B4-BE49-F238E27FC236}">
                <a16:creationId xmlns:a16="http://schemas.microsoft.com/office/drawing/2014/main" id="{8CB1BCC0-5CF1-6340-973C-ED353A9F1177}"/>
              </a:ext>
            </a:extLst>
          </p:cNvPr>
          <p:cNvCxnSpPr>
            <a:cxnSpLocks/>
          </p:cNvCxnSpPr>
          <p:nvPr userDrawn="1"/>
        </p:nvCxnSpPr>
        <p:spPr>
          <a:xfrm>
            <a:off x="396551" y="1346897"/>
            <a:ext cx="2520000" cy="0"/>
          </a:xfrm>
          <a:prstGeom prst="line">
            <a:avLst/>
          </a:prstGeom>
          <a:ln>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26" name="Text Placeholder 9">
            <a:extLst>
              <a:ext uri="{FF2B5EF4-FFF2-40B4-BE49-F238E27FC236}">
                <a16:creationId xmlns:a16="http://schemas.microsoft.com/office/drawing/2014/main" id="{A179963E-676D-A442-93B9-4EB2FD20491B}"/>
              </a:ext>
            </a:extLst>
          </p:cNvPr>
          <p:cNvSpPr>
            <a:spLocks noGrp="1"/>
          </p:cNvSpPr>
          <p:nvPr>
            <p:ph type="body" sz="quarter" idx="12" hasCustomPrompt="1"/>
          </p:nvPr>
        </p:nvSpPr>
        <p:spPr>
          <a:xfrm>
            <a:off x="399729" y="339502"/>
            <a:ext cx="8352928" cy="576064"/>
          </a:xfrm>
          <a:prstGeom prst="rect">
            <a:avLst/>
          </a:prstGeom>
        </p:spPr>
        <p:txBody>
          <a:bodyPr anchor="t"/>
          <a:lstStyle>
            <a:lvl1pPr marL="0" indent="0" algn="l" latinLnBrk="0">
              <a:spcBef>
                <a:spcPts val="0"/>
              </a:spcBef>
              <a:buNone/>
              <a:defRPr sz="2600" b="0" i="0" baseline="0">
                <a:solidFill>
                  <a:srgbClr val="19317D"/>
                </a:solidFill>
                <a:latin typeface="Arial" panose="020B0604020202020204" pitchFamily="34" charset="0"/>
                <a:cs typeface="Arial" pitchFamily="34" charset="0"/>
              </a:defRPr>
            </a:lvl1pPr>
          </a:lstStyle>
          <a:p>
            <a:pPr lvl="0"/>
            <a:r>
              <a:rPr lang="en-US" altLang="ko-KR"/>
              <a:t>Title (MoM/Action Plan)</a:t>
            </a:r>
          </a:p>
        </p:txBody>
      </p:sp>
      <p:sp>
        <p:nvSpPr>
          <p:cNvPr id="27" name="Text Placeholder 9">
            <a:extLst>
              <a:ext uri="{FF2B5EF4-FFF2-40B4-BE49-F238E27FC236}">
                <a16:creationId xmlns:a16="http://schemas.microsoft.com/office/drawing/2014/main" id="{3779E6A5-9371-0744-9DF5-51D2285CD05B}"/>
              </a:ext>
            </a:extLst>
          </p:cNvPr>
          <p:cNvSpPr>
            <a:spLocks noGrp="1"/>
          </p:cNvSpPr>
          <p:nvPr>
            <p:ph type="body" sz="quarter" idx="15" hasCustomPrompt="1"/>
          </p:nvPr>
        </p:nvSpPr>
        <p:spPr>
          <a:xfrm>
            <a:off x="3312000" y="1421568"/>
            <a:ext cx="2520000" cy="3099844"/>
          </a:xfrm>
          <a:prstGeom prst="rect">
            <a:avLst/>
          </a:prstGeom>
        </p:spPr>
        <p:txBody>
          <a:bodyPr anchor="t"/>
          <a:lstStyle>
            <a:lvl1pPr marL="0" marR="0" indent="0" algn="l" defTabSz="914400" rtl="0" eaLnBrk="1" fontAlgn="auto" latinLnBrk="0" hangingPunct="1">
              <a:lnSpc>
                <a:spcPct val="100000"/>
              </a:lnSpc>
              <a:spcBef>
                <a:spcPct val="20000"/>
              </a:spcBef>
              <a:spcAft>
                <a:spcPts val="0"/>
              </a:spcAft>
              <a:buClr>
                <a:srgbClr val="F3723D"/>
              </a:buClr>
              <a:buSzTx/>
              <a:buFontTx/>
              <a:buNone/>
              <a:tabLst/>
              <a:defRPr sz="1200" b="0" i="0" baseline="0">
                <a:solidFill>
                  <a:schemeClr val="tx1"/>
                </a:solidFill>
                <a:latin typeface="Arial" panose="020B0604020202020204" pitchFamily="34" charset="0"/>
                <a:cs typeface="Arial" pitchFamily="34" charset="0"/>
              </a:defRPr>
            </a:lvl1pPr>
            <a:lvl2pPr latinLnBrk="0">
              <a:buSzPct val="70000"/>
              <a:defRPr sz="1200" b="0" i="0">
                <a:solidFill>
                  <a:schemeClr val="tx1">
                    <a:lumMod val="65000"/>
                    <a:lumOff val="35000"/>
                  </a:schemeClr>
                </a:solidFill>
                <a:latin typeface="Arial" panose="020B0604020202020204" pitchFamily="34" charset="0"/>
              </a:defRPr>
            </a:lvl2pPr>
            <a:lvl3pPr marL="857250" indent="0" latinLnBrk="0">
              <a:buFont typeface="Courier New" panose="02070309020205020404" pitchFamily="49" charset="0"/>
              <a:buNone/>
              <a:defRPr sz="1200" b="0" i="0">
                <a:solidFill>
                  <a:schemeClr val="tx1">
                    <a:lumMod val="65000"/>
                    <a:lumOff val="35000"/>
                  </a:schemeClr>
                </a:solidFill>
                <a:latin typeface="Arial" panose="020B0604020202020204" pitchFamily="34" charset="0"/>
              </a:defRPr>
            </a:lvl3pPr>
          </a:lstStyle>
          <a:p>
            <a:pPr marL="285750" marR="0" lvl="0" indent="-285750" algn="l" defTabSz="914400" rtl="0" eaLnBrk="1" fontAlgn="auto" latinLnBrk="1" hangingPunct="1">
              <a:lnSpc>
                <a:spcPct val="100000"/>
              </a:lnSpc>
              <a:spcBef>
                <a:spcPct val="20000"/>
              </a:spcBef>
              <a:spcAft>
                <a:spcPts val="0"/>
              </a:spcAft>
              <a:buClrTx/>
              <a:buSzTx/>
              <a:buFont typeface="Arial" panose="020B0604020202020204" pitchFamily="34" charset="0"/>
              <a:buChar char="•"/>
              <a:tabLst/>
              <a:defRPr/>
            </a:pPr>
            <a:r>
              <a:rPr lang="en-US" altLang="ko-KR"/>
              <a:t>Level 1</a:t>
            </a:r>
          </a:p>
          <a:p>
            <a:pPr marL="1028700" marR="0" lvl="1" indent="-285750" algn="l" defTabSz="914400" rtl="0" eaLnBrk="1" fontAlgn="auto" latinLnBrk="1" hangingPunct="1">
              <a:lnSpc>
                <a:spcPct val="100000"/>
              </a:lnSpc>
              <a:spcBef>
                <a:spcPct val="20000"/>
              </a:spcBef>
              <a:spcAft>
                <a:spcPts val="0"/>
              </a:spcAft>
              <a:buClrTx/>
              <a:buSzTx/>
              <a:buFont typeface="Arial" panose="020B0604020202020204" pitchFamily="34" charset="0"/>
              <a:buChar char="•"/>
              <a:tabLst/>
              <a:defRPr/>
            </a:pPr>
            <a:r>
              <a:rPr lang="en-US" altLang="ko-KR"/>
              <a:t>Level 2</a:t>
            </a:r>
          </a:p>
          <a:p>
            <a:pPr marL="1143000" marR="0" lvl="2" indent="-285750" algn="l" defTabSz="914400" rtl="0" eaLnBrk="1" fontAlgn="auto" latinLnBrk="1" hangingPunct="1">
              <a:lnSpc>
                <a:spcPct val="100000"/>
              </a:lnSpc>
              <a:spcBef>
                <a:spcPct val="20000"/>
              </a:spcBef>
              <a:spcAft>
                <a:spcPts val="0"/>
              </a:spcAft>
              <a:buClrTx/>
              <a:buSzTx/>
              <a:buFont typeface="Arial" panose="020B0604020202020204" pitchFamily="34" charset="0"/>
              <a:buChar char="•"/>
              <a:tabLst/>
              <a:defRPr/>
            </a:pPr>
            <a:r>
              <a:rPr lang="en-US" altLang="ko-KR"/>
              <a:t>Level 3</a:t>
            </a:r>
          </a:p>
          <a:p>
            <a:pPr marL="1143000" marR="0" lvl="2" indent="-285750" algn="l" defTabSz="914400" rtl="0" eaLnBrk="1" fontAlgn="auto" latinLnBrk="1" hangingPunct="1">
              <a:lnSpc>
                <a:spcPct val="100000"/>
              </a:lnSpc>
              <a:spcBef>
                <a:spcPct val="20000"/>
              </a:spcBef>
              <a:spcAft>
                <a:spcPts val="0"/>
              </a:spcAft>
              <a:buClrTx/>
              <a:buSzTx/>
              <a:buFont typeface="Arial" panose="020B0604020202020204" pitchFamily="34" charset="0"/>
              <a:buChar char="•"/>
              <a:tabLst/>
              <a:defRPr/>
            </a:pPr>
            <a:endParaRPr lang="en-US" altLang="ko-KR"/>
          </a:p>
        </p:txBody>
      </p:sp>
      <p:sp>
        <p:nvSpPr>
          <p:cNvPr id="28" name="Text Placeholder 9">
            <a:extLst>
              <a:ext uri="{FF2B5EF4-FFF2-40B4-BE49-F238E27FC236}">
                <a16:creationId xmlns:a16="http://schemas.microsoft.com/office/drawing/2014/main" id="{6AA680D7-4B0C-EF4B-AAAD-4F154C9877E1}"/>
              </a:ext>
            </a:extLst>
          </p:cNvPr>
          <p:cNvSpPr>
            <a:spLocks noGrp="1"/>
          </p:cNvSpPr>
          <p:nvPr>
            <p:ph type="body" sz="quarter" idx="16" hasCustomPrompt="1"/>
          </p:nvPr>
        </p:nvSpPr>
        <p:spPr>
          <a:xfrm>
            <a:off x="3303616" y="1060808"/>
            <a:ext cx="2520000" cy="212893"/>
          </a:xfrm>
          <a:prstGeom prst="rect">
            <a:avLst/>
          </a:prstGeom>
        </p:spPr>
        <p:txBody>
          <a:bodyPr anchor="t"/>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1200" b="1" i="0" cap="all" spc="200" baseline="0">
                <a:solidFill>
                  <a:schemeClr val="tx1">
                    <a:lumMod val="65000"/>
                    <a:lumOff val="35000"/>
                  </a:schemeClr>
                </a:solidFill>
                <a:latin typeface="Arial" panose="020B0604020202020204"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altLang="ko-KR"/>
              <a:t>text 2</a:t>
            </a:r>
          </a:p>
        </p:txBody>
      </p:sp>
      <p:cxnSp>
        <p:nvCxnSpPr>
          <p:cNvPr id="29" name="Straight Connector 28">
            <a:extLst>
              <a:ext uri="{FF2B5EF4-FFF2-40B4-BE49-F238E27FC236}">
                <a16:creationId xmlns:a16="http://schemas.microsoft.com/office/drawing/2014/main" id="{496F401B-EFF4-8844-82FB-8313B78705C7}"/>
              </a:ext>
            </a:extLst>
          </p:cNvPr>
          <p:cNvCxnSpPr>
            <a:cxnSpLocks/>
          </p:cNvCxnSpPr>
          <p:nvPr userDrawn="1"/>
        </p:nvCxnSpPr>
        <p:spPr>
          <a:xfrm>
            <a:off x="3308823" y="1348842"/>
            <a:ext cx="2520000" cy="0"/>
          </a:xfrm>
          <a:prstGeom prst="line">
            <a:avLst/>
          </a:prstGeom>
          <a:ln>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30" name="Text Placeholder 9">
            <a:extLst>
              <a:ext uri="{FF2B5EF4-FFF2-40B4-BE49-F238E27FC236}">
                <a16:creationId xmlns:a16="http://schemas.microsoft.com/office/drawing/2014/main" id="{A18EEFEB-83DA-9A4E-9BE8-C04634461A53}"/>
              </a:ext>
            </a:extLst>
          </p:cNvPr>
          <p:cNvSpPr>
            <a:spLocks noGrp="1"/>
          </p:cNvSpPr>
          <p:nvPr>
            <p:ph type="body" sz="quarter" idx="17" hasCustomPrompt="1"/>
          </p:nvPr>
        </p:nvSpPr>
        <p:spPr>
          <a:xfrm>
            <a:off x="6244418" y="1419623"/>
            <a:ext cx="2520000" cy="3099844"/>
          </a:xfrm>
          <a:prstGeom prst="rect">
            <a:avLst/>
          </a:prstGeom>
        </p:spPr>
        <p:txBody>
          <a:bodyPr anchor="t"/>
          <a:lstStyle>
            <a:lvl1pPr marL="0" marR="0" indent="0" algn="l" defTabSz="914400" rtl="0" eaLnBrk="1" fontAlgn="auto" latinLnBrk="0" hangingPunct="1">
              <a:lnSpc>
                <a:spcPct val="100000"/>
              </a:lnSpc>
              <a:spcBef>
                <a:spcPct val="20000"/>
              </a:spcBef>
              <a:spcAft>
                <a:spcPts val="0"/>
              </a:spcAft>
              <a:buClr>
                <a:srgbClr val="F3723D"/>
              </a:buClr>
              <a:buSzTx/>
              <a:buFontTx/>
              <a:buNone/>
              <a:tabLst/>
              <a:defRPr sz="1200" b="0" i="0" baseline="0">
                <a:solidFill>
                  <a:schemeClr val="tx1"/>
                </a:solidFill>
                <a:latin typeface="Arial" panose="020B0604020202020204" pitchFamily="34" charset="0"/>
                <a:cs typeface="Arial" pitchFamily="34" charset="0"/>
              </a:defRPr>
            </a:lvl1pPr>
            <a:lvl2pPr latinLnBrk="0">
              <a:buSzPct val="70000"/>
              <a:defRPr sz="1200" b="0" i="0">
                <a:solidFill>
                  <a:schemeClr val="tx1">
                    <a:lumMod val="65000"/>
                    <a:lumOff val="35000"/>
                  </a:schemeClr>
                </a:solidFill>
                <a:latin typeface="Arial" panose="020B0604020202020204" pitchFamily="34" charset="0"/>
              </a:defRPr>
            </a:lvl2pPr>
            <a:lvl3pPr marL="857250" indent="0" latinLnBrk="0">
              <a:buFont typeface="Courier New" panose="02070309020205020404" pitchFamily="49" charset="0"/>
              <a:buNone/>
              <a:defRPr sz="1200" b="0" i="0">
                <a:solidFill>
                  <a:schemeClr val="tx1">
                    <a:lumMod val="65000"/>
                    <a:lumOff val="35000"/>
                  </a:schemeClr>
                </a:solidFill>
                <a:latin typeface="Arial" panose="020B0604020202020204" pitchFamily="34" charset="0"/>
              </a:defRPr>
            </a:lvl3pPr>
          </a:lstStyle>
          <a:p>
            <a:pPr marL="285750" marR="0" lvl="0" indent="-285750" algn="l" defTabSz="914400" rtl="0" eaLnBrk="1" fontAlgn="auto" latinLnBrk="1" hangingPunct="1">
              <a:lnSpc>
                <a:spcPct val="100000"/>
              </a:lnSpc>
              <a:spcBef>
                <a:spcPct val="20000"/>
              </a:spcBef>
              <a:spcAft>
                <a:spcPts val="0"/>
              </a:spcAft>
              <a:buClrTx/>
              <a:buSzTx/>
              <a:buFont typeface="Arial" panose="020B0604020202020204" pitchFamily="34" charset="0"/>
              <a:buChar char="•"/>
              <a:tabLst/>
              <a:defRPr/>
            </a:pPr>
            <a:r>
              <a:rPr lang="en-US" altLang="ko-KR"/>
              <a:t>Level 1</a:t>
            </a:r>
          </a:p>
          <a:p>
            <a:pPr marL="1028700" marR="0" lvl="1" indent="-285750" algn="l" defTabSz="914400" rtl="0" eaLnBrk="1" fontAlgn="auto" latinLnBrk="1" hangingPunct="1">
              <a:lnSpc>
                <a:spcPct val="100000"/>
              </a:lnSpc>
              <a:spcBef>
                <a:spcPct val="20000"/>
              </a:spcBef>
              <a:spcAft>
                <a:spcPts val="0"/>
              </a:spcAft>
              <a:buClrTx/>
              <a:buSzTx/>
              <a:buFont typeface="Arial" panose="020B0604020202020204" pitchFamily="34" charset="0"/>
              <a:buChar char="•"/>
              <a:tabLst/>
              <a:defRPr/>
            </a:pPr>
            <a:r>
              <a:rPr lang="en-US" altLang="ko-KR"/>
              <a:t>Level 2</a:t>
            </a:r>
          </a:p>
          <a:p>
            <a:pPr marL="1143000" marR="0" lvl="2" indent="-285750" algn="l" defTabSz="914400" rtl="0" eaLnBrk="1" fontAlgn="auto" latinLnBrk="1" hangingPunct="1">
              <a:lnSpc>
                <a:spcPct val="100000"/>
              </a:lnSpc>
              <a:spcBef>
                <a:spcPct val="20000"/>
              </a:spcBef>
              <a:spcAft>
                <a:spcPts val="0"/>
              </a:spcAft>
              <a:buClrTx/>
              <a:buSzTx/>
              <a:buFont typeface="Arial" panose="020B0604020202020204" pitchFamily="34" charset="0"/>
              <a:buChar char="•"/>
              <a:tabLst/>
              <a:defRPr/>
            </a:pPr>
            <a:r>
              <a:rPr lang="en-US" altLang="ko-KR"/>
              <a:t>Level 3</a:t>
            </a:r>
          </a:p>
          <a:p>
            <a:pPr marL="1143000" marR="0" lvl="2" indent="-285750" algn="l" defTabSz="914400" rtl="0" eaLnBrk="1" fontAlgn="auto" latinLnBrk="1" hangingPunct="1">
              <a:lnSpc>
                <a:spcPct val="100000"/>
              </a:lnSpc>
              <a:spcBef>
                <a:spcPct val="20000"/>
              </a:spcBef>
              <a:spcAft>
                <a:spcPts val="0"/>
              </a:spcAft>
              <a:buClrTx/>
              <a:buSzTx/>
              <a:buFont typeface="Arial" panose="020B0604020202020204" pitchFamily="34" charset="0"/>
              <a:buChar char="•"/>
              <a:tabLst/>
              <a:defRPr/>
            </a:pPr>
            <a:endParaRPr lang="en-US" altLang="ko-KR"/>
          </a:p>
        </p:txBody>
      </p:sp>
      <p:sp>
        <p:nvSpPr>
          <p:cNvPr id="31" name="Text Placeholder 9">
            <a:extLst>
              <a:ext uri="{FF2B5EF4-FFF2-40B4-BE49-F238E27FC236}">
                <a16:creationId xmlns:a16="http://schemas.microsoft.com/office/drawing/2014/main" id="{9D77D2F8-5B1F-1346-81F3-D8F2CA232FC0}"/>
              </a:ext>
            </a:extLst>
          </p:cNvPr>
          <p:cNvSpPr>
            <a:spLocks noGrp="1"/>
          </p:cNvSpPr>
          <p:nvPr>
            <p:ph type="body" sz="quarter" idx="18" hasCustomPrompt="1"/>
          </p:nvPr>
        </p:nvSpPr>
        <p:spPr>
          <a:xfrm>
            <a:off x="6236034" y="1058863"/>
            <a:ext cx="2520000" cy="212893"/>
          </a:xfrm>
          <a:prstGeom prst="rect">
            <a:avLst/>
          </a:prstGeom>
        </p:spPr>
        <p:txBody>
          <a:bodyPr anchor="t"/>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1200" b="1" i="0" cap="all" spc="200" baseline="0">
                <a:solidFill>
                  <a:schemeClr val="tx1">
                    <a:lumMod val="65000"/>
                    <a:lumOff val="35000"/>
                  </a:schemeClr>
                </a:solidFill>
                <a:latin typeface="Arial" panose="020B0604020202020204"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altLang="ko-KR"/>
              <a:t>text 3</a:t>
            </a:r>
          </a:p>
        </p:txBody>
      </p:sp>
      <p:cxnSp>
        <p:nvCxnSpPr>
          <p:cNvPr id="32" name="Straight Connector 31">
            <a:extLst>
              <a:ext uri="{FF2B5EF4-FFF2-40B4-BE49-F238E27FC236}">
                <a16:creationId xmlns:a16="http://schemas.microsoft.com/office/drawing/2014/main" id="{C41D6B58-50FE-7F4F-AAF9-7F19F291C673}"/>
              </a:ext>
            </a:extLst>
          </p:cNvPr>
          <p:cNvCxnSpPr>
            <a:cxnSpLocks/>
          </p:cNvCxnSpPr>
          <p:nvPr userDrawn="1"/>
        </p:nvCxnSpPr>
        <p:spPr>
          <a:xfrm>
            <a:off x="6241241" y="1346897"/>
            <a:ext cx="2520000" cy="0"/>
          </a:xfrm>
          <a:prstGeom prst="line">
            <a:avLst/>
          </a:prstGeom>
          <a:ln>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2" name="TextBox 1">
            <a:extLst>
              <a:ext uri="{FF2B5EF4-FFF2-40B4-BE49-F238E27FC236}">
                <a16:creationId xmlns:a16="http://schemas.microsoft.com/office/drawing/2014/main" id="{4EB87C82-9962-E617-864F-5D3511A6A33D}"/>
              </a:ext>
            </a:extLst>
          </p:cNvPr>
          <p:cNvSpPr txBox="1"/>
          <p:nvPr userDrawn="1"/>
        </p:nvSpPr>
        <p:spPr>
          <a:xfrm>
            <a:off x="18976" y="4879547"/>
            <a:ext cx="2464792"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i="0" cap="none" spc="100" baseline="0">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rPr>
              <a:t>© 2025 | </a:t>
            </a:r>
            <a:r>
              <a:rPr lang="en-US" sz="800" b="0" i="0" cap="none" spc="100" baseline="0" err="1">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rPr>
              <a:t>Lakshmikumaran</a:t>
            </a:r>
            <a:r>
              <a:rPr lang="en-US" sz="800" b="0" i="0" cap="none" spc="100" baseline="0">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rPr>
              <a:t> &amp; Sridharan</a:t>
            </a:r>
          </a:p>
        </p:txBody>
      </p:sp>
      <p:sp>
        <p:nvSpPr>
          <p:cNvPr id="3" name="TextBox 2">
            <a:extLst>
              <a:ext uri="{FF2B5EF4-FFF2-40B4-BE49-F238E27FC236}">
                <a16:creationId xmlns:a16="http://schemas.microsoft.com/office/drawing/2014/main" id="{8F706570-AC73-0E70-CA01-ECDC965EB589}"/>
              </a:ext>
            </a:extLst>
          </p:cNvPr>
          <p:cNvSpPr txBox="1"/>
          <p:nvPr userDrawn="1"/>
        </p:nvSpPr>
        <p:spPr>
          <a:xfrm>
            <a:off x="7266905" y="4879547"/>
            <a:ext cx="187220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0" i="0" cap="none" spc="100" baseline="0">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rPr>
              <a:t>|  </a:t>
            </a:r>
            <a:fld id="{C3E422BB-8672-794B-8219-0F273464E628}" type="slidenum">
              <a:rPr lang="en-US" sz="800" b="0" i="0" cap="none" spc="100" baseline="0" smtClean="0">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sz="800" b="0" i="0" cap="none" spc="100" baseline="0">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endParaRPr>
          </a:p>
        </p:txBody>
      </p:sp>
      <p:sp>
        <p:nvSpPr>
          <p:cNvPr id="4" name="TextBox 3">
            <a:extLst>
              <a:ext uri="{FF2B5EF4-FFF2-40B4-BE49-F238E27FC236}">
                <a16:creationId xmlns:a16="http://schemas.microsoft.com/office/drawing/2014/main" id="{E762C49A-85BE-38A3-7313-6026CE1A0935}"/>
              </a:ext>
            </a:extLst>
          </p:cNvPr>
          <p:cNvSpPr txBox="1"/>
          <p:nvPr userDrawn="1"/>
        </p:nvSpPr>
        <p:spPr>
          <a:xfrm>
            <a:off x="2880320" y="4879547"/>
            <a:ext cx="3383360" cy="215444"/>
          </a:xfrm>
          <a:prstGeom prst="rect">
            <a:avLst/>
          </a:prstGeom>
          <a:noFill/>
        </p:spPr>
        <p:txBody>
          <a:bodyPr wrap="square"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sz="800" b="0" i="0" cap="all" spc="200" baseline="0">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rPr>
              <a:t>Strictly Confidential </a:t>
            </a:r>
          </a:p>
        </p:txBody>
      </p:sp>
    </p:spTree>
    <p:extLst>
      <p:ext uri="{BB962C8B-B14F-4D97-AF65-F5344CB8AC3E}">
        <p14:creationId xmlns:p14="http://schemas.microsoft.com/office/powerpoint/2010/main" val="2325869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Cover Slide_Style1">
    <p:bg>
      <p:bgPr>
        <a:solidFill>
          <a:schemeClr val="bg1"/>
        </a:solidFill>
        <a:effectLst/>
      </p:bgPr>
    </p:bg>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BE195081-F2F9-D94D-AE50-508664183E31}"/>
              </a:ext>
            </a:extLst>
          </p:cNvPr>
          <p:cNvPicPr>
            <a:picLocks noChangeAspect="1"/>
          </p:cNvPicPr>
          <p:nvPr userDrawn="1"/>
        </p:nvPicPr>
        <p:blipFill rotWithShape="1">
          <a:blip r:embed="rId2">
            <a:alphaModFix amt="30000"/>
          </a:blip>
          <a:srcRect t="23442" r="20563"/>
          <a:stretch/>
        </p:blipFill>
        <p:spPr>
          <a:xfrm>
            <a:off x="3995937" y="0"/>
            <a:ext cx="5148064" cy="4744402"/>
          </a:xfrm>
          <a:prstGeom prst="rect">
            <a:avLst/>
          </a:prstGeom>
        </p:spPr>
      </p:pic>
      <p:sp>
        <p:nvSpPr>
          <p:cNvPr id="16" name="Text Placeholder 9">
            <a:extLst>
              <a:ext uri="{FF2B5EF4-FFF2-40B4-BE49-F238E27FC236}">
                <a16:creationId xmlns:a16="http://schemas.microsoft.com/office/drawing/2014/main" id="{01F1F229-44B5-044D-9BFD-8D1CCCDAB979}"/>
              </a:ext>
            </a:extLst>
          </p:cNvPr>
          <p:cNvSpPr>
            <a:spLocks noGrp="1"/>
          </p:cNvSpPr>
          <p:nvPr>
            <p:ph type="body" sz="quarter" idx="10" hasCustomPrompt="1"/>
          </p:nvPr>
        </p:nvSpPr>
        <p:spPr>
          <a:xfrm>
            <a:off x="286268" y="680191"/>
            <a:ext cx="7658659" cy="2047816"/>
          </a:xfrm>
          <a:prstGeom prst="rect">
            <a:avLst/>
          </a:prstGeom>
        </p:spPr>
        <p:txBody>
          <a:bodyPr anchor="b"/>
          <a:lstStyle>
            <a:lvl1pPr marL="0" indent="0" algn="l" latinLnBrk="0" hangingPunct="0">
              <a:lnSpc>
                <a:spcPct val="100000"/>
              </a:lnSpc>
              <a:buNone/>
              <a:defRPr sz="3600" b="0" i="0" spc="0" baseline="0">
                <a:solidFill>
                  <a:srgbClr val="2A317D"/>
                </a:solidFill>
                <a:latin typeface="Arial" panose="020B0604020202020204" pitchFamily="34" charset="0"/>
                <a:cs typeface="Arial" pitchFamily="34" charset="0"/>
              </a:defRPr>
            </a:lvl1pPr>
          </a:lstStyle>
          <a:p>
            <a:pPr lvl="0"/>
            <a:r>
              <a:rPr lang="en-GB" altLang="ko-KR"/>
              <a:t>Presentation heading</a:t>
            </a:r>
          </a:p>
        </p:txBody>
      </p:sp>
      <p:cxnSp>
        <p:nvCxnSpPr>
          <p:cNvPr id="23" name="Straight Connector 22">
            <a:extLst>
              <a:ext uri="{FF2B5EF4-FFF2-40B4-BE49-F238E27FC236}">
                <a16:creationId xmlns:a16="http://schemas.microsoft.com/office/drawing/2014/main" id="{692D7990-CF10-674F-97E9-32B04522A23E}"/>
              </a:ext>
            </a:extLst>
          </p:cNvPr>
          <p:cNvCxnSpPr>
            <a:cxnSpLocks/>
          </p:cNvCxnSpPr>
          <p:nvPr userDrawn="1"/>
        </p:nvCxnSpPr>
        <p:spPr>
          <a:xfrm flipH="1">
            <a:off x="396094" y="2737688"/>
            <a:ext cx="2511998" cy="0"/>
          </a:xfrm>
          <a:prstGeom prst="line">
            <a:avLst/>
          </a:prstGeom>
          <a:ln w="3810">
            <a:solidFill>
              <a:schemeClr val="bg1">
                <a:lumMod val="85000"/>
              </a:schemeClr>
            </a:solidFill>
            <a:prstDash val="dash"/>
          </a:ln>
        </p:spPr>
        <p:style>
          <a:lnRef idx="1">
            <a:schemeClr val="dk1"/>
          </a:lnRef>
          <a:fillRef idx="0">
            <a:schemeClr val="dk1"/>
          </a:fillRef>
          <a:effectRef idx="0">
            <a:schemeClr val="dk1"/>
          </a:effectRef>
          <a:fontRef idx="minor">
            <a:schemeClr val="tx1"/>
          </a:fontRef>
        </p:style>
      </p:cxnSp>
      <p:sp>
        <p:nvSpPr>
          <p:cNvPr id="24" name="Text Placeholder 9">
            <a:extLst>
              <a:ext uri="{FF2B5EF4-FFF2-40B4-BE49-F238E27FC236}">
                <a16:creationId xmlns:a16="http://schemas.microsoft.com/office/drawing/2014/main" id="{FE862294-9128-BB43-85D3-5DF81D34B0AC}"/>
              </a:ext>
            </a:extLst>
          </p:cNvPr>
          <p:cNvSpPr>
            <a:spLocks noGrp="1"/>
          </p:cNvSpPr>
          <p:nvPr>
            <p:ph type="body" sz="quarter" idx="11" hasCustomPrompt="1"/>
          </p:nvPr>
        </p:nvSpPr>
        <p:spPr>
          <a:xfrm>
            <a:off x="307606" y="2764437"/>
            <a:ext cx="7658659" cy="276997"/>
          </a:xfrm>
          <a:prstGeom prst="rect">
            <a:avLst/>
          </a:prstGeom>
        </p:spPr>
        <p:txBody>
          <a:bodyPr anchor="ctr"/>
          <a:lstStyle>
            <a:lvl1pPr marL="0" indent="0" algn="l" defTabSz="914400" rtl="0" eaLnBrk="1" latinLnBrk="1" hangingPunct="1">
              <a:spcBef>
                <a:spcPts val="0"/>
              </a:spcBef>
              <a:spcAft>
                <a:spcPts val="500"/>
              </a:spcAft>
              <a:buClr>
                <a:srgbClr val="F3723D"/>
              </a:buClr>
              <a:buNone/>
              <a:defRPr lang="en-GB" altLang="ko-KR" sz="1300" kern="1200" cap="all" spc="100" dirty="0">
                <a:solidFill>
                  <a:srgbClr val="F3723D"/>
                </a:solidFill>
                <a:latin typeface="Arial" panose="020B0604020202020204" pitchFamily="34" charset="0"/>
                <a:ea typeface="+mn-ea"/>
                <a:cs typeface="Arial" panose="020B0604020202020204" pitchFamily="34" charset="0"/>
              </a:defRPr>
            </a:lvl1pPr>
          </a:lstStyle>
          <a:p>
            <a:pPr lvl="0"/>
            <a:r>
              <a:rPr lang="en-GB" altLang="ko-KR"/>
              <a:t>Sub heading</a:t>
            </a:r>
          </a:p>
        </p:txBody>
      </p:sp>
      <p:cxnSp>
        <p:nvCxnSpPr>
          <p:cNvPr id="25" name="Straight Connector 24">
            <a:extLst>
              <a:ext uri="{FF2B5EF4-FFF2-40B4-BE49-F238E27FC236}">
                <a16:creationId xmlns:a16="http://schemas.microsoft.com/office/drawing/2014/main" id="{800B238B-B3CD-8446-9FD4-DE314A407374}"/>
              </a:ext>
            </a:extLst>
          </p:cNvPr>
          <p:cNvCxnSpPr>
            <a:cxnSpLocks/>
          </p:cNvCxnSpPr>
          <p:nvPr userDrawn="1"/>
        </p:nvCxnSpPr>
        <p:spPr>
          <a:xfrm flipH="1">
            <a:off x="396094" y="3059905"/>
            <a:ext cx="2511998" cy="0"/>
          </a:xfrm>
          <a:prstGeom prst="line">
            <a:avLst/>
          </a:prstGeom>
          <a:ln w="3810">
            <a:solidFill>
              <a:schemeClr val="bg1">
                <a:lumMod val="85000"/>
              </a:schemeClr>
            </a:solidFill>
            <a:prstDash val="dash"/>
          </a:ln>
        </p:spPr>
        <p:style>
          <a:lnRef idx="1">
            <a:schemeClr val="dk1"/>
          </a:lnRef>
          <a:fillRef idx="0">
            <a:schemeClr val="dk1"/>
          </a:fillRef>
          <a:effectRef idx="0">
            <a:schemeClr val="dk1"/>
          </a:effectRef>
          <a:fontRef idx="minor">
            <a:schemeClr val="tx1"/>
          </a:fontRef>
        </p:style>
      </p:cxnSp>
      <p:sp>
        <p:nvSpPr>
          <p:cNvPr id="21" name="Rectangle 20">
            <a:extLst>
              <a:ext uri="{FF2B5EF4-FFF2-40B4-BE49-F238E27FC236}">
                <a16:creationId xmlns:a16="http://schemas.microsoft.com/office/drawing/2014/main" id="{87AF235B-6F2E-5F4E-9043-760706C97143}"/>
              </a:ext>
            </a:extLst>
          </p:cNvPr>
          <p:cNvSpPr/>
          <p:nvPr userDrawn="1"/>
        </p:nvSpPr>
        <p:spPr>
          <a:xfrm>
            <a:off x="7000967" y="4804578"/>
            <a:ext cx="1854996" cy="215444"/>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ko-KR" sz="800" b="0" i="0" kern="1200" cap="all" spc="200" baseline="0" err="1">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rPr>
              <a:t>www.lakshmisri.com</a:t>
            </a:r>
            <a:endParaRPr lang="en-US" altLang="ko-KR" sz="800" b="0" i="0" kern="1200" cap="all" spc="200" baseline="0">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endParaRPr>
          </a:p>
        </p:txBody>
      </p:sp>
      <p:pic>
        <p:nvPicPr>
          <p:cNvPr id="4" name="Picture 3" descr="A black background with blue and white text&#10;&#10;Description automatically generated">
            <a:extLst>
              <a:ext uri="{FF2B5EF4-FFF2-40B4-BE49-F238E27FC236}">
                <a16:creationId xmlns:a16="http://schemas.microsoft.com/office/drawing/2014/main" id="{D2E54B6B-266A-EF06-6AF7-565DBFC8C698}"/>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20839" t="32471" r="21721" b="31294"/>
          <a:stretch/>
        </p:blipFill>
        <p:spPr>
          <a:xfrm>
            <a:off x="281977" y="4306866"/>
            <a:ext cx="1954954" cy="693694"/>
          </a:xfrm>
          <a:prstGeom prst="rect">
            <a:avLst/>
          </a:prstGeom>
        </p:spPr>
      </p:pic>
    </p:spTree>
    <p:extLst>
      <p:ext uri="{BB962C8B-B14F-4D97-AF65-F5344CB8AC3E}">
        <p14:creationId xmlns:p14="http://schemas.microsoft.com/office/powerpoint/2010/main" val="106570594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3162">
          <p15:clr>
            <a:srgbClr val="FBAE40"/>
          </p15:clr>
        </p15:guide>
        <p15:guide id="4" orient="horz" pos="78">
          <p15:clr>
            <a:srgbClr val="FBAE40"/>
          </p15:clr>
        </p15:guide>
        <p15:guide id="5" pos="249">
          <p15:clr>
            <a:srgbClr val="FBAE40"/>
          </p15:clr>
        </p15:guide>
        <p15:guide id="6" pos="5692">
          <p15:clr>
            <a:srgbClr val="FBAE40"/>
          </p15:clr>
        </p15:guide>
        <p15:guide id="7" pos="453">
          <p15:clr>
            <a:srgbClr val="FBAE40"/>
          </p15:clr>
        </p15:guide>
        <p15:guide id="8" orient="horz" pos="3117">
          <p15:clr>
            <a:srgbClr val="FBAE40"/>
          </p15:clr>
        </p15:guide>
        <p15:guide id="9" pos="5647">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3_Basic">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54D955E-2CDB-6846-9524-7ABE8B4FEDB8}"/>
              </a:ext>
            </a:extLst>
          </p:cNvPr>
          <p:cNvSpPr txBox="1"/>
          <p:nvPr userDrawn="1"/>
        </p:nvSpPr>
        <p:spPr>
          <a:xfrm>
            <a:off x="18976" y="4879547"/>
            <a:ext cx="2464792"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i="0" cap="none" spc="100" baseline="0">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rPr>
              <a:t>© 2025 | </a:t>
            </a:r>
            <a:r>
              <a:rPr lang="en-US" sz="800" b="0" i="0" cap="none" spc="100" baseline="0" err="1">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rPr>
              <a:t>Lakshmikumaran</a:t>
            </a:r>
            <a:r>
              <a:rPr lang="en-US" sz="800" b="0" i="0" cap="none" spc="100" baseline="0">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rPr>
              <a:t> &amp; Sridharan</a:t>
            </a:r>
          </a:p>
        </p:txBody>
      </p:sp>
      <p:sp>
        <p:nvSpPr>
          <p:cNvPr id="10" name="TextBox 9">
            <a:extLst>
              <a:ext uri="{FF2B5EF4-FFF2-40B4-BE49-F238E27FC236}">
                <a16:creationId xmlns:a16="http://schemas.microsoft.com/office/drawing/2014/main" id="{F14ED0B9-4603-FD48-ADFA-62F886256D74}"/>
              </a:ext>
            </a:extLst>
          </p:cNvPr>
          <p:cNvSpPr txBox="1"/>
          <p:nvPr userDrawn="1"/>
        </p:nvSpPr>
        <p:spPr>
          <a:xfrm>
            <a:off x="7266905" y="4879547"/>
            <a:ext cx="187220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0" i="0" cap="none" spc="100" baseline="0">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rPr>
              <a:t>|  </a:t>
            </a:r>
            <a:fld id="{C3E422BB-8672-794B-8219-0F273464E628}" type="slidenum">
              <a:rPr lang="en-US" sz="800" b="0" i="0" cap="none" spc="100" baseline="0" smtClean="0">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sz="800" b="0" i="0" cap="none" spc="100" baseline="0">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endParaRPr>
          </a:p>
        </p:txBody>
      </p:sp>
      <p:sp>
        <p:nvSpPr>
          <p:cNvPr id="9" name="Text Placeholder 9">
            <a:extLst>
              <a:ext uri="{FF2B5EF4-FFF2-40B4-BE49-F238E27FC236}">
                <a16:creationId xmlns:a16="http://schemas.microsoft.com/office/drawing/2014/main" id="{DEEEE4BB-8313-E147-B48C-781712B8B1DE}"/>
              </a:ext>
            </a:extLst>
          </p:cNvPr>
          <p:cNvSpPr>
            <a:spLocks noGrp="1"/>
          </p:cNvSpPr>
          <p:nvPr>
            <p:ph type="body" sz="quarter" idx="13" hasCustomPrompt="1"/>
          </p:nvPr>
        </p:nvSpPr>
        <p:spPr>
          <a:xfrm>
            <a:off x="399729" y="1131590"/>
            <a:ext cx="4172272" cy="3384847"/>
          </a:xfrm>
          <a:prstGeom prst="rect">
            <a:avLst/>
          </a:prstGeom>
        </p:spPr>
        <p:txBody>
          <a:bodyPr anchor="t"/>
          <a:lstStyle>
            <a:lvl1pPr marL="285750" marR="0" indent="-285750" algn="l" defTabSz="914400" rtl="0" eaLnBrk="1" fontAlgn="auto" latinLnBrk="0" hangingPunct="1">
              <a:lnSpc>
                <a:spcPct val="100000"/>
              </a:lnSpc>
              <a:spcBef>
                <a:spcPct val="20000"/>
              </a:spcBef>
              <a:spcAft>
                <a:spcPts val="0"/>
              </a:spcAft>
              <a:buClr>
                <a:srgbClr val="F3723D"/>
              </a:buClr>
              <a:buSzTx/>
              <a:buFont typeface="Arial" panose="020B0604020202020204" pitchFamily="34" charset="0"/>
              <a:buChar char="•"/>
              <a:tabLst/>
              <a:defRPr sz="1400" b="0" i="0" baseline="0">
                <a:solidFill>
                  <a:schemeClr val="tx1"/>
                </a:solidFill>
                <a:latin typeface="Arial" panose="020B0604020202020204" pitchFamily="34" charset="0"/>
                <a:cs typeface="Arial" pitchFamily="34" charset="0"/>
              </a:defRPr>
            </a:lvl1pPr>
            <a:lvl2pPr latinLnBrk="0">
              <a:buSzPct val="70000"/>
              <a:defRPr sz="1400" b="0" i="0">
                <a:solidFill>
                  <a:schemeClr val="tx1">
                    <a:lumMod val="65000"/>
                    <a:lumOff val="35000"/>
                  </a:schemeClr>
                </a:solidFill>
                <a:latin typeface="Arial" panose="020B0604020202020204" pitchFamily="34" charset="0"/>
              </a:defRPr>
            </a:lvl2pPr>
            <a:lvl3pPr marL="857250" indent="0" latinLnBrk="0">
              <a:buFont typeface="Courier New" panose="02070309020205020404" pitchFamily="49" charset="0"/>
              <a:buNone/>
              <a:defRPr sz="1400" b="0" i="0">
                <a:solidFill>
                  <a:schemeClr val="tx1">
                    <a:lumMod val="65000"/>
                    <a:lumOff val="35000"/>
                  </a:schemeClr>
                </a:solidFill>
                <a:latin typeface="Arial" panose="020B0604020202020204" pitchFamily="34" charset="0"/>
              </a:defRPr>
            </a:lvl3pPr>
          </a:lstStyle>
          <a:p>
            <a:pPr marL="285750" marR="0" lvl="0" indent="-285750" algn="l" defTabSz="914400" rtl="0" eaLnBrk="1" fontAlgn="auto" latinLnBrk="1" hangingPunct="1">
              <a:lnSpc>
                <a:spcPct val="100000"/>
              </a:lnSpc>
              <a:spcBef>
                <a:spcPct val="20000"/>
              </a:spcBef>
              <a:spcAft>
                <a:spcPts val="0"/>
              </a:spcAft>
              <a:buClrTx/>
              <a:buSzTx/>
              <a:buFont typeface="Arial" panose="020B0604020202020204" pitchFamily="34" charset="0"/>
              <a:buChar char="•"/>
              <a:tabLst/>
              <a:defRPr/>
            </a:pPr>
            <a:r>
              <a:rPr lang="en-US" altLang="ko-KR"/>
              <a:t>Level 1</a:t>
            </a:r>
          </a:p>
          <a:p>
            <a:pPr marL="742950" marR="0" lvl="1" indent="-285750" algn="l" defTabSz="914400" rtl="0" eaLnBrk="1" fontAlgn="auto" latinLnBrk="1" hangingPunct="1">
              <a:lnSpc>
                <a:spcPct val="100000"/>
              </a:lnSpc>
              <a:spcBef>
                <a:spcPct val="20000"/>
              </a:spcBef>
              <a:spcAft>
                <a:spcPts val="0"/>
              </a:spcAft>
              <a:buClrTx/>
              <a:buSzTx/>
              <a:buFont typeface="Arial" panose="020B0604020202020204" pitchFamily="34" charset="0"/>
              <a:buChar char="•"/>
              <a:tabLst/>
              <a:defRPr/>
            </a:pPr>
            <a:r>
              <a:rPr lang="en-US" altLang="ko-KR"/>
              <a:t>Level 2</a:t>
            </a:r>
          </a:p>
          <a:p>
            <a:pPr marL="857250" marR="0" lvl="2" indent="-285750" algn="l" defTabSz="914400" rtl="0" eaLnBrk="1" fontAlgn="auto" latinLnBrk="1" hangingPunct="1">
              <a:lnSpc>
                <a:spcPct val="100000"/>
              </a:lnSpc>
              <a:spcBef>
                <a:spcPct val="20000"/>
              </a:spcBef>
              <a:spcAft>
                <a:spcPts val="0"/>
              </a:spcAft>
              <a:buClrTx/>
              <a:buSzTx/>
              <a:buFont typeface="Arial" panose="020B0604020202020204" pitchFamily="34" charset="0"/>
              <a:buChar char="•"/>
              <a:tabLst/>
              <a:defRPr/>
            </a:pPr>
            <a:r>
              <a:rPr lang="en-US" altLang="ko-KR"/>
              <a:t>Level 3</a:t>
            </a:r>
          </a:p>
          <a:p>
            <a:pPr marL="1143000" marR="0" lvl="2" indent="-285750" algn="l" defTabSz="914400" rtl="0" eaLnBrk="1" fontAlgn="auto" latinLnBrk="1" hangingPunct="1">
              <a:lnSpc>
                <a:spcPct val="100000"/>
              </a:lnSpc>
              <a:spcBef>
                <a:spcPct val="20000"/>
              </a:spcBef>
              <a:spcAft>
                <a:spcPts val="0"/>
              </a:spcAft>
              <a:buClrTx/>
              <a:buSzTx/>
              <a:buFont typeface="Arial" panose="020B0604020202020204" pitchFamily="34" charset="0"/>
              <a:buChar char="•"/>
              <a:tabLst/>
              <a:defRPr/>
            </a:pPr>
            <a:endParaRPr lang="en-US" altLang="ko-KR"/>
          </a:p>
        </p:txBody>
      </p:sp>
      <p:cxnSp>
        <p:nvCxnSpPr>
          <p:cNvPr id="11" name="Straight Connector 10">
            <a:extLst>
              <a:ext uri="{FF2B5EF4-FFF2-40B4-BE49-F238E27FC236}">
                <a16:creationId xmlns:a16="http://schemas.microsoft.com/office/drawing/2014/main" id="{53D60066-0E0A-AD48-91FD-E2BE47D2CC0E}"/>
              </a:ext>
            </a:extLst>
          </p:cNvPr>
          <p:cNvCxnSpPr>
            <a:cxnSpLocks/>
          </p:cNvCxnSpPr>
          <p:nvPr userDrawn="1"/>
        </p:nvCxnSpPr>
        <p:spPr>
          <a:xfrm>
            <a:off x="396552" y="989851"/>
            <a:ext cx="8359200" cy="0"/>
          </a:xfrm>
          <a:prstGeom prst="line">
            <a:avLst/>
          </a:prstGeom>
          <a:ln>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12" name="Text Placeholder 9">
            <a:extLst>
              <a:ext uri="{FF2B5EF4-FFF2-40B4-BE49-F238E27FC236}">
                <a16:creationId xmlns:a16="http://schemas.microsoft.com/office/drawing/2014/main" id="{8493FD1C-1B8F-9041-AD16-276F4CA14349}"/>
              </a:ext>
            </a:extLst>
          </p:cNvPr>
          <p:cNvSpPr>
            <a:spLocks noGrp="1"/>
          </p:cNvSpPr>
          <p:nvPr>
            <p:ph type="body" sz="quarter" idx="12" hasCustomPrompt="1"/>
          </p:nvPr>
        </p:nvSpPr>
        <p:spPr>
          <a:xfrm>
            <a:off x="399728" y="339502"/>
            <a:ext cx="8359200" cy="576064"/>
          </a:xfrm>
          <a:prstGeom prst="rect">
            <a:avLst/>
          </a:prstGeom>
        </p:spPr>
        <p:txBody>
          <a:bodyPr anchor="t"/>
          <a:lstStyle>
            <a:lvl1pPr marL="0" indent="0" algn="l" latinLnBrk="0">
              <a:spcBef>
                <a:spcPts val="0"/>
              </a:spcBef>
              <a:buNone/>
              <a:defRPr sz="2600" b="0" i="0" baseline="0">
                <a:solidFill>
                  <a:srgbClr val="19317D"/>
                </a:solidFill>
                <a:latin typeface="Arial" panose="020B0604020202020204" pitchFamily="34" charset="0"/>
                <a:cs typeface="Arial" pitchFamily="34" charset="0"/>
              </a:defRPr>
            </a:lvl1pPr>
          </a:lstStyle>
          <a:p>
            <a:pPr lvl="0"/>
            <a:r>
              <a:rPr lang="en-US" altLang="ko-KR"/>
              <a:t>Title</a:t>
            </a:r>
          </a:p>
        </p:txBody>
      </p:sp>
      <p:sp>
        <p:nvSpPr>
          <p:cNvPr id="13" name="Picture Placeholder 2">
            <a:extLst>
              <a:ext uri="{FF2B5EF4-FFF2-40B4-BE49-F238E27FC236}">
                <a16:creationId xmlns:a16="http://schemas.microsoft.com/office/drawing/2014/main" id="{0C45B51B-08FA-E047-89B6-6DD170A58378}"/>
              </a:ext>
            </a:extLst>
          </p:cNvPr>
          <p:cNvSpPr>
            <a:spLocks noGrp="1"/>
          </p:cNvSpPr>
          <p:nvPr>
            <p:ph type="pic" idx="14" hasCustomPrompt="1"/>
          </p:nvPr>
        </p:nvSpPr>
        <p:spPr>
          <a:xfrm>
            <a:off x="4787900" y="989852"/>
            <a:ext cx="4356100" cy="352658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Your Picture Here</a:t>
            </a:r>
            <a:endParaRPr lang="ko-KR" altLang="en-US"/>
          </a:p>
        </p:txBody>
      </p:sp>
      <p:sp>
        <p:nvSpPr>
          <p:cNvPr id="14" name="TextBox 13">
            <a:extLst>
              <a:ext uri="{FF2B5EF4-FFF2-40B4-BE49-F238E27FC236}">
                <a16:creationId xmlns:a16="http://schemas.microsoft.com/office/drawing/2014/main" id="{7965C43F-6EC4-F44C-89BE-5EB09F02F527}"/>
              </a:ext>
            </a:extLst>
          </p:cNvPr>
          <p:cNvSpPr txBox="1"/>
          <p:nvPr userDrawn="1"/>
        </p:nvSpPr>
        <p:spPr>
          <a:xfrm>
            <a:off x="2880320" y="4879547"/>
            <a:ext cx="3383360" cy="215444"/>
          </a:xfrm>
          <a:prstGeom prst="rect">
            <a:avLst/>
          </a:prstGeom>
          <a:noFill/>
        </p:spPr>
        <p:txBody>
          <a:bodyPr wrap="square"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sz="800" b="0" i="0" cap="all" spc="200" baseline="0">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rPr>
              <a:t>Strictly Confidential </a:t>
            </a:r>
          </a:p>
        </p:txBody>
      </p:sp>
    </p:spTree>
    <p:extLst>
      <p:ext uri="{BB962C8B-B14F-4D97-AF65-F5344CB8AC3E}">
        <p14:creationId xmlns:p14="http://schemas.microsoft.com/office/powerpoint/2010/main" val="30158713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1_Basic">
    <p:bg>
      <p:bgPr>
        <a:solidFill>
          <a:schemeClr val="bg1"/>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14ED0B9-4603-FD48-ADFA-62F886256D74}"/>
              </a:ext>
            </a:extLst>
          </p:cNvPr>
          <p:cNvSpPr txBox="1"/>
          <p:nvPr userDrawn="1"/>
        </p:nvSpPr>
        <p:spPr>
          <a:xfrm>
            <a:off x="7266905" y="4879547"/>
            <a:ext cx="187220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0" i="0" cap="none" spc="100" baseline="0">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rPr>
              <a:t>|  </a:t>
            </a:r>
            <a:fld id="{C3E422BB-8672-794B-8219-0F273464E628}" type="slidenum">
              <a:rPr lang="en-US" sz="800" b="0" i="0" cap="none" spc="100" baseline="0" smtClean="0">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sz="800" b="0" i="0" cap="none" spc="100" baseline="0">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endParaRPr>
          </a:p>
        </p:txBody>
      </p:sp>
      <p:pic>
        <p:nvPicPr>
          <p:cNvPr id="30" name="Picture 29">
            <a:extLst>
              <a:ext uri="{FF2B5EF4-FFF2-40B4-BE49-F238E27FC236}">
                <a16:creationId xmlns:a16="http://schemas.microsoft.com/office/drawing/2014/main" id="{40BF8A23-CB5F-2C45-B527-B1E4FE077DE4}"/>
              </a:ext>
            </a:extLst>
          </p:cNvPr>
          <p:cNvPicPr>
            <a:picLocks noChangeAspect="1"/>
          </p:cNvPicPr>
          <p:nvPr userDrawn="1"/>
        </p:nvPicPr>
        <p:blipFill rotWithShape="1">
          <a:blip r:embed="rId2">
            <a:alphaModFix amt="30000"/>
          </a:blip>
          <a:srcRect t="23442" r="20563"/>
          <a:stretch/>
        </p:blipFill>
        <p:spPr>
          <a:xfrm>
            <a:off x="3995937" y="0"/>
            <a:ext cx="5148064" cy="4744402"/>
          </a:xfrm>
          <a:prstGeom prst="rect">
            <a:avLst/>
          </a:prstGeom>
        </p:spPr>
      </p:pic>
      <p:sp>
        <p:nvSpPr>
          <p:cNvPr id="7" name="TextBox 6">
            <a:extLst>
              <a:ext uri="{FF2B5EF4-FFF2-40B4-BE49-F238E27FC236}">
                <a16:creationId xmlns:a16="http://schemas.microsoft.com/office/drawing/2014/main" id="{DCBC12C0-CCD6-0E47-A16F-5D46362425D4}"/>
              </a:ext>
            </a:extLst>
          </p:cNvPr>
          <p:cNvSpPr txBox="1"/>
          <p:nvPr userDrawn="1"/>
        </p:nvSpPr>
        <p:spPr>
          <a:xfrm>
            <a:off x="2880320" y="4879547"/>
            <a:ext cx="3383360" cy="215444"/>
          </a:xfrm>
          <a:prstGeom prst="rect">
            <a:avLst/>
          </a:prstGeom>
          <a:noFill/>
        </p:spPr>
        <p:txBody>
          <a:bodyPr wrap="square"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sz="800" b="0" i="0" cap="all" spc="200" baseline="0">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rPr>
              <a:t>Strictly Confidential </a:t>
            </a:r>
          </a:p>
        </p:txBody>
      </p:sp>
      <p:sp>
        <p:nvSpPr>
          <p:cNvPr id="2" name="TextBox 1">
            <a:extLst>
              <a:ext uri="{FF2B5EF4-FFF2-40B4-BE49-F238E27FC236}">
                <a16:creationId xmlns:a16="http://schemas.microsoft.com/office/drawing/2014/main" id="{6FDF6BF4-BDD1-6E86-47A7-64966132A4ED}"/>
              </a:ext>
            </a:extLst>
          </p:cNvPr>
          <p:cNvSpPr txBox="1"/>
          <p:nvPr userDrawn="1"/>
        </p:nvSpPr>
        <p:spPr>
          <a:xfrm>
            <a:off x="18976" y="4879547"/>
            <a:ext cx="2464792"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i="0" cap="none" spc="100" baseline="0">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rPr>
              <a:t>© 2025 | </a:t>
            </a:r>
            <a:r>
              <a:rPr lang="en-US" sz="800" b="0" i="0" cap="none" spc="100" baseline="0" err="1">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rPr>
              <a:t>Lakshmikumaran</a:t>
            </a:r>
            <a:r>
              <a:rPr lang="en-US" sz="800" b="0" i="0" cap="none" spc="100" baseline="0">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rPr>
              <a:t> &amp; Sridharan</a:t>
            </a:r>
          </a:p>
        </p:txBody>
      </p:sp>
    </p:spTree>
    <p:extLst>
      <p:ext uri="{BB962C8B-B14F-4D97-AF65-F5344CB8AC3E}">
        <p14:creationId xmlns:p14="http://schemas.microsoft.com/office/powerpoint/2010/main" val="18804772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6_Basic">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94B444F6-01A5-3E44-AD7B-8C086049E7AF}"/>
              </a:ext>
            </a:extLst>
          </p:cNvPr>
          <p:cNvSpPr>
            <a:spLocks noGrp="1"/>
          </p:cNvSpPr>
          <p:nvPr>
            <p:ph type="body" sz="quarter" idx="12" hasCustomPrompt="1"/>
          </p:nvPr>
        </p:nvSpPr>
        <p:spPr>
          <a:xfrm>
            <a:off x="827584" y="1347614"/>
            <a:ext cx="7637041" cy="1080120"/>
          </a:xfrm>
          <a:prstGeom prst="rect">
            <a:avLst/>
          </a:prstGeom>
        </p:spPr>
        <p:txBody>
          <a:bodyPr anchor="b"/>
          <a:lstStyle>
            <a:lvl1pPr marL="0" indent="0" algn="ctr" latinLnBrk="0">
              <a:spcBef>
                <a:spcPts val="0"/>
              </a:spcBef>
              <a:buNone/>
              <a:defRPr sz="2800" b="0" i="0" baseline="0">
                <a:solidFill>
                  <a:schemeClr val="bg1"/>
                </a:solidFill>
                <a:latin typeface="Arial" panose="020B0604020202020204" pitchFamily="34" charset="0"/>
                <a:cs typeface="Arial" pitchFamily="34" charset="0"/>
              </a:defRPr>
            </a:lvl1pPr>
          </a:lstStyle>
          <a:p>
            <a:pPr lvl="0"/>
            <a:r>
              <a:rPr lang="en-US" altLang="ko-KR"/>
              <a:t>Title</a:t>
            </a:r>
          </a:p>
        </p:txBody>
      </p:sp>
      <p:sp>
        <p:nvSpPr>
          <p:cNvPr id="2" name="TextBox 1">
            <a:extLst>
              <a:ext uri="{FF2B5EF4-FFF2-40B4-BE49-F238E27FC236}">
                <a16:creationId xmlns:a16="http://schemas.microsoft.com/office/drawing/2014/main" id="{C3DBD931-5F04-5AB0-714C-8D9B6913F544}"/>
              </a:ext>
            </a:extLst>
          </p:cNvPr>
          <p:cNvSpPr txBox="1"/>
          <p:nvPr userDrawn="1"/>
        </p:nvSpPr>
        <p:spPr>
          <a:xfrm>
            <a:off x="7266905" y="4879547"/>
            <a:ext cx="187220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0" i="0" cap="none" spc="100" baseline="0">
                <a:solidFill>
                  <a:srgbClr val="7F7F7F"/>
                </a:solidFill>
                <a:latin typeface="Arial" panose="020B0604020202020204" pitchFamily="34" charset="0"/>
                <a:ea typeface="Cambria Math" panose="02040503050406030204" pitchFamily="18" charset="0"/>
                <a:cs typeface="Arial" panose="020B0604020202020204" pitchFamily="34" charset="0"/>
              </a:rPr>
              <a:t>|  </a:t>
            </a:r>
            <a:fld id="{C3E422BB-8672-794B-8219-0F273464E628}" type="slidenum">
              <a:rPr lang="en-US" sz="800" b="0" i="0" cap="none" spc="100" baseline="0" smtClean="0">
                <a:solidFill>
                  <a:srgbClr val="7F7F7F"/>
                </a:solidFill>
                <a:latin typeface="Arial" panose="020B0604020202020204" pitchFamily="34" charset="0"/>
                <a:ea typeface="Cambria Math" panose="02040503050406030204" pitchFamily="18"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sz="800" b="0" i="0" cap="none" spc="100" baseline="0">
              <a:solidFill>
                <a:srgbClr val="7F7F7F"/>
              </a:solidFill>
              <a:latin typeface="Arial" panose="020B0604020202020204" pitchFamily="34" charset="0"/>
              <a:ea typeface="Cambria Math" panose="02040503050406030204" pitchFamily="18" charset="0"/>
              <a:cs typeface="Arial" panose="020B0604020202020204" pitchFamily="34" charset="0"/>
            </a:endParaRPr>
          </a:p>
        </p:txBody>
      </p:sp>
      <p:sp>
        <p:nvSpPr>
          <p:cNvPr id="4" name="TextBox 3">
            <a:extLst>
              <a:ext uri="{FF2B5EF4-FFF2-40B4-BE49-F238E27FC236}">
                <a16:creationId xmlns:a16="http://schemas.microsoft.com/office/drawing/2014/main" id="{8C54C529-FB19-242B-A6C1-8297DA2D4D20}"/>
              </a:ext>
            </a:extLst>
          </p:cNvPr>
          <p:cNvSpPr txBox="1"/>
          <p:nvPr userDrawn="1"/>
        </p:nvSpPr>
        <p:spPr>
          <a:xfrm>
            <a:off x="2880320" y="4879547"/>
            <a:ext cx="3383360" cy="215444"/>
          </a:xfrm>
          <a:prstGeom prst="rect">
            <a:avLst/>
          </a:prstGeom>
          <a:noFill/>
        </p:spPr>
        <p:txBody>
          <a:bodyPr wrap="square"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sz="800" b="0" i="0" cap="all" spc="200" baseline="0">
                <a:solidFill>
                  <a:srgbClr val="7F7F7F"/>
                </a:solidFill>
                <a:latin typeface="Arial" panose="020B0604020202020204" pitchFamily="34" charset="0"/>
                <a:ea typeface="Cambria Math" panose="02040503050406030204" pitchFamily="18" charset="0"/>
                <a:cs typeface="Arial" panose="020B0604020202020204" pitchFamily="34" charset="0"/>
              </a:rPr>
              <a:t>Strictly Confidential </a:t>
            </a:r>
          </a:p>
        </p:txBody>
      </p:sp>
      <p:sp>
        <p:nvSpPr>
          <p:cNvPr id="5" name="TextBox 4">
            <a:extLst>
              <a:ext uri="{FF2B5EF4-FFF2-40B4-BE49-F238E27FC236}">
                <a16:creationId xmlns:a16="http://schemas.microsoft.com/office/drawing/2014/main" id="{35B61CBC-78E4-D5C7-080E-AE37719E8C9D}"/>
              </a:ext>
            </a:extLst>
          </p:cNvPr>
          <p:cNvSpPr txBox="1"/>
          <p:nvPr userDrawn="1"/>
        </p:nvSpPr>
        <p:spPr>
          <a:xfrm>
            <a:off x="18976" y="4879547"/>
            <a:ext cx="2464792"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i="0" cap="none" spc="100" baseline="0">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rPr>
              <a:t>© 2025 | </a:t>
            </a:r>
            <a:r>
              <a:rPr lang="en-US" sz="800" b="0" i="0" cap="none" spc="100" baseline="0" err="1">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rPr>
              <a:t>Lakshmikumaran</a:t>
            </a:r>
            <a:r>
              <a:rPr lang="en-US" sz="800" b="0" i="0" cap="none" spc="100" baseline="0">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rPr>
              <a:t> &amp; Sridharan</a:t>
            </a:r>
          </a:p>
        </p:txBody>
      </p:sp>
    </p:spTree>
    <p:extLst>
      <p:ext uri="{BB962C8B-B14F-4D97-AF65-F5344CB8AC3E}">
        <p14:creationId xmlns:p14="http://schemas.microsoft.com/office/powerpoint/2010/main" val="35622470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7_Basic">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94B444F6-01A5-3E44-AD7B-8C086049E7AF}"/>
              </a:ext>
            </a:extLst>
          </p:cNvPr>
          <p:cNvSpPr>
            <a:spLocks noGrp="1"/>
          </p:cNvSpPr>
          <p:nvPr>
            <p:ph type="body" sz="quarter" idx="12" hasCustomPrompt="1"/>
          </p:nvPr>
        </p:nvSpPr>
        <p:spPr>
          <a:xfrm>
            <a:off x="827584" y="1851670"/>
            <a:ext cx="7637041" cy="576064"/>
          </a:xfrm>
          <a:prstGeom prst="rect">
            <a:avLst/>
          </a:prstGeom>
        </p:spPr>
        <p:txBody>
          <a:bodyPr anchor="b"/>
          <a:lstStyle>
            <a:lvl1pPr marL="0" indent="0" algn="ctr" latinLnBrk="0">
              <a:spcBef>
                <a:spcPts val="0"/>
              </a:spcBef>
              <a:buNone/>
              <a:defRPr sz="2800" b="0" i="0" baseline="0">
                <a:solidFill>
                  <a:schemeClr val="bg1"/>
                </a:solidFill>
                <a:latin typeface="Arial" panose="020B0604020202020204" pitchFamily="34" charset="0"/>
                <a:cs typeface="Arial" pitchFamily="34" charset="0"/>
              </a:defRPr>
            </a:lvl1pPr>
          </a:lstStyle>
          <a:p>
            <a:pPr lvl="0"/>
            <a:r>
              <a:rPr lang="en-US" altLang="ko-KR"/>
              <a:t>Title</a:t>
            </a:r>
          </a:p>
        </p:txBody>
      </p:sp>
      <p:sp>
        <p:nvSpPr>
          <p:cNvPr id="5" name="Text Placeholder 9">
            <a:extLst>
              <a:ext uri="{FF2B5EF4-FFF2-40B4-BE49-F238E27FC236}">
                <a16:creationId xmlns:a16="http://schemas.microsoft.com/office/drawing/2014/main" id="{6D47B85F-4DA0-2C48-920E-9A657A16B566}"/>
              </a:ext>
            </a:extLst>
          </p:cNvPr>
          <p:cNvSpPr>
            <a:spLocks noGrp="1"/>
          </p:cNvSpPr>
          <p:nvPr>
            <p:ph type="body" sz="quarter" idx="10" hasCustomPrompt="1"/>
          </p:nvPr>
        </p:nvSpPr>
        <p:spPr>
          <a:xfrm>
            <a:off x="827583" y="2574819"/>
            <a:ext cx="7637041" cy="356971"/>
          </a:xfrm>
          <a:prstGeom prst="rect">
            <a:avLst/>
          </a:prstGeom>
        </p:spPr>
        <p:txBody>
          <a:bodyPr anchor="t"/>
          <a:lstStyle>
            <a:lvl1pPr marL="0" indent="0" algn="ctr" latinLnBrk="0">
              <a:spcBef>
                <a:spcPts val="0"/>
              </a:spcBef>
              <a:buNone/>
              <a:defRPr sz="1800" b="0" i="0" baseline="0">
                <a:solidFill>
                  <a:srgbClr val="F3723D"/>
                </a:solidFill>
                <a:latin typeface="Arial" panose="020B0604020202020204" pitchFamily="34" charset="0"/>
                <a:cs typeface="Arial" pitchFamily="34" charset="0"/>
              </a:defRPr>
            </a:lvl1pPr>
          </a:lstStyle>
          <a:p>
            <a:pPr lvl="0"/>
            <a:r>
              <a:rPr lang="en-US" altLang="ko-KR"/>
              <a:t>Sub head</a:t>
            </a:r>
          </a:p>
        </p:txBody>
      </p:sp>
      <p:cxnSp>
        <p:nvCxnSpPr>
          <p:cNvPr id="6" name="Straight Connector 5">
            <a:extLst>
              <a:ext uri="{FF2B5EF4-FFF2-40B4-BE49-F238E27FC236}">
                <a16:creationId xmlns:a16="http://schemas.microsoft.com/office/drawing/2014/main" id="{B79682D4-FA43-B048-A15D-133B5286EE8F}"/>
              </a:ext>
            </a:extLst>
          </p:cNvPr>
          <p:cNvCxnSpPr>
            <a:cxnSpLocks/>
          </p:cNvCxnSpPr>
          <p:nvPr userDrawn="1"/>
        </p:nvCxnSpPr>
        <p:spPr>
          <a:xfrm>
            <a:off x="827584" y="2499742"/>
            <a:ext cx="7637041" cy="0"/>
          </a:xfrm>
          <a:prstGeom prst="line">
            <a:avLst/>
          </a:prstGeom>
          <a:ln>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E4FA1DBB-C130-4743-83C2-1246D6010FCC}"/>
              </a:ext>
            </a:extLst>
          </p:cNvPr>
          <p:cNvSpPr txBox="1"/>
          <p:nvPr userDrawn="1"/>
        </p:nvSpPr>
        <p:spPr>
          <a:xfrm>
            <a:off x="7266905" y="4879547"/>
            <a:ext cx="187220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0" i="0" cap="none" spc="100" baseline="0">
                <a:solidFill>
                  <a:srgbClr val="7F7F7F"/>
                </a:solidFill>
                <a:latin typeface="Arial" panose="020B0604020202020204" pitchFamily="34" charset="0"/>
                <a:ea typeface="Cambria Math" panose="02040503050406030204" pitchFamily="18" charset="0"/>
                <a:cs typeface="Arial" panose="020B0604020202020204" pitchFamily="34" charset="0"/>
              </a:rPr>
              <a:t>|  </a:t>
            </a:r>
            <a:fld id="{C3E422BB-8672-794B-8219-0F273464E628}" type="slidenum">
              <a:rPr lang="en-US" sz="800" b="0" i="0" cap="none" spc="100" baseline="0" smtClean="0">
                <a:solidFill>
                  <a:srgbClr val="7F7F7F"/>
                </a:solidFill>
                <a:latin typeface="Arial" panose="020B0604020202020204" pitchFamily="34" charset="0"/>
                <a:ea typeface="Cambria Math" panose="02040503050406030204" pitchFamily="18"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sz="800" b="0" i="0" cap="none" spc="100" baseline="0">
              <a:solidFill>
                <a:srgbClr val="7F7F7F"/>
              </a:solidFill>
              <a:latin typeface="Arial" panose="020B0604020202020204" pitchFamily="34" charset="0"/>
              <a:ea typeface="Cambria Math" panose="02040503050406030204" pitchFamily="18" charset="0"/>
              <a:cs typeface="Arial" panose="020B0604020202020204" pitchFamily="34" charset="0"/>
            </a:endParaRPr>
          </a:p>
        </p:txBody>
      </p:sp>
      <p:sp>
        <p:nvSpPr>
          <p:cNvPr id="11" name="TextBox 10">
            <a:extLst>
              <a:ext uri="{FF2B5EF4-FFF2-40B4-BE49-F238E27FC236}">
                <a16:creationId xmlns:a16="http://schemas.microsoft.com/office/drawing/2014/main" id="{B56CCBFE-6F45-0F43-9755-0BCF8141BDF9}"/>
              </a:ext>
            </a:extLst>
          </p:cNvPr>
          <p:cNvSpPr txBox="1"/>
          <p:nvPr userDrawn="1"/>
        </p:nvSpPr>
        <p:spPr>
          <a:xfrm>
            <a:off x="2880320" y="4879547"/>
            <a:ext cx="3383360" cy="215444"/>
          </a:xfrm>
          <a:prstGeom prst="rect">
            <a:avLst/>
          </a:prstGeom>
          <a:noFill/>
        </p:spPr>
        <p:txBody>
          <a:bodyPr wrap="square"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sz="800" b="0" i="0" cap="all" spc="200" baseline="0">
                <a:solidFill>
                  <a:srgbClr val="7F7F7F"/>
                </a:solidFill>
                <a:latin typeface="Arial" panose="020B0604020202020204" pitchFamily="34" charset="0"/>
                <a:ea typeface="Cambria Math" panose="02040503050406030204" pitchFamily="18" charset="0"/>
                <a:cs typeface="Arial" panose="020B0604020202020204" pitchFamily="34" charset="0"/>
              </a:rPr>
              <a:t>Strictly Confidential </a:t>
            </a:r>
          </a:p>
        </p:txBody>
      </p:sp>
      <p:sp>
        <p:nvSpPr>
          <p:cNvPr id="2" name="TextBox 1">
            <a:extLst>
              <a:ext uri="{FF2B5EF4-FFF2-40B4-BE49-F238E27FC236}">
                <a16:creationId xmlns:a16="http://schemas.microsoft.com/office/drawing/2014/main" id="{15DF26BC-E2B9-69E5-5C34-478C6D2844A0}"/>
              </a:ext>
            </a:extLst>
          </p:cNvPr>
          <p:cNvSpPr txBox="1"/>
          <p:nvPr userDrawn="1"/>
        </p:nvSpPr>
        <p:spPr>
          <a:xfrm>
            <a:off x="18976" y="4879547"/>
            <a:ext cx="2464792"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i="0" cap="none" spc="100" baseline="0">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rPr>
              <a:t>© 2025 | </a:t>
            </a:r>
            <a:r>
              <a:rPr lang="en-US" sz="800" b="0" i="0" cap="none" spc="100" baseline="0" err="1">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rPr>
              <a:t>Lakshmikumaran</a:t>
            </a:r>
            <a:r>
              <a:rPr lang="en-US" sz="800" b="0" i="0" cap="none" spc="100" baseline="0">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rPr>
              <a:t> &amp; Sridharan</a:t>
            </a:r>
          </a:p>
        </p:txBody>
      </p:sp>
    </p:spTree>
    <p:extLst>
      <p:ext uri="{BB962C8B-B14F-4D97-AF65-F5344CB8AC3E}">
        <p14:creationId xmlns:p14="http://schemas.microsoft.com/office/powerpoint/2010/main" val="26776298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7_Last Slide">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3E08BD1-7CB3-D04C-A68A-07BA9AA72D6A}"/>
              </a:ext>
            </a:extLst>
          </p:cNvPr>
          <p:cNvPicPr>
            <a:picLocks noChangeAspect="1"/>
          </p:cNvPicPr>
          <p:nvPr userDrawn="1"/>
        </p:nvPicPr>
        <p:blipFill rotWithShape="1">
          <a:blip r:embed="rId2">
            <a:alphaModFix amt="30000"/>
          </a:blip>
          <a:srcRect t="23442" r="20563"/>
          <a:stretch/>
        </p:blipFill>
        <p:spPr>
          <a:xfrm>
            <a:off x="3995937" y="0"/>
            <a:ext cx="5148064" cy="4744402"/>
          </a:xfrm>
          <a:prstGeom prst="rect">
            <a:avLst/>
          </a:prstGeom>
        </p:spPr>
      </p:pic>
      <p:sp>
        <p:nvSpPr>
          <p:cNvPr id="39" name="Text Placeholder 9">
            <a:extLst>
              <a:ext uri="{FF2B5EF4-FFF2-40B4-BE49-F238E27FC236}">
                <a16:creationId xmlns:a16="http://schemas.microsoft.com/office/drawing/2014/main" id="{924613AF-F09D-B944-9FE7-720DC04D35D3}"/>
              </a:ext>
            </a:extLst>
          </p:cNvPr>
          <p:cNvSpPr>
            <a:spLocks noGrp="1"/>
          </p:cNvSpPr>
          <p:nvPr>
            <p:ph type="body" sz="quarter" idx="13" hasCustomPrompt="1"/>
          </p:nvPr>
        </p:nvSpPr>
        <p:spPr>
          <a:xfrm>
            <a:off x="298199" y="370609"/>
            <a:ext cx="3885032" cy="328924"/>
          </a:xfrm>
          <a:prstGeom prst="rect">
            <a:avLst/>
          </a:prstGeom>
        </p:spPr>
        <p:txBody>
          <a:bodyPr anchor="t"/>
          <a:lstStyle>
            <a:lvl1pPr marL="0" indent="0" algn="l">
              <a:buNone/>
              <a:defRPr sz="1400" b="1" i="0" baseline="0">
                <a:solidFill>
                  <a:srgbClr val="19317D"/>
                </a:solidFill>
                <a:latin typeface="Arial" panose="020B0604020202020204" pitchFamily="34" charset="0"/>
                <a:cs typeface="Arial" pitchFamily="34" charset="0"/>
              </a:defRPr>
            </a:lvl1pPr>
          </a:lstStyle>
          <a:p>
            <a:pPr lvl="0"/>
            <a:r>
              <a:rPr lang="en-US" altLang="ko-KR" err="1"/>
              <a:t>www.lakshmisri.com</a:t>
            </a:r>
            <a:endParaRPr lang="en-US" altLang="ko-KR"/>
          </a:p>
        </p:txBody>
      </p:sp>
      <p:sp>
        <p:nvSpPr>
          <p:cNvPr id="40" name="Text Placeholder 9">
            <a:extLst>
              <a:ext uri="{FF2B5EF4-FFF2-40B4-BE49-F238E27FC236}">
                <a16:creationId xmlns:a16="http://schemas.microsoft.com/office/drawing/2014/main" id="{4D2BC8A5-9183-B942-930B-CEA087ED7F2D}"/>
              </a:ext>
            </a:extLst>
          </p:cNvPr>
          <p:cNvSpPr>
            <a:spLocks noGrp="1"/>
          </p:cNvSpPr>
          <p:nvPr>
            <p:ph type="body" sz="quarter" idx="14" hasCustomPrompt="1"/>
          </p:nvPr>
        </p:nvSpPr>
        <p:spPr>
          <a:xfrm>
            <a:off x="298199" y="778563"/>
            <a:ext cx="4173064" cy="415896"/>
          </a:xfrm>
          <a:prstGeom prst="rect">
            <a:avLst/>
          </a:prstGeom>
        </p:spPr>
        <p:txBody>
          <a:bodyPr anchor="t"/>
          <a:lstStyle>
            <a:lvl1pPr marL="0" indent="0" algn="l">
              <a:buNone/>
              <a:defRPr sz="1000" b="0" i="0" baseline="0">
                <a:solidFill>
                  <a:srgbClr val="3F333E"/>
                </a:solidFill>
                <a:latin typeface="Arial" panose="020B0604020202020204" pitchFamily="34" charset="0"/>
                <a:cs typeface="Arial" pitchFamily="34" charset="0"/>
              </a:defRPr>
            </a:lvl1pPr>
          </a:lstStyle>
          <a:p>
            <a:pPr lvl="0"/>
            <a:r>
              <a:rPr lang="en-US" altLang="ko-KR"/>
              <a:t>Committed to International Standards in Information Security</a:t>
            </a:r>
          </a:p>
        </p:txBody>
      </p:sp>
      <p:sp>
        <p:nvSpPr>
          <p:cNvPr id="42" name="Text Placeholder 9">
            <a:extLst>
              <a:ext uri="{FF2B5EF4-FFF2-40B4-BE49-F238E27FC236}">
                <a16:creationId xmlns:a16="http://schemas.microsoft.com/office/drawing/2014/main" id="{472A031F-D864-1B4E-B6F1-D97EB6E79C92}"/>
              </a:ext>
            </a:extLst>
          </p:cNvPr>
          <p:cNvSpPr>
            <a:spLocks noGrp="1"/>
          </p:cNvSpPr>
          <p:nvPr>
            <p:ph type="body" sz="quarter" idx="17" hasCustomPrompt="1"/>
          </p:nvPr>
        </p:nvSpPr>
        <p:spPr>
          <a:xfrm>
            <a:off x="4975534" y="790282"/>
            <a:ext cx="1656182" cy="3653673"/>
          </a:xfrm>
          <a:prstGeom prst="rect">
            <a:avLst/>
          </a:prstGeom>
        </p:spPr>
        <p:txBody>
          <a:bodyPr anchor="t"/>
          <a:lstStyle>
            <a:lvl1pPr marL="0" indent="0" algn="l">
              <a:lnSpc>
                <a:spcPct val="100000"/>
              </a:lnSpc>
              <a:buNone/>
              <a:defRPr sz="900" b="0" i="0" baseline="0">
                <a:solidFill>
                  <a:srgbClr val="3F333E"/>
                </a:solidFill>
                <a:latin typeface="Arial" panose="020B0604020202020204" pitchFamily="34" charset="0"/>
                <a:cs typeface="Arial" pitchFamily="34" charset="0"/>
              </a:defRPr>
            </a:lvl1pPr>
          </a:lstStyle>
          <a:p>
            <a:pPr lvl="0"/>
            <a:r>
              <a:rPr lang="en-US" altLang="ko-KR" cap="all"/>
              <a:t>New Delhi</a:t>
            </a:r>
          </a:p>
          <a:p>
            <a:pPr lvl="0"/>
            <a:r>
              <a:rPr lang="en-US" altLang="ko-KR" err="1"/>
              <a:t>Lsdel@lakshmisri.com</a:t>
            </a:r>
            <a:endParaRPr lang="en-US" altLang="ko-KR"/>
          </a:p>
          <a:p>
            <a:pPr lvl="0"/>
            <a:endParaRPr lang="en-US" altLang="ko-KR"/>
          </a:p>
          <a:p>
            <a:pPr lvl="0"/>
            <a:r>
              <a:rPr lang="en-US" altLang="ko-KR" cap="all"/>
              <a:t>Mumbai</a:t>
            </a:r>
          </a:p>
          <a:p>
            <a:pPr lvl="0"/>
            <a:r>
              <a:rPr lang="en-US" altLang="ko-KR" err="1"/>
              <a:t>Lsbom@lakshmisri.com</a:t>
            </a:r>
            <a:endParaRPr lang="en-US" altLang="ko-KR"/>
          </a:p>
          <a:p>
            <a:pPr lvl="0"/>
            <a:endParaRPr lang="en-US" altLang="ko-KR"/>
          </a:p>
          <a:p>
            <a:pPr lvl="0"/>
            <a:r>
              <a:rPr lang="en-US" altLang="ko-KR" cap="all"/>
              <a:t>Chennai</a:t>
            </a:r>
          </a:p>
          <a:p>
            <a:pPr lvl="0"/>
            <a:r>
              <a:rPr lang="en-US" altLang="ko-KR" err="1"/>
              <a:t>Lsmds@lakshmisri.com</a:t>
            </a:r>
            <a:endParaRPr lang="en-US" altLang="ko-KR"/>
          </a:p>
          <a:p>
            <a:pPr lvl="0"/>
            <a:endParaRPr lang="en-US" altLang="ko-KR"/>
          </a:p>
          <a:p>
            <a:pPr lvl="0"/>
            <a:r>
              <a:rPr lang="en-US" altLang="ko-KR" cap="all"/>
              <a:t>Bengaluru</a:t>
            </a:r>
          </a:p>
          <a:p>
            <a:pPr lvl="0"/>
            <a:r>
              <a:rPr lang="en-US" altLang="ko-KR" err="1"/>
              <a:t>Lsblr@lakshmisri.com</a:t>
            </a:r>
            <a:endParaRPr lang="en-US" altLang="ko-KR"/>
          </a:p>
          <a:p>
            <a:pPr lvl="0"/>
            <a:endParaRPr lang="en-US" altLang="ko-KR"/>
          </a:p>
          <a:p>
            <a:pPr lvl="0"/>
            <a:r>
              <a:rPr lang="en-US" altLang="ko-KR" cap="all"/>
              <a:t>Hyderabad</a:t>
            </a:r>
          </a:p>
          <a:p>
            <a:pPr lvl="0"/>
            <a:r>
              <a:rPr lang="en-US" altLang="ko-KR" err="1"/>
              <a:t>Lshyd@lakshmisri.com</a:t>
            </a:r>
            <a:endParaRPr lang="en-US" altLang="ko-KR"/>
          </a:p>
          <a:p>
            <a:pPr lvl="0"/>
            <a:endParaRPr lang="en-US" altLang="ko-KR"/>
          </a:p>
          <a:p>
            <a:pPr lvl="0"/>
            <a:r>
              <a:rPr lang="en-US" altLang="ko-KR" cap="all"/>
              <a:t>Ahmedabad</a:t>
            </a:r>
          </a:p>
          <a:p>
            <a:pPr lvl="0"/>
            <a:r>
              <a:rPr lang="en-US" altLang="ko-KR" err="1"/>
              <a:t>Lsahd@lakshmisri.com</a:t>
            </a:r>
            <a:endParaRPr lang="en-US" altLang="ko-KR"/>
          </a:p>
          <a:p>
            <a:pPr lvl="0"/>
            <a:endParaRPr lang="en-US" altLang="ko-KR"/>
          </a:p>
          <a:p>
            <a:pPr lvl="0"/>
            <a:r>
              <a:rPr lang="en-US" altLang="ko-KR" cap="all"/>
              <a:t>Pune</a:t>
            </a:r>
          </a:p>
          <a:p>
            <a:pPr lvl="0"/>
            <a:r>
              <a:rPr lang="en-US" altLang="ko-KR" err="1"/>
              <a:t>Lspune@lakshmisri.com</a:t>
            </a:r>
            <a:endParaRPr lang="en-US" altLang="ko-KR"/>
          </a:p>
          <a:p>
            <a:pPr lvl="0"/>
            <a:endParaRPr lang="en-US" altLang="ko-KR"/>
          </a:p>
          <a:p>
            <a:pPr lvl="0"/>
            <a:endParaRPr lang="en-US" altLang="ko-KR"/>
          </a:p>
        </p:txBody>
      </p:sp>
      <p:sp>
        <p:nvSpPr>
          <p:cNvPr id="43" name="Text Placeholder 9">
            <a:extLst>
              <a:ext uri="{FF2B5EF4-FFF2-40B4-BE49-F238E27FC236}">
                <a16:creationId xmlns:a16="http://schemas.microsoft.com/office/drawing/2014/main" id="{73C56047-29BA-364F-857E-1EF56874677F}"/>
              </a:ext>
            </a:extLst>
          </p:cNvPr>
          <p:cNvSpPr>
            <a:spLocks noGrp="1"/>
          </p:cNvSpPr>
          <p:nvPr>
            <p:ph type="body" sz="quarter" idx="18" hasCustomPrompt="1"/>
          </p:nvPr>
        </p:nvSpPr>
        <p:spPr>
          <a:xfrm>
            <a:off x="6773853" y="790283"/>
            <a:ext cx="1709319" cy="2922182"/>
          </a:xfrm>
          <a:prstGeom prst="rect">
            <a:avLst/>
          </a:prstGeom>
        </p:spPr>
        <p:txBody>
          <a:bodyPr anchor="t"/>
          <a:lstStyle>
            <a:lvl1pPr marL="0" indent="0" algn="l">
              <a:buNone/>
              <a:defRPr sz="900" b="0" i="0" baseline="0">
                <a:solidFill>
                  <a:srgbClr val="3F333E"/>
                </a:solidFill>
                <a:latin typeface="Arial" panose="020B0604020202020204" pitchFamily="34" charset="0"/>
                <a:cs typeface="Arial" pitchFamily="34" charset="0"/>
              </a:defRPr>
            </a:lvl1pPr>
          </a:lstStyle>
          <a:p>
            <a:pPr lvl="0"/>
            <a:r>
              <a:rPr lang="en-US" altLang="ko-KR" cap="all">
                <a:solidFill>
                  <a:schemeClr val="tx1">
                    <a:lumMod val="75000"/>
                    <a:lumOff val="25000"/>
                  </a:schemeClr>
                </a:solidFill>
              </a:rPr>
              <a:t>Kolkata</a:t>
            </a:r>
          </a:p>
          <a:p>
            <a:pPr lvl="0"/>
            <a:r>
              <a:rPr lang="en-US" altLang="ko-KR" err="1">
                <a:solidFill>
                  <a:schemeClr val="tx1">
                    <a:lumMod val="75000"/>
                    <a:lumOff val="25000"/>
                  </a:schemeClr>
                </a:solidFill>
              </a:rPr>
              <a:t>Lskolkata@lakshmisri.com</a:t>
            </a:r>
            <a:endParaRPr lang="en-US" altLang="ko-KR">
              <a:solidFill>
                <a:schemeClr val="tx1">
                  <a:lumMod val="75000"/>
                  <a:lumOff val="25000"/>
                </a:schemeClr>
              </a:solidFill>
            </a:endParaRPr>
          </a:p>
          <a:p>
            <a:pPr lvl="0"/>
            <a:endParaRPr lang="en-US" altLang="ko-KR">
              <a:solidFill>
                <a:schemeClr val="tx1">
                  <a:lumMod val="75000"/>
                  <a:lumOff val="25000"/>
                </a:schemeClr>
              </a:solidFill>
            </a:endParaRPr>
          </a:p>
          <a:p>
            <a:pPr lvl="0"/>
            <a:r>
              <a:rPr lang="en-US" altLang="ko-KR" cap="all">
                <a:solidFill>
                  <a:schemeClr val="tx1">
                    <a:lumMod val="75000"/>
                    <a:lumOff val="25000"/>
                  </a:schemeClr>
                </a:solidFill>
              </a:rPr>
              <a:t>Chandigarh</a:t>
            </a:r>
          </a:p>
          <a:p>
            <a:pPr lvl="0"/>
            <a:r>
              <a:rPr lang="en-US" altLang="ko-KR" err="1">
                <a:solidFill>
                  <a:schemeClr val="tx1">
                    <a:lumMod val="75000"/>
                    <a:lumOff val="25000"/>
                  </a:schemeClr>
                </a:solidFill>
              </a:rPr>
              <a:t>Lschd@lakshmisri.com</a:t>
            </a:r>
            <a:endParaRPr lang="en-US" altLang="ko-KR">
              <a:solidFill>
                <a:schemeClr val="tx1">
                  <a:lumMod val="75000"/>
                  <a:lumOff val="25000"/>
                </a:schemeClr>
              </a:solidFill>
            </a:endParaRPr>
          </a:p>
          <a:p>
            <a:pPr lvl="0"/>
            <a:endParaRPr lang="en-US" altLang="ko-KR">
              <a:solidFill>
                <a:schemeClr val="tx1">
                  <a:lumMod val="75000"/>
                  <a:lumOff val="25000"/>
                </a:schemeClr>
              </a:solidFill>
            </a:endParaRPr>
          </a:p>
          <a:p>
            <a:pPr lvl="0"/>
            <a:r>
              <a:rPr lang="en-US" altLang="ko-KR" cap="all" err="1">
                <a:solidFill>
                  <a:schemeClr val="tx1">
                    <a:lumMod val="75000"/>
                    <a:lumOff val="25000"/>
                  </a:schemeClr>
                </a:solidFill>
              </a:rPr>
              <a:t>Prayagraj</a:t>
            </a:r>
            <a:endParaRPr lang="en-US" altLang="ko-KR" cap="all">
              <a:solidFill>
                <a:schemeClr val="tx1">
                  <a:lumMod val="75000"/>
                  <a:lumOff val="25000"/>
                </a:schemeClr>
              </a:solidFill>
            </a:endParaRPr>
          </a:p>
          <a:p>
            <a:pPr lvl="0"/>
            <a:r>
              <a:rPr lang="en-US" altLang="ko-KR" err="1">
                <a:solidFill>
                  <a:schemeClr val="tx1">
                    <a:lumMod val="75000"/>
                    <a:lumOff val="25000"/>
                  </a:schemeClr>
                </a:solidFill>
              </a:rPr>
              <a:t>Lsallahabad@lakshmisri.com</a:t>
            </a:r>
            <a:endParaRPr lang="en-US" altLang="ko-KR">
              <a:solidFill>
                <a:schemeClr val="tx1">
                  <a:lumMod val="75000"/>
                  <a:lumOff val="25000"/>
                </a:schemeClr>
              </a:solidFill>
            </a:endParaRPr>
          </a:p>
          <a:p>
            <a:pPr lvl="0"/>
            <a:endParaRPr lang="en-US" altLang="ko-KR">
              <a:solidFill>
                <a:schemeClr val="tx1">
                  <a:lumMod val="75000"/>
                  <a:lumOff val="25000"/>
                </a:schemeClr>
              </a:solidFill>
            </a:endParaRPr>
          </a:p>
          <a:p>
            <a:pPr lvl="0"/>
            <a:r>
              <a:rPr lang="en-US" altLang="ko-KR" cap="all">
                <a:solidFill>
                  <a:schemeClr val="tx1">
                    <a:lumMod val="75000"/>
                    <a:lumOff val="25000"/>
                  </a:schemeClr>
                </a:solidFill>
              </a:rPr>
              <a:t>Kochi</a:t>
            </a:r>
          </a:p>
          <a:p>
            <a:pPr lvl="0"/>
            <a:r>
              <a:rPr lang="en-US" altLang="ko-KR" err="1">
                <a:solidFill>
                  <a:schemeClr val="tx1">
                    <a:lumMod val="75000"/>
                    <a:lumOff val="25000"/>
                  </a:schemeClr>
                </a:solidFill>
              </a:rPr>
              <a:t>Lskochi@lakshmisri.com</a:t>
            </a:r>
            <a:endParaRPr lang="en-US" altLang="ko-KR">
              <a:solidFill>
                <a:schemeClr val="tx1">
                  <a:lumMod val="75000"/>
                  <a:lumOff val="25000"/>
                </a:schemeClr>
              </a:solidFill>
            </a:endParaRPr>
          </a:p>
          <a:p>
            <a:pPr lvl="0"/>
            <a:endParaRPr lang="en-US" altLang="ko-KR">
              <a:solidFill>
                <a:schemeClr val="tx1">
                  <a:lumMod val="75000"/>
                  <a:lumOff val="25000"/>
                </a:schemeClr>
              </a:solidFill>
            </a:endParaRPr>
          </a:p>
          <a:p>
            <a:pPr lvl="0"/>
            <a:r>
              <a:rPr lang="en-US" altLang="ko-KR" cap="all">
                <a:solidFill>
                  <a:schemeClr val="tx1">
                    <a:lumMod val="75000"/>
                    <a:lumOff val="25000"/>
                  </a:schemeClr>
                </a:solidFill>
              </a:rPr>
              <a:t>Jaipur</a:t>
            </a:r>
          </a:p>
          <a:p>
            <a:pPr lvl="0"/>
            <a:r>
              <a:rPr lang="en-US" altLang="ko-KR" err="1">
                <a:solidFill>
                  <a:schemeClr val="tx1">
                    <a:lumMod val="75000"/>
                    <a:lumOff val="25000"/>
                  </a:schemeClr>
                </a:solidFill>
              </a:rPr>
              <a:t>Lsjaipur@lakshmisri.com</a:t>
            </a:r>
            <a:endParaRPr lang="en-US" altLang="ko-KR">
              <a:solidFill>
                <a:schemeClr val="tx1">
                  <a:lumMod val="75000"/>
                  <a:lumOff val="25000"/>
                </a:schemeClr>
              </a:solidFill>
            </a:endParaRPr>
          </a:p>
          <a:p>
            <a:pPr lvl="0"/>
            <a:endParaRPr lang="en-US" altLang="ko-KR">
              <a:solidFill>
                <a:schemeClr val="tx1">
                  <a:lumMod val="75000"/>
                  <a:lumOff val="25000"/>
                </a:schemeClr>
              </a:solidFill>
            </a:endParaRPr>
          </a:p>
        </p:txBody>
      </p:sp>
      <p:sp>
        <p:nvSpPr>
          <p:cNvPr id="44" name="Text Placeholder 9">
            <a:extLst>
              <a:ext uri="{FF2B5EF4-FFF2-40B4-BE49-F238E27FC236}">
                <a16:creationId xmlns:a16="http://schemas.microsoft.com/office/drawing/2014/main" id="{2F0385DB-0066-4546-83B2-A4422B085C52}"/>
              </a:ext>
            </a:extLst>
          </p:cNvPr>
          <p:cNvSpPr>
            <a:spLocks noGrp="1"/>
          </p:cNvSpPr>
          <p:nvPr>
            <p:ph type="body" sz="quarter" idx="19" hasCustomPrompt="1"/>
          </p:nvPr>
        </p:nvSpPr>
        <p:spPr>
          <a:xfrm>
            <a:off x="4975532" y="370609"/>
            <a:ext cx="3454504" cy="328924"/>
          </a:xfrm>
          <a:prstGeom prst="rect">
            <a:avLst/>
          </a:prstGeom>
        </p:spPr>
        <p:txBody>
          <a:bodyPr anchor="t"/>
          <a:lstStyle>
            <a:lvl1pPr marL="0" indent="0" algn="l">
              <a:buNone/>
              <a:defRPr sz="1400" b="1" i="0" baseline="0">
                <a:solidFill>
                  <a:srgbClr val="19317D"/>
                </a:solidFill>
                <a:latin typeface="Arial" panose="020B0604020202020204" pitchFamily="34" charset="0"/>
                <a:cs typeface="Arial" pitchFamily="34" charset="0"/>
              </a:defRPr>
            </a:lvl1pPr>
          </a:lstStyle>
          <a:p>
            <a:pPr lvl="0"/>
            <a:r>
              <a:rPr lang="en-US" altLang="ko-KR"/>
              <a:t>LOCATIONS</a:t>
            </a:r>
          </a:p>
        </p:txBody>
      </p:sp>
      <p:pic>
        <p:nvPicPr>
          <p:cNvPr id="45" name="Picture 44">
            <a:extLst>
              <a:ext uri="{FF2B5EF4-FFF2-40B4-BE49-F238E27FC236}">
                <a16:creationId xmlns:a16="http://schemas.microsoft.com/office/drawing/2014/main" id="{2E68C50A-CD0C-4948-B5CF-FCC7708A5D73}"/>
              </a:ext>
            </a:extLst>
          </p:cNvPr>
          <p:cNvPicPr>
            <a:picLocks noChangeAspect="1"/>
          </p:cNvPicPr>
          <p:nvPr userDrawn="1"/>
        </p:nvPicPr>
        <p:blipFill>
          <a:blip r:embed="rId3" cstate="email">
            <a:duotone>
              <a:prstClr val="black"/>
              <a:schemeClr val="accent2">
                <a:tint val="45000"/>
                <a:satMod val="400000"/>
              </a:schemeClr>
            </a:duotone>
            <a:extLst>
              <a:ext uri="{28A0092B-C50C-407E-A947-70E740481C1C}">
                <a14:useLocalDpi xmlns:a14="http://schemas.microsoft.com/office/drawing/2010/main"/>
              </a:ext>
            </a:extLst>
          </a:blip>
          <a:srcRect/>
          <a:stretch/>
        </p:blipFill>
        <p:spPr>
          <a:xfrm>
            <a:off x="424547" y="1129237"/>
            <a:ext cx="1022380" cy="758540"/>
          </a:xfrm>
          <a:prstGeom prst="rect">
            <a:avLst/>
          </a:prstGeom>
        </p:spPr>
      </p:pic>
      <p:sp>
        <p:nvSpPr>
          <p:cNvPr id="46" name="Text Placeholder 9">
            <a:extLst>
              <a:ext uri="{FF2B5EF4-FFF2-40B4-BE49-F238E27FC236}">
                <a16:creationId xmlns:a16="http://schemas.microsoft.com/office/drawing/2014/main" id="{05EE81CB-9BDF-2246-93F6-394EB053BFEB}"/>
              </a:ext>
            </a:extLst>
          </p:cNvPr>
          <p:cNvSpPr>
            <a:spLocks noGrp="1"/>
          </p:cNvSpPr>
          <p:nvPr>
            <p:ph type="body" sz="quarter" idx="20" hasCustomPrompt="1"/>
          </p:nvPr>
        </p:nvSpPr>
        <p:spPr>
          <a:xfrm>
            <a:off x="298199" y="2147302"/>
            <a:ext cx="4173064" cy="252896"/>
          </a:xfrm>
          <a:prstGeom prst="rect">
            <a:avLst/>
          </a:prstGeom>
        </p:spPr>
        <p:txBody>
          <a:bodyPr anchor="t"/>
          <a:lstStyle>
            <a:lvl1pPr marL="0" indent="0" algn="l" defTabSz="914400" rtl="0" eaLnBrk="1" latinLnBrk="1" hangingPunct="1">
              <a:spcBef>
                <a:spcPct val="20000"/>
              </a:spcBef>
              <a:buFont typeface="Arial" pitchFamily="34" charset="0"/>
              <a:buNone/>
              <a:defRPr lang="en-US" altLang="ko-KR" sz="1000" kern="1200" cap="all" spc="60">
                <a:solidFill>
                  <a:srgbClr val="F3723D"/>
                </a:solidFill>
                <a:latin typeface="Arial" panose="020B0604020202020204" pitchFamily="34" charset="0"/>
                <a:ea typeface="+mn-ea"/>
                <a:cs typeface="Arial" pitchFamily="34" charset="0"/>
              </a:defRPr>
            </a:lvl1pPr>
          </a:lstStyle>
          <a:p>
            <a:pPr marL="0" indent="0">
              <a:buNone/>
              <a:defRPr/>
            </a:pPr>
            <a:r>
              <a:rPr lang="en-US" sz="1000" cap="all" spc="60">
                <a:solidFill>
                  <a:srgbClr val="F3723D"/>
                </a:solidFill>
                <a:latin typeface="Kobern Medium" pitchFamily="2" charset="77"/>
                <a:cs typeface="Arial" pitchFamily="34" charset="0"/>
              </a:rPr>
              <a:t>FOR any support or information write to:</a:t>
            </a:r>
          </a:p>
        </p:txBody>
      </p:sp>
      <p:sp>
        <p:nvSpPr>
          <p:cNvPr id="47" name="Text Placeholder 9">
            <a:extLst>
              <a:ext uri="{FF2B5EF4-FFF2-40B4-BE49-F238E27FC236}">
                <a16:creationId xmlns:a16="http://schemas.microsoft.com/office/drawing/2014/main" id="{2F1CB3AE-A421-1A43-8246-1E51DE22F73B}"/>
              </a:ext>
            </a:extLst>
          </p:cNvPr>
          <p:cNvSpPr>
            <a:spLocks noGrp="1"/>
          </p:cNvSpPr>
          <p:nvPr>
            <p:ph type="body" sz="quarter" idx="21" hasCustomPrompt="1"/>
          </p:nvPr>
        </p:nvSpPr>
        <p:spPr>
          <a:xfrm>
            <a:off x="298199" y="2428444"/>
            <a:ext cx="3885032" cy="823788"/>
          </a:xfrm>
          <a:prstGeom prst="rect">
            <a:avLst/>
          </a:prstGeom>
        </p:spPr>
        <p:txBody>
          <a:bodyPr anchor="t"/>
          <a:lstStyle>
            <a:lvl1pPr marL="0" indent="0" algn="l" defTabSz="914400" rtl="0" eaLnBrk="1" fontAlgn="base" latinLnBrk="1" hangingPunct="1">
              <a:spcBef>
                <a:spcPct val="20000"/>
              </a:spcBef>
              <a:spcAft>
                <a:spcPct val="0"/>
              </a:spcAft>
              <a:buFont typeface="Arial" pitchFamily="34" charset="0"/>
              <a:buNone/>
              <a:defRPr lang="en-US" sz="1050" kern="1200" dirty="0">
                <a:solidFill>
                  <a:srgbClr val="F3723D"/>
                </a:solidFill>
                <a:latin typeface="Arial" panose="020B0604020202020204" pitchFamily="34" charset="0"/>
                <a:ea typeface="+mn-ea"/>
                <a:cs typeface="Arial" pitchFamily="34" charset="0"/>
              </a:defRPr>
            </a:lvl1pPr>
          </a:lstStyle>
          <a:p>
            <a:pPr marL="0" indent="0" fontAlgn="base">
              <a:spcAft>
                <a:spcPct val="0"/>
              </a:spcAft>
              <a:buNone/>
            </a:pPr>
            <a:r>
              <a:rPr lang="en-US" altLang="en-US" sz="1000" err="1">
                <a:solidFill>
                  <a:srgbClr val="F3723D"/>
                </a:solidFill>
                <a:latin typeface="Kobern Light"/>
                <a:cs typeface="Arial" pitchFamily="34" charset="0"/>
              </a:rPr>
              <a:t>xxxxxx@lakshmisri.com</a:t>
            </a:r>
            <a:endParaRPr lang="en-US" altLang="en-US" sz="1000">
              <a:solidFill>
                <a:srgbClr val="F3723D"/>
              </a:solidFill>
              <a:latin typeface="Kobern Light"/>
              <a:cs typeface="Arial" pitchFamily="34" charset="0"/>
            </a:endParaRPr>
          </a:p>
        </p:txBody>
      </p:sp>
      <p:cxnSp>
        <p:nvCxnSpPr>
          <p:cNvPr id="48" name="Straight Connector 47">
            <a:extLst>
              <a:ext uri="{FF2B5EF4-FFF2-40B4-BE49-F238E27FC236}">
                <a16:creationId xmlns:a16="http://schemas.microsoft.com/office/drawing/2014/main" id="{FE7ED032-BB47-C44D-8D7B-797D9F40EDA2}"/>
              </a:ext>
            </a:extLst>
          </p:cNvPr>
          <p:cNvCxnSpPr/>
          <p:nvPr userDrawn="1"/>
        </p:nvCxnSpPr>
        <p:spPr>
          <a:xfrm>
            <a:off x="295814" y="339502"/>
            <a:ext cx="3886641" cy="0"/>
          </a:xfrm>
          <a:prstGeom prst="line">
            <a:avLst/>
          </a:prstGeom>
          <a:ln w="3810">
            <a:solidFill>
              <a:schemeClr val="bg1">
                <a:lumMod val="75000"/>
              </a:schemeClr>
            </a:solidFill>
            <a:prstDash val="dash"/>
          </a:ln>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5A8A3782-8358-0A45-9930-1A2B47E9A47F}"/>
              </a:ext>
            </a:extLst>
          </p:cNvPr>
          <p:cNvCxnSpPr/>
          <p:nvPr userDrawn="1"/>
        </p:nvCxnSpPr>
        <p:spPr>
          <a:xfrm>
            <a:off x="295814" y="699542"/>
            <a:ext cx="3886641" cy="0"/>
          </a:xfrm>
          <a:prstGeom prst="line">
            <a:avLst/>
          </a:prstGeom>
          <a:ln w="3810">
            <a:solidFill>
              <a:schemeClr val="bg1">
                <a:lumMod val="75000"/>
              </a:schemeClr>
            </a:solidFill>
            <a:prstDash val="dash"/>
          </a:ln>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284856A6-1B02-3149-9972-6310FF0CA9EB}"/>
              </a:ext>
            </a:extLst>
          </p:cNvPr>
          <p:cNvCxnSpPr/>
          <p:nvPr userDrawn="1"/>
        </p:nvCxnSpPr>
        <p:spPr>
          <a:xfrm>
            <a:off x="292942" y="2063998"/>
            <a:ext cx="3886641" cy="0"/>
          </a:xfrm>
          <a:prstGeom prst="line">
            <a:avLst/>
          </a:prstGeom>
          <a:ln w="3810">
            <a:solidFill>
              <a:schemeClr val="bg1">
                <a:lumMod val="75000"/>
              </a:schemeClr>
            </a:solidFill>
            <a:prstDash val="dash"/>
          </a:ln>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81CBA2E4-87EA-EE49-843A-8D8014013D54}"/>
              </a:ext>
            </a:extLst>
          </p:cNvPr>
          <p:cNvCxnSpPr/>
          <p:nvPr userDrawn="1"/>
        </p:nvCxnSpPr>
        <p:spPr>
          <a:xfrm>
            <a:off x="4973147" y="339502"/>
            <a:ext cx="3455935" cy="0"/>
          </a:xfrm>
          <a:prstGeom prst="line">
            <a:avLst/>
          </a:prstGeom>
          <a:ln w="3810">
            <a:solidFill>
              <a:schemeClr val="bg1">
                <a:lumMod val="75000"/>
              </a:schemeClr>
            </a:solidFill>
            <a:prstDash val="dash"/>
          </a:ln>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0DBC942D-8B9C-B241-A6AE-F0B0219BFA12}"/>
              </a:ext>
            </a:extLst>
          </p:cNvPr>
          <p:cNvCxnSpPr/>
          <p:nvPr userDrawn="1"/>
        </p:nvCxnSpPr>
        <p:spPr>
          <a:xfrm>
            <a:off x="4973147" y="699542"/>
            <a:ext cx="3455935" cy="0"/>
          </a:xfrm>
          <a:prstGeom prst="line">
            <a:avLst/>
          </a:prstGeom>
          <a:ln w="3810">
            <a:solidFill>
              <a:schemeClr val="bg1">
                <a:lumMod val="75000"/>
              </a:schemeClr>
            </a:solidFill>
            <a:prstDash val="dash"/>
          </a:ln>
        </p:spPr>
        <p:style>
          <a:lnRef idx="1">
            <a:schemeClr val="dk1"/>
          </a:lnRef>
          <a:fillRef idx="0">
            <a:schemeClr val="dk1"/>
          </a:fillRef>
          <a:effectRef idx="0">
            <a:schemeClr val="dk1"/>
          </a:effectRef>
          <a:fontRef idx="minor">
            <a:schemeClr val="tx1"/>
          </a:fontRef>
        </p:style>
      </p:cxnSp>
      <p:pic>
        <p:nvPicPr>
          <p:cNvPr id="4" name="Picture 3" descr="A black background with blue and white text&#10;&#10;Description automatically generated">
            <a:extLst>
              <a:ext uri="{FF2B5EF4-FFF2-40B4-BE49-F238E27FC236}">
                <a16:creationId xmlns:a16="http://schemas.microsoft.com/office/drawing/2014/main" id="{EE3BE399-461B-C83C-1C1A-7308CABBCEAD}"/>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20839" t="32471" r="21721" b="31294"/>
          <a:stretch/>
        </p:blipFill>
        <p:spPr>
          <a:xfrm>
            <a:off x="351404" y="4166960"/>
            <a:ext cx="1954954" cy="693694"/>
          </a:xfrm>
          <a:prstGeom prst="rect">
            <a:avLst/>
          </a:prstGeom>
        </p:spPr>
      </p:pic>
    </p:spTree>
    <p:extLst>
      <p:ext uri="{BB962C8B-B14F-4D97-AF65-F5344CB8AC3E}">
        <p14:creationId xmlns:p14="http://schemas.microsoft.com/office/powerpoint/2010/main" val="234883218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3162">
          <p15:clr>
            <a:srgbClr val="FBAE40"/>
          </p15:clr>
        </p15:guide>
        <p15:guide id="4" orient="horz" pos="78">
          <p15:clr>
            <a:srgbClr val="FBAE40"/>
          </p15:clr>
        </p15:guide>
        <p15:guide id="5" pos="68">
          <p15:clr>
            <a:srgbClr val="FBAE40"/>
          </p15:clr>
        </p15:guide>
        <p15:guide id="6" pos="5692">
          <p15:clr>
            <a:srgbClr val="FBAE40"/>
          </p15:clr>
        </p15:guide>
        <p15:guide id="7" pos="249">
          <p15:clr>
            <a:srgbClr val="FBAE40"/>
          </p15:clr>
        </p15:guide>
        <p15:guide id="8" orient="horz" pos="3117">
          <p15:clr>
            <a:srgbClr val="FBAE40"/>
          </p15:clr>
        </p15:guide>
        <p15:guide id="9" pos="564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over Slide_Style1">
    <p:bg>
      <p:bgPr>
        <a:solidFill>
          <a:schemeClr val="bg1"/>
        </a:solid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32B68CAA-E257-584F-9AAD-36D7E1AA8930}"/>
              </a:ext>
            </a:extLst>
          </p:cNvPr>
          <p:cNvPicPr>
            <a:picLocks noChangeAspect="1"/>
          </p:cNvPicPr>
          <p:nvPr userDrawn="1"/>
        </p:nvPicPr>
        <p:blipFill rotWithShape="1">
          <a:blip r:embed="rId2">
            <a:alphaModFix amt="30000"/>
          </a:blip>
          <a:srcRect t="23442" r="20563"/>
          <a:stretch/>
        </p:blipFill>
        <p:spPr>
          <a:xfrm>
            <a:off x="3995937" y="0"/>
            <a:ext cx="5148064" cy="4744402"/>
          </a:xfrm>
          <a:prstGeom prst="rect">
            <a:avLst/>
          </a:prstGeom>
        </p:spPr>
      </p:pic>
      <p:sp>
        <p:nvSpPr>
          <p:cNvPr id="13" name="Text Placeholder 9">
            <a:extLst>
              <a:ext uri="{FF2B5EF4-FFF2-40B4-BE49-F238E27FC236}">
                <a16:creationId xmlns:a16="http://schemas.microsoft.com/office/drawing/2014/main" id="{74B04133-4FEA-A14B-982F-DCCCD0EF0ACB}"/>
              </a:ext>
            </a:extLst>
          </p:cNvPr>
          <p:cNvSpPr>
            <a:spLocks noGrp="1"/>
          </p:cNvSpPr>
          <p:nvPr>
            <p:ph type="body" sz="quarter" idx="10" hasCustomPrompt="1"/>
          </p:nvPr>
        </p:nvSpPr>
        <p:spPr>
          <a:xfrm>
            <a:off x="286269" y="1351792"/>
            <a:ext cx="7750826" cy="2047816"/>
          </a:xfrm>
          <a:prstGeom prst="rect">
            <a:avLst/>
          </a:prstGeom>
        </p:spPr>
        <p:txBody>
          <a:bodyPr anchor="b"/>
          <a:lstStyle>
            <a:lvl1pPr marL="0" indent="0" algn="l" latinLnBrk="0" hangingPunct="0">
              <a:lnSpc>
                <a:spcPct val="100000"/>
              </a:lnSpc>
              <a:buNone/>
              <a:defRPr sz="3600" b="0" i="0" spc="0" baseline="0">
                <a:solidFill>
                  <a:srgbClr val="19317D"/>
                </a:solidFill>
                <a:latin typeface="Arial" panose="020B0604020202020204" pitchFamily="34" charset="0"/>
                <a:cs typeface="Arial" pitchFamily="34" charset="0"/>
              </a:defRPr>
            </a:lvl1pPr>
          </a:lstStyle>
          <a:p>
            <a:pPr lvl="0"/>
            <a:r>
              <a:rPr lang="en-GB" altLang="ko-KR"/>
              <a:t>Presentation Heading</a:t>
            </a:r>
          </a:p>
        </p:txBody>
      </p:sp>
      <p:sp>
        <p:nvSpPr>
          <p:cNvPr id="17" name="Text Placeholder 9">
            <a:extLst>
              <a:ext uri="{FF2B5EF4-FFF2-40B4-BE49-F238E27FC236}">
                <a16:creationId xmlns:a16="http://schemas.microsoft.com/office/drawing/2014/main" id="{DA16FB22-503E-8C46-A162-D7B6F7F6CCA6}"/>
              </a:ext>
            </a:extLst>
          </p:cNvPr>
          <p:cNvSpPr>
            <a:spLocks noGrp="1"/>
          </p:cNvSpPr>
          <p:nvPr>
            <p:ph type="body" sz="quarter" idx="11"/>
          </p:nvPr>
        </p:nvSpPr>
        <p:spPr>
          <a:xfrm>
            <a:off x="307606" y="3418972"/>
            <a:ext cx="6287158" cy="1045452"/>
          </a:xfrm>
          <a:prstGeom prst="rect">
            <a:avLst/>
          </a:prstGeom>
        </p:spPr>
        <p:txBody>
          <a:bodyPr anchor="ctr"/>
          <a:lstStyle>
            <a:lvl1pPr marL="0" indent="0" algn="l" defTabSz="914400" rtl="0" eaLnBrk="1" latinLnBrk="1" hangingPunct="1">
              <a:spcBef>
                <a:spcPts val="0"/>
              </a:spcBef>
              <a:spcAft>
                <a:spcPts val="500"/>
              </a:spcAft>
              <a:buClr>
                <a:srgbClr val="F3723D"/>
              </a:buClr>
              <a:buNone/>
              <a:defRPr lang="en-GB" altLang="ko-KR" sz="1300" kern="1200" cap="all" spc="100" dirty="0">
                <a:solidFill>
                  <a:srgbClr val="F3723D"/>
                </a:solidFill>
                <a:latin typeface="Arial" panose="020B0604020202020204" pitchFamily="34" charset="0"/>
                <a:ea typeface="+mn-ea"/>
                <a:cs typeface="Arial" panose="020B0604020202020204" pitchFamily="34" charset="0"/>
              </a:defRPr>
            </a:lvl1pPr>
          </a:lstStyle>
          <a:p>
            <a:pPr lvl="0"/>
            <a:endParaRPr lang="en-GB" altLang="ko-KR"/>
          </a:p>
        </p:txBody>
      </p:sp>
      <p:grpSp>
        <p:nvGrpSpPr>
          <p:cNvPr id="2" name="Group 1">
            <a:extLst>
              <a:ext uri="{FF2B5EF4-FFF2-40B4-BE49-F238E27FC236}">
                <a16:creationId xmlns:a16="http://schemas.microsoft.com/office/drawing/2014/main" id="{FB5E9D26-2F90-FDD4-B3F7-BC516E708560}"/>
              </a:ext>
            </a:extLst>
          </p:cNvPr>
          <p:cNvGrpSpPr/>
          <p:nvPr userDrawn="1"/>
        </p:nvGrpSpPr>
        <p:grpSpPr>
          <a:xfrm>
            <a:off x="396094" y="3409289"/>
            <a:ext cx="6488800" cy="1055135"/>
            <a:chOff x="396094" y="3409289"/>
            <a:chExt cx="6480000" cy="1347452"/>
          </a:xfrm>
        </p:grpSpPr>
        <p:cxnSp>
          <p:nvCxnSpPr>
            <p:cNvPr id="16" name="Straight Connector 15">
              <a:extLst>
                <a:ext uri="{FF2B5EF4-FFF2-40B4-BE49-F238E27FC236}">
                  <a16:creationId xmlns:a16="http://schemas.microsoft.com/office/drawing/2014/main" id="{C4E79E0D-45BA-C44F-A3B1-1D1EB6C3543E}"/>
                </a:ext>
              </a:extLst>
            </p:cNvPr>
            <p:cNvCxnSpPr>
              <a:cxnSpLocks/>
            </p:cNvCxnSpPr>
            <p:nvPr userDrawn="1"/>
          </p:nvCxnSpPr>
          <p:spPr>
            <a:xfrm flipH="1">
              <a:off x="396094" y="3409289"/>
              <a:ext cx="6480000" cy="0"/>
            </a:xfrm>
            <a:prstGeom prst="line">
              <a:avLst/>
            </a:prstGeom>
            <a:ln w="3810">
              <a:solidFill>
                <a:schemeClr val="bg1">
                  <a:lumMod val="50000"/>
                </a:schemeClr>
              </a:solidFill>
              <a:prstDash val="dash"/>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7E406F8E-7D66-7341-B591-119AAB54E59A}"/>
                </a:ext>
              </a:extLst>
            </p:cNvPr>
            <p:cNvCxnSpPr>
              <a:cxnSpLocks/>
            </p:cNvCxnSpPr>
            <p:nvPr userDrawn="1"/>
          </p:nvCxnSpPr>
          <p:spPr>
            <a:xfrm flipH="1">
              <a:off x="396094" y="4756741"/>
              <a:ext cx="6480000" cy="0"/>
            </a:xfrm>
            <a:prstGeom prst="line">
              <a:avLst/>
            </a:prstGeom>
            <a:ln w="3810">
              <a:solidFill>
                <a:schemeClr val="bg1">
                  <a:lumMod val="50000"/>
                </a:schemeClr>
              </a:solidFill>
              <a:prstDash val="dash"/>
            </a:ln>
          </p:spPr>
          <p:style>
            <a:lnRef idx="1">
              <a:schemeClr val="dk1"/>
            </a:lnRef>
            <a:fillRef idx="0">
              <a:schemeClr val="dk1"/>
            </a:fillRef>
            <a:effectRef idx="0">
              <a:schemeClr val="dk1"/>
            </a:effectRef>
            <a:fontRef idx="minor">
              <a:schemeClr val="tx1"/>
            </a:fontRef>
          </p:style>
        </p:cxnSp>
      </p:grpSp>
      <p:sp>
        <p:nvSpPr>
          <p:cNvPr id="12" name="Rectangle 11">
            <a:extLst>
              <a:ext uri="{FF2B5EF4-FFF2-40B4-BE49-F238E27FC236}">
                <a16:creationId xmlns:a16="http://schemas.microsoft.com/office/drawing/2014/main" id="{8760F543-8536-0E4E-92BC-50C698013F21}"/>
              </a:ext>
            </a:extLst>
          </p:cNvPr>
          <p:cNvSpPr/>
          <p:nvPr userDrawn="1"/>
        </p:nvSpPr>
        <p:spPr>
          <a:xfrm>
            <a:off x="288066" y="4786470"/>
            <a:ext cx="1854995"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800" b="0" i="0" kern="1200" cap="all" spc="200" baseline="0" err="1">
                <a:solidFill>
                  <a:schemeClr val="bg1">
                    <a:lumMod val="65000"/>
                  </a:schemeClr>
                </a:solidFill>
                <a:latin typeface="Arial" panose="020B0604020202020204" pitchFamily="34" charset="0"/>
                <a:ea typeface="Cambria Math" panose="02040503050406030204" pitchFamily="18" charset="0"/>
                <a:cs typeface="Arial" panose="020B0604020202020204" pitchFamily="34" charset="0"/>
              </a:rPr>
              <a:t>www.lakshmisri.com</a:t>
            </a:r>
            <a:endParaRPr lang="en-US" altLang="ko-KR" sz="800" b="0" i="0" kern="1200" cap="all" spc="200" baseline="0">
              <a:solidFill>
                <a:schemeClr val="bg1">
                  <a:lumMod val="65000"/>
                </a:schemeClr>
              </a:solidFill>
              <a:latin typeface="Arial" panose="020B0604020202020204" pitchFamily="34" charset="0"/>
              <a:ea typeface="Cambria Math" panose="02040503050406030204" pitchFamily="18" charset="0"/>
              <a:cs typeface="Arial" panose="020B0604020202020204" pitchFamily="34" charset="0"/>
            </a:endParaRPr>
          </a:p>
        </p:txBody>
      </p:sp>
      <p:pic>
        <p:nvPicPr>
          <p:cNvPr id="5" name="Picture 4" descr="A black background with blue and white text&#10;&#10;Description automatically generated">
            <a:extLst>
              <a:ext uri="{FF2B5EF4-FFF2-40B4-BE49-F238E27FC236}">
                <a16:creationId xmlns:a16="http://schemas.microsoft.com/office/drawing/2014/main" id="{73FAA840-1887-FFB4-3A42-E3554B5C334F}"/>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20839" t="32471" r="21721" b="31294"/>
          <a:stretch/>
        </p:blipFill>
        <p:spPr>
          <a:xfrm>
            <a:off x="281977" y="138846"/>
            <a:ext cx="1954954" cy="693694"/>
          </a:xfrm>
          <a:prstGeom prst="rect">
            <a:avLst/>
          </a:prstGeom>
        </p:spPr>
      </p:pic>
    </p:spTree>
    <p:extLst>
      <p:ext uri="{BB962C8B-B14F-4D97-AF65-F5344CB8AC3E}">
        <p14:creationId xmlns:p14="http://schemas.microsoft.com/office/powerpoint/2010/main" val="121540084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3162">
          <p15:clr>
            <a:srgbClr val="FBAE40"/>
          </p15:clr>
        </p15:guide>
        <p15:guide id="4" orient="horz" pos="78">
          <p15:clr>
            <a:srgbClr val="FBAE40"/>
          </p15:clr>
        </p15:guide>
        <p15:guide id="5" pos="317">
          <p15:clr>
            <a:srgbClr val="FBAE40"/>
          </p15:clr>
        </p15:guide>
        <p15:guide id="6" pos="5692">
          <p15:clr>
            <a:srgbClr val="FBAE40"/>
          </p15:clr>
        </p15:guide>
        <p15:guide id="7" pos="453">
          <p15:clr>
            <a:srgbClr val="FBAE40"/>
          </p15:clr>
        </p15:guide>
        <p15:guide id="8" orient="horz" pos="3117">
          <p15:clr>
            <a:srgbClr val="FBAE40"/>
          </p15:clr>
        </p15:guide>
        <p15:guide id="9" pos="5647">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Cover Slide_Style1">
    <p:bg>
      <p:bgPr>
        <a:solidFill>
          <a:schemeClr val="bg1"/>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F0118951-4DD4-D348-8147-E9C0578DB8FD}"/>
              </a:ext>
            </a:extLst>
          </p:cNvPr>
          <p:cNvPicPr>
            <a:picLocks noChangeAspect="1"/>
          </p:cNvPicPr>
          <p:nvPr userDrawn="1"/>
        </p:nvPicPr>
        <p:blipFill rotWithShape="1">
          <a:blip r:embed="rId2">
            <a:alphaModFix amt="30000"/>
          </a:blip>
          <a:srcRect t="23442" r="20563"/>
          <a:stretch/>
        </p:blipFill>
        <p:spPr>
          <a:xfrm>
            <a:off x="3995937" y="0"/>
            <a:ext cx="5148064" cy="4744402"/>
          </a:xfrm>
          <a:prstGeom prst="rect">
            <a:avLst/>
          </a:prstGeom>
        </p:spPr>
      </p:pic>
      <p:sp>
        <p:nvSpPr>
          <p:cNvPr id="13" name="Text Placeholder 9">
            <a:extLst>
              <a:ext uri="{FF2B5EF4-FFF2-40B4-BE49-F238E27FC236}">
                <a16:creationId xmlns:a16="http://schemas.microsoft.com/office/drawing/2014/main" id="{74B04133-4FEA-A14B-982F-DCCCD0EF0ACB}"/>
              </a:ext>
            </a:extLst>
          </p:cNvPr>
          <p:cNvSpPr>
            <a:spLocks noGrp="1"/>
          </p:cNvSpPr>
          <p:nvPr>
            <p:ph type="body" sz="quarter" idx="10"/>
          </p:nvPr>
        </p:nvSpPr>
        <p:spPr>
          <a:xfrm>
            <a:off x="286269" y="1351792"/>
            <a:ext cx="7750826" cy="2047816"/>
          </a:xfrm>
          <a:prstGeom prst="rect">
            <a:avLst/>
          </a:prstGeom>
        </p:spPr>
        <p:txBody>
          <a:bodyPr anchor="b"/>
          <a:lstStyle>
            <a:lvl1pPr marL="0" indent="0" algn="l" latinLnBrk="0" hangingPunct="0">
              <a:lnSpc>
                <a:spcPct val="100000"/>
              </a:lnSpc>
              <a:buNone/>
              <a:defRPr sz="3600" b="0" i="0" spc="0" baseline="0">
                <a:solidFill>
                  <a:srgbClr val="19317D"/>
                </a:solidFill>
                <a:latin typeface="Arial" panose="020B0604020202020204" pitchFamily="34" charset="0"/>
                <a:cs typeface="Arial" pitchFamily="34" charset="0"/>
              </a:defRPr>
            </a:lvl1pPr>
          </a:lstStyle>
          <a:p>
            <a:pPr lvl="0"/>
            <a:endParaRPr lang="en-US" altLang="ko-KR"/>
          </a:p>
        </p:txBody>
      </p:sp>
      <p:sp>
        <p:nvSpPr>
          <p:cNvPr id="17" name="Text Placeholder 9">
            <a:extLst>
              <a:ext uri="{FF2B5EF4-FFF2-40B4-BE49-F238E27FC236}">
                <a16:creationId xmlns:a16="http://schemas.microsoft.com/office/drawing/2014/main" id="{DA16FB22-503E-8C46-A162-D7B6F7F6CCA6}"/>
              </a:ext>
            </a:extLst>
          </p:cNvPr>
          <p:cNvSpPr>
            <a:spLocks noGrp="1"/>
          </p:cNvSpPr>
          <p:nvPr>
            <p:ph type="body" sz="quarter" idx="11"/>
          </p:nvPr>
        </p:nvSpPr>
        <p:spPr>
          <a:xfrm>
            <a:off x="307605" y="3452973"/>
            <a:ext cx="6253451" cy="308322"/>
          </a:xfrm>
          <a:prstGeom prst="rect">
            <a:avLst/>
          </a:prstGeom>
        </p:spPr>
        <p:txBody>
          <a:bodyPr anchor="t"/>
          <a:lstStyle>
            <a:lvl1pPr marL="0" indent="0" algn="l" defTabSz="914400" rtl="0" eaLnBrk="1" latinLnBrk="1" hangingPunct="1">
              <a:spcBef>
                <a:spcPts val="0"/>
              </a:spcBef>
              <a:spcAft>
                <a:spcPts val="500"/>
              </a:spcAft>
              <a:buClr>
                <a:srgbClr val="F3723D"/>
              </a:buClr>
              <a:buNone/>
              <a:defRPr lang="en-GB" altLang="ko-KR" sz="1300" kern="1200" cap="all" spc="100" dirty="0">
                <a:solidFill>
                  <a:srgbClr val="F3723D"/>
                </a:solidFill>
                <a:latin typeface="Arial" panose="020B0604020202020204" pitchFamily="34" charset="0"/>
                <a:ea typeface="+mn-ea"/>
                <a:cs typeface="Arial" panose="020B0604020202020204" pitchFamily="34" charset="0"/>
              </a:defRPr>
            </a:lvl1pPr>
          </a:lstStyle>
          <a:p>
            <a:pPr lvl="0"/>
            <a:endParaRPr lang="en-US" altLang="ko-KR"/>
          </a:p>
        </p:txBody>
      </p:sp>
      <p:grpSp>
        <p:nvGrpSpPr>
          <p:cNvPr id="2" name="Group 1">
            <a:extLst>
              <a:ext uri="{FF2B5EF4-FFF2-40B4-BE49-F238E27FC236}">
                <a16:creationId xmlns:a16="http://schemas.microsoft.com/office/drawing/2014/main" id="{6AFCE6B2-BCAA-C39F-9A3F-ED9C9433A363}"/>
              </a:ext>
            </a:extLst>
          </p:cNvPr>
          <p:cNvGrpSpPr/>
          <p:nvPr userDrawn="1"/>
        </p:nvGrpSpPr>
        <p:grpSpPr>
          <a:xfrm>
            <a:off x="396095" y="3409289"/>
            <a:ext cx="6355225" cy="352006"/>
            <a:chOff x="396094" y="3409289"/>
            <a:chExt cx="6516000" cy="601620"/>
          </a:xfrm>
        </p:grpSpPr>
        <p:cxnSp>
          <p:nvCxnSpPr>
            <p:cNvPr id="16" name="Straight Connector 15">
              <a:extLst>
                <a:ext uri="{FF2B5EF4-FFF2-40B4-BE49-F238E27FC236}">
                  <a16:creationId xmlns:a16="http://schemas.microsoft.com/office/drawing/2014/main" id="{C4E79E0D-45BA-C44F-A3B1-1D1EB6C3543E}"/>
                </a:ext>
              </a:extLst>
            </p:cNvPr>
            <p:cNvCxnSpPr>
              <a:cxnSpLocks/>
            </p:cNvCxnSpPr>
            <p:nvPr userDrawn="1"/>
          </p:nvCxnSpPr>
          <p:spPr>
            <a:xfrm flipH="1">
              <a:off x="396094" y="3409289"/>
              <a:ext cx="6516000" cy="0"/>
            </a:xfrm>
            <a:prstGeom prst="line">
              <a:avLst/>
            </a:prstGeom>
            <a:ln w="3810">
              <a:solidFill>
                <a:schemeClr val="bg1">
                  <a:lumMod val="85000"/>
                </a:schemeClr>
              </a:solidFill>
              <a:prstDash val="dash"/>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7E406F8E-7D66-7341-B591-119AAB54E59A}"/>
                </a:ext>
              </a:extLst>
            </p:cNvPr>
            <p:cNvCxnSpPr>
              <a:cxnSpLocks/>
            </p:cNvCxnSpPr>
            <p:nvPr userDrawn="1"/>
          </p:nvCxnSpPr>
          <p:spPr>
            <a:xfrm flipH="1">
              <a:off x="396094" y="4010909"/>
              <a:ext cx="6516000" cy="0"/>
            </a:xfrm>
            <a:prstGeom prst="line">
              <a:avLst/>
            </a:prstGeom>
            <a:ln w="3810">
              <a:solidFill>
                <a:schemeClr val="bg1">
                  <a:lumMod val="85000"/>
                </a:schemeClr>
              </a:solidFill>
              <a:prstDash val="dash"/>
            </a:ln>
          </p:spPr>
          <p:style>
            <a:lnRef idx="1">
              <a:schemeClr val="dk1"/>
            </a:lnRef>
            <a:fillRef idx="0">
              <a:schemeClr val="dk1"/>
            </a:fillRef>
            <a:effectRef idx="0">
              <a:schemeClr val="dk1"/>
            </a:effectRef>
            <a:fontRef idx="minor">
              <a:schemeClr val="tx1"/>
            </a:fontRef>
          </p:style>
        </p:cxnSp>
      </p:grpSp>
      <p:sp>
        <p:nvSpPr>
          <p:cNvPr id="12" name="Rectangle 11">
            <a:extLst>
              <a:ext uri="{FF2B5EF4-FFF2-40B4-BE49-F238E27FC236}">
                <a16:creationId xmlns:a16="http://schemas.microsoft.com/office/drawing/2014/main" id="{8760F543-8536-0E4E-92BC-50C698013F21}"/>
              </a:ext>
            </a:extLst>
          </p:cNvPr>
          <p:cNvSpPr/>
          <p:nvPr userDrawn="1"/>
        </p:nvSpPr>
        <p:spPr>
          <a:xfrm>
            <a:off x="288066" y="4786470"/>
            <a:ext cx="1854995"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800" b="0" i="0" kern="1200" cap="all" spc="200" baseline="0" err="1">
                <a:solidFill>
                  <a:schemeClr val="bg1">
                    <a:lumMod val="65000"/>
                  </a:schemeClr>
                </a:solidFill>
                <a:latin typeface="Arial" panose="020B0604020202020204" pitchFamily="34" charset="0"/>
                <a:ea typeface="Cambria Math" panose="02040503050406030204" pitchFamily="18" charset="0"/>
                <a:cs typeface="Arial" panose="020B0604020202020204" pitchFamily="34" charset="0"/>
              </a:rPr>
              <a:t>www.lakshmisri.com</a:t>
            </a:r>
            <a:endParaRPr lang="en-US" altLang="ko-KR" sz="800" b="0" i="0" kern="1200" cap="all" spc="200" baseline="0">
              <a:solidFill>
                <a:schemeClr val="bg1">
                  <a:lumMod val="65000"/>
                </a:schemeClr>
              </a:solidFill>
              <a:latin typeface="Arial" panose="020B0604020202020204" pitchFamily="34" charset="0"/>
              <a:ea typeface="Cambria Math" panose="02040503050406030204" pitchFamily="18" charset="0"/>
              <a:cs typeface="Arial" panose="020B0604020202020204" pitchFamily="34" charset="0"/>
            </a:endParaRPr>
          </a:p>
        </p:txBody>
      </p:sp>
      <p:pic>
        <p:nvPicPr>
          <p:cNvPr id="3" name="Picture 2" descr="A black background with blue and white text&#10;&#10;Description automatically generated">
            <a:extLst>
              <a:ext uri="{FF2B5EF4-FFF2-40B4-BE49-F238E27FC236}">
                <a16:creationId xmlns:a16="http://schemas.microsoft.com/office/drawing/2014/main" id="{AD5755C8-8499-263F-FB1F-8912B0662F4C}"/>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20839" t="32471" r="21721" b="31294"/>
          <a:stretch/>
        </p:blipFill>
        <p:spPr>
          <a:xfrm>
            <a:off x="281977" y="138846"/>
            <a:ext cx="1954954" cy="693694"/>
          </a:xfrm>
          <a:prstGeom prst="rect">
            <a:avLst/>
          </a:prstGeom>
        </p:spPr>
      </p:pic>
    </p:spTree>
    <p:extLst>
      <p:ext uri="{BB962C8B-B14F-4D97-AF65-F5344CB8AC3E}">
        <p14:creationId xmlns:p14="http://schemas.microsoft.com/office/powerpoint/2010/main" val="390160527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3162">
          <p15:clr>
            <a:srgbClr val="FBAE40"/>
          </p15:clr>
        </p15:guide>
        <p15:guide id="4" orient="horz" pos="78">
          <p15:clr>
            <a:srgbClr val="FBAE40"/>
          </p15:clr>
        </p15:guide>
        <p15:guide id="5" pos="317">
          <p15:clr>
            <a:srgbClr val="FBAE40"/>
          </p15:clr>
        </p15:guide>
        <p15:guide id="6" pos="5692">
          <p15:clr>
            <a:srgbClr val="FBAE40"/>
          </p15:clr>
        </p15:guide>
        <p15:guide id="7" pos="453">
          <p15:clr>
            <a:srgbClr val="FBAE40"/>
          </p15:clr>
        </p15:guide>
        <p15:guide id="8" orient="horz" pos="3117">
          <p15:clr>
            <a:srgbClr val="FBAE40"/>
          </p15:clr>
        </p15:guide>
        <p15:guide id="9" pos="564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Basic">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D733A2A-D1E0-4B4B-9136-8BFA5658C2D6}"/>
              </a:ext>
            </a:extLst>
          </p:cNvPr>
          <p:cNvPicPr>
            <a:picLocks noChangeAspect="1"/>
          </p:cNvPicPr>
          <p:nvPr userDrawn="1"/>
        </p:nvPicPr>
        <p:blipFill rotWithShape="1">
          <a:blip r:embed="rId2">
            <a:alphaModFix amt="30000"/>
          </a:blip>
          <a:srcRect t="23442" r="20563"/>
          <a:stretch/>
        </p:blipFill>
        <p:spPr>
          <a:xfrm>
            <a:off x="3995937" y="0"/>
            <a:ext cx="5148064" cy="4744402"/>
          </a:xfrm>
          <a:prstGeom prst="rect">
            <a:avLst/>
          </a:prstGeom>
        </p:spPr>
      </p:pic>
      <p:sp>
        <p:nvSpPr>
          <p:cNvPr id="9" name="Text Placeholder 9">
            <a:extLst>
              <a:ext uri="{FF2B5EF4-FFF2-40B4-BE49-F238E27FC236}">
                <a16:creationId xmlns:a16="http://schemas.microsoft.com/office/drawing/2014/main" id="{DEEEE4BB-8313-E147-B48C-781712B8B1DE}"/>
              </a:ext>
            </a:extLst>
          </p:cNvPr>
          <p:cNvSpPr>
            <a:spLocks noGrp="1"/>
          </p:cNvSpPr>
          <p:nvPr>
            <p:ph type="body" sz="quarter" idx="13" hasCustomPrompt="1"/>
          </p:nvPr>
        </p:nvSpPr>
        <p:spPr>
          <a:xfrm>
            <a:off x="399728" y="1131590"/>
            <a:ext cx="8352927" cy="3384847"/>
          </a:xfrm>
          <a:prstGeom prst="rect">
            <a:avLst/>
          </a:prstGeom>
        </p:spPr>
        <p:txBody>
          <a:bodyPr anchor="t"/>
          <a:lstStyle>
            <a:lvl1pPr marL="285750" marR="0" indent="-285750" algn="l" defTabSz="914400" rtl="0" eaLnBrk="1" fontAlgn="auto" latinLnBrk="0" hangingPunct="1">
              <a:lnSpc>
                <a:spcPct val="100000"/>
              </a:lnSpc>
              <a:spcBef>
                <a:spcPct val="20000"/>
              </a:spcBef>
              <a:spcAft>
                <a:spcPts val="0"/>
              </a:spcAft>
              <a:buClr>
                <a:srgbClr val="F3723D"/>
              </a:buClr>
              <a:buSzTx/>
              <a:buFont typeface="Arial" panose="020B0604020202020204" pitchFamily="34" charset="0"/>
              <a:buChar char="•"/>
              <a:tabLst/>
              <a:defRPr sz="1400" b="0" i="0" baseline="0">
                <a:solidFill>
                  <a:schemeClr val="tx1"/>
                </a:solidFill>
                <a:latin typeface="Arial" panose="020B0604020202020204" pitchFamily="34" charset="0"/>
                <a:cs typeface="Arial" pitchFamily="34" charset="0"/>
              </a:defRPr>
            </a:lvl1pPr>
            <a:lvl2pPr latinLnBrk="0">
              <a:buSzPct val="70000"/>
              <a:defRPr sz="1400" b="0" i="0">
                <a:solidFill>
                  <a:schemeClr val="tx1">
                    <a:lumMod val="65000"/>
                    <a:lumOff val="35000"/>
                  </a:schemeClr>
                </a:solidFill>
                <a:latin typeface="Arial" panose="020B0604020202020204" pitchFamily="34" charset="0"/>
              </a:defRPr>
            </a:lvl2pPr>
            <a:lvl3pPr marL="857250" indent="0" latinLnBrk="0">
              <a:buFont typeface="Courier New" panose="02070309020205020404" pitchFamily="49" charset="0"/>
              <a:buNone/>
              <a:defRPr sz="1400" b="0" i="0">
                <a:solidFill>
                  <a:schemeClr val="tx1">
                    <a:lumMod val="65000"/>
                    <a:lumOff val="35000"/>
                  </a:schemeClr>
                </a:solidFill>
                <a:latin typeface="Arial" panose="020B0604020202020204" pitchFamily="34" charset="0"/>
              </a:defRPr>
            </a:lvl3pPr>
          </a:lstStyle>
          <a:p>
            <a:pPr marL="285750" marR="0" lvl="0" indent="-285750" algn="l" defTabSz="914400" rtl="0" eaLnBrk="1" fontAlgn="auto" latinLnBrk="1" hangingPunct="1">
              <a:lnSpc>
                <a:spcPct val="100000"/>
              </a:lnSpc>
              <a:spcBef>
                <a:spcPct val="20000"/>
              </a:spcBef>
              <a:spcAft>
                <a:spcPts val="0"/>
              </a:spcAft>
              <a:buClrTx/>
              <a:buSzTx/>
              <a:buFont typeface="Arial" panose="020B0604020202020204" pitchFamily="34" charset="0"/>
              <a:buChar char="•"/>
              <a:tabLst/>
              <a:defRPr/>
            </a:pPr>
            <a:r>
              <a:rPr lang="en-US" altLang="ko-KR"/>
              <a:t>Level 1</a:t>
            </a:r>
          </a:p>
          <a:p>
            <a:pPr marL="742950" marR="0" lvl="1" indent="-285750" algn="l" defTabSz="914400" rtl="0" eaLnBrk="1" fontAlgn="auto" latinLnBrk="1" hangingPunct="1">
              <a:lnSpc>
                <a:spcPct val="100000"/>
              </a:lnSpc>
              <a:spcBef>
                <a:spcPct val="20000"/>
              </a:spcBef>
              <a:spcAft>
                <a:spcPts val="0"/>
              </a:spcAft>
              <a:buClrTx/>
              <a:buSzTx/>
              <a:buFont typeface="Arial" panose="020B0604020202020204" pitchFamily="34" charset="0"/>
              <a:buChar char="•"/>
              <a:tabLst/>
              <a:defRPr/>
            </a:pPr>
            <a:r>
              <a:rPr lang="en-US" altLang="ko-KR"/>
              <a:t>Level 2</a:t>
            </a:r>
          </a:p>
          <a:p>
            <a:pPr marL="857250" marR="0" lvl="2" indent="-285750" algn="l" defTabSz="914400" rtl="0" eaLnBrk="1" fontAlgn="auto" latinLnBrk="1" hangingPunct="1">
              <a:lnSpc>
                <a:spcPct val="100000"/>
              </a:lnSpc>
              <a:spcBef>
                <a:spcPct val="20000"/>
              </a:spcBef>
              <a:spcAft>
                <a:spcPts val="0"/>
              </a:spcAft>
              <a:buClrTx/>
              <a:buSzTx/>
              <a:buFont typeface="Arial" panose="020B0604020202020204" pitchFamily="34" charset="0"/>
              <a:buChar char="•"/>
              <a:tabLst/>
              <a:defRPr/>
            </a:pPr>
            <a:r>
              <a:rPr lang="en-US" altLang="ko-KR"/>
              <a:t>Level 3</a:t>
            </a:r>
          </a:p>
          <a:p>
            <a:pPr marL="1143000" marR="0" lvl="2" indent="-285750" algn="l" defTabSz="914400" rtl="0" eaLnBrk="1" fontAlgn="auto" latinLnBrk="1" hangingPunct="1">
              <a:lnSpc>
                <a:spcPct val="100000"/>
              </a:lnSpc>
              <a:spcBef>
                <a:spcPct val="20000"/>
              </a:spcBef>
              <a:spcAft>
                <a:spcPts val="0"/>
              </a:spcAft>
              <a:buClrTx/>
              <a:buSzTx/>
              <a:buFont typeface="Arial" panose="020B0604020202020204" pitchFamily="34" charset="0"/>
              <a:buChar char="•"/>
              <a:tabLst/>
              <a:defRPr/>
            </a:pPr>
            <a:endParaRPr lang="en-US" altLang="ko-KR"/>
          </a:p>
        </p:txBody>
      </p:sp>
      <p:cxnSp>
        <p:nvCxnSpPr>
          <p:cNvPr id="11" name="Straight Connector 10">
            <a:extLst>
              <a:ext uri="{FF2B5EF4-FFF2-40B4-BE49-F238E27FC236}">
                <a16:creationId xmlns:a16="http://schemas.microsoft.com/office/drawing/2014/main" id="{53D60066-0E0A-AD48-91FD-E2BE47D2CC0E}"/>
              </a:ext>
            </a:extLst>
          </p:cNvPr>
          <p:cNvCxnSpPr>
            <a:cxnSpLocks/>
          </p:cNvCxnSpPr>
          <p:nvPr userDrawn="1"/>
        </p:nvCxnSpPr>
        <p:spPr>
          <a:xfrm>
            <a:off x="396552" y="989851"/>
            <a:ext cx="8356103" cy="0"/>
          </a:xfrm>
          <a:prstGeom prst="line">
            <a:avLst/>
          </a:prstGeom>
          <a:ln>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12" name="Text Placeholder 9">
            <a:extLst>
              <a:ext uri="{FF2B5EF4-FFF2-40B4-BE49-F238E27FC236}">
                <a16:creationId xmlns:a16="http://schemas.microsoft.com/office/drawing/2014/main" id="{8493FD1C-1B8F-9041-AD16-276F4CA14349}"/>
              </a:ext>
            </a:extLst>
          </p:cNvPr>
          <p:cNvSpPr>
            <a:spLocks noGrp="1"/>
          </p:cNvSpPr>
          <p:nvPr>
            <p:ph type="body" sz="quarter" idx="12" hasCustomPrompt="1"/>
          </p:nvPr>
        </p:nvSpPr>
        <p:spPr>
          <a:xfrm>
            <a:off x="399729" y="339502"/>
            <a:ext cx="8352928" cy="576064"/>
          </a:xfrm>
          <a:prstGeom prst="rect">
            <a:avLst/>
          </a:prstGeom>
        </p:spPr>
        <p:txBody>
          <a:bodyPr anchor="t"/>
          <a:lstStyle>
            <a:lvl1pPr marL="0" indent="0" algn="l" latinLnBrk="0">
              <a:spcBef>
                <a:spcPts val="0"/>
              </a:spcBef>
              <a:buNone/>
              <a:defRPr sz="2600" b="0" i="0" baseline="0">
                <a:solidFill>
                  <a:srgbClr val="19317D"/>
                </a:solidFill>
                <a:latin typeface="Arial" panose="020B0604020202020204" pitchFamily="34" charset="0"/>
                <a:cs typeface="Arial" pitchFamily="34" charset="0"/>
              </a:defRPr>
            </a:lvl1pPr>
          </a:lstStyle>
          <a:p>
            <a:pPr lvl="0"/>
            <a:r>
              <a:rPr lang="en-US" altLang="ko-KR"/>
              <a:t>Title</a:t>
            </a:r>
          </a:p>
        </p:txBody>
      </p:sp>
      <p:sp>
        <p:nvSpPr>
          <p:cNvPr id="2" name="TextBox 1">
            <a:extLst>
              <a:ext uri="{FF2B5EF4-FFF2-40B4-BE49-F238E27FC236}">
                <a16:creationId xmlns:a16="http://schemas.microsoft.com/office/drawing/2014/main" id="{6A5AD596-2F3F-AEB7-0FCE-13E4D24C21DC}"/>
              </a:ext>
            </a:extLst>
          </p:cNvPr>
          <p:cNvSpPr txBox="1"/>
          <p:nvPr userDrawn="1"/>
        </p:nvSpPr>
        <p:spPr>
          <a:xfrm>
            <a:off x="18976" y="4879547"/>
            <a:ext cx="2464792"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i="0" cap="none" spc="100" baseline="0">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rPr>
              <a:t>© 2025 | </a:t>
            </a:r>
            <a:r>
              <a:rPr lang="en-US" sz="800" b="0" i="0" cap="none" spc="100" baseline="0" err="1">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rPr>
              <a:t>Lakshmikumaran</a:t>
            </a:r>
            <a:r>
              <a:rPr lang="en-US" sz="800" b="0" i="0" cap="none" spc="100" baseline="0">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rPr>
              <a:t> &amp; Sridharan</a:t>
            </a:r>
          </a:p>
        </p:txBody>
      </p:sp>
      <p:sp>
        <p:nvSpPr>
          <p:cNvPr id="3" name="TextBox 2">
            <a:extLst>
              <a:ext uri="{FF2B5EF4-FFF2-40B4-BE49-F238E27FC236}">
                <a16:creationId xmlns:a16="http://schemas.microsoft.com/office/drawing/2014/main" id="{FBE9F53F-0AA7-8C05-1B1E-0F3B3E8F04C3}"/>
              </a:ext>
            </a:extLst>
          </p:cNvPr>
          <p:cNvSpPr txBox="1"/>
          <p:nvPr userDrawn="1"/>
        </p:nvSpPr>
        <p:spPr>
          <a:xfrm>
            <a:off x="7266905" y="4879547"/>
            <a:ext cx="187220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0" i="0" cap="none" spc="100" baseline="0">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rPr>
              <a:t>|  </a:t>
            </a:r>
            <a:fld id="{C3E422BB-8672-794B-8219-0F273464E628}" type="slidenum">
              <a:rPr lang="en-US" sz="800" b="0" i="0" cap="none" spc="100" baseline="0" smtClean="0">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sz="800" b="0" i="0" cap="none" spc="100" baseline="0">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endParaRPr>
          </a:p>
        </p:txBody>
      </p:sp>
      <p:sp>
        <p:nvSpPr>
          <p:cNvPr id="4" name="TextBox 3">
            <a:extLst>
              <a:ext uri="{FF2B5EF4-FFF2-40B4-BE49-F238E27FC236}">
                <a16:creationId xmlns:a16="http://schemas.microsoft.com/office/drawing/2014/main" id="{CAB87E00-9D80-0181-F1BE-39D384417A66}"/>
              </a:ext>
            </a:extLst>
          </p:cNvPr>
          <p:cNvSpPr txBox="1"/>
          <p:nvPr userDrawn="1"/>
        </p:nvSpPr>
        <p:spPr>
          <a:xfrm>
            <a:off x="2880320" y="4879547"/>
            <a:ext cx="3383360" cy="215444"/>
          </a:xfrm>
          <a:prstGeom prst="rect">
            <a:avLst/>
          </a:prstGeom>
          <a:noFill/>
        </p:spPr>
        <p:txBody>
          <a:bodyPr wrap="square"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sz="800" b="0" i="0" cap="all" spc="200" baseline="0">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rPr>
              <a:t>Strictly Confidential </a:t>
            </a:r>
          </a:p>
        </p:txBody>
      </p:sp>
    </p:spTree>
    <p:extLst>
      <p:ext uri="{BB962C8B-B14F-4D97-AF65-F5344CB8AC3E}">
        <p14:creationId xmlns:p14="http://schemas.microsoft.com/office/powerpoint/2010/main" val="579361848"/>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Basic">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D733A2A-D1E0-4B4B-9136-8BFA5658C2D6}"/>
              </a:ext>
            </a:extLst>
          </p:cNvPr>
          <p:cNvPicPr>
            <a:picLocks noChangeAspect="1"/>
          </p:cNvPicPr>
          <p:nvPr userDrawn="1"/>
        </p:nvPicPr>
        <p:blipFill rotWithShape="1">
          <a:blip r:embed="rId2">
            <a:alphaModFix amt="30000"/>
          </a:blip>
          <a:srcRect t="23442" r="20563"/>
          <a:stretch/>
        </p:blipFill>
        <p:spPr>
          <a:xfrm>
            <a:off x="3995937" y="0"/>
            <a:ext cx="5148064" cy="4744402"/>
          </a:xfrm>
          <a:prstGeom prst="rect">
            <a:avLst/>
          </a:prstGeom>
        </p:spPr>
      </p:pic>
      <p:cxnSp>
        <p:nvCxnSpPr>
          <p:cNvPr id="11" name="Straight Connector 10">
            <a:extLst>
              <a:ext uri="{FF2B5EF4-FFF2-40B4-BE49-F238E27FC236}">
                <a16:creationId xmlns:a16="http://schemas.microsoft.com/office/drawing/2014/main" id="{53D60066-0E0A-AD48-91FD-E2BE47D2CC0E}"/>
              </a:ext>
            </a:extLst>
          </p:cNvPr>
          <p:cNvCxnSpPr>
            <a:cxnSpLocks/>
          </p:cNvCxnSpPr>
          <p:nvPr userDrawn="1"/>
        </p:nvCxnSpPr>
        <p:spPr>
          <a:xfrm>
            <a:off x="396552" y="989851"/>
            <a:ext cx="8356103" cy="0"/>
          </a:xfrm>
          <a:prstGeom prst="line">
            <a:avLst/>
          </a:prstGeom>
          <a:ln>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12" name="Text Placeholder 9">
            <a:extLst>
              <a:ext uri="{FF2B5EF4-FFF2-40B4-BE49-F238E27FC236}">
                <a16:creationId xmlns:a16="http://schemas.microsoft.com/office/drawing/2014/main" id="{8493FD1C-1B8F-9041-AD16-276F4CA14349}"/>
              </a:ext>
            </a:extLst>
          </p:cNvPr>
          <p:cNvSpPr>
            <a:spLocks noGrp="1"/>
          </p:cNvSpPr>
          <p:nvPr>
            <p:ph type="body" sz="quarter" idx="12" hasCustomPrompt="1"/>
          </p:nvPr>
        </p:nvSpPr>
        <p:spPr>
          <a:xfrm>
            <a:off x="399729" y="339502"/>
            <a:ext cx="8352928" cy="576064"/>
          </a:xfrm>
          <a:prstGeom prst="rect">
            <a:avLst/>
          </a:prstGeom>
        </p:spPr>
        <p:txBody>
          <a:bodyPr anchor="t"/>
          <a:lstStyle>
            <a:lvl1pPr marL="0" indent="0" algn="l" latinLnBrk="0">
              <a:spcBef>
                <a:spcPts val="0"/>
              </a:spcBef>
              <a:buNone/>
              <a:defRPr sz="2600" b="0" i="0" baseline="0">
                <a:solidFill>
                  <a:srgbClr val="19317D"/>
                </a:solidFill>
                <a:latin typeface="Arial" panose="020B0604020202020204" pitchFamily="34" charset="0"/>
                <a:cs typeface="Arial" pitchFamily="34" charset="0"/>
              </a:defRPr>
            </a:lvl1pPr>
          </a:lstStyle>
          <a:p>
            <a:pPr lvl="0"/>
            <a:r>
              <a:rPr lang="en-US" altLang="ko-KR"/>
              <a:t>Title</a:t>
            </a:r>
          </a:p>
        </p:txBody>
      </p:sp>
      <p:sp>
        <p:nvSpPr>
          <p:cNvPr id="2" name="TextBox 1">
            <a:extLst>
              <a:ext uri="{FF2B5EF4-FFF2-40B4-BE49-F238E27FC236}">
                <a16:creationId xmlns:a16="http://schemas.microsoft.com/office/drawing/2014/main" id="{6BB56DC2-6440-06BF-93F4-C1C8D9669198}"/>
              </a:ext>
            </a:extLst>
          </p:cNvPr>
          <p:cNvSpPr txBox="1"/>
          <p:nvPr userDrawn="1"/>
        </p:nvSpPr>
        <p:spPr>
          <a:xfrm>
            <a:off x="18976" y="4879547"/>
            <a:ext cx="2464792"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i="0" cap="none" spc="100" baseline="0">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rPr>
              <a:t>© 2025 | </a:t>
            </a:r>
            <a:r>
              <a:rPr lang="en-US" sz="800" b="0" i="0" cap="none" spc="100" baseline="0" err="1">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rPr>
              <a:t>Lakshmikumaran</a:t>
            </a:r>
            <a:r>
              <a:rPr lang="en-US" sz="800" b="0" i="0" cap="none" spc="100" baseline="0">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rPr>
              <a:t> &amp; Sridharan</a:t>
            </a:r>
          </a:p>
        </p:txBody>
      </p:sp>
      <p:sp>
        <p:nvSpPr>
          <p:cNvPr id="3" name="TextBox 2">
            <a:extLst>
              <a:ext uri="{FF2B5EF4-FFF2-40B4-BE49-F238E27FC236}">
                <a16:creationId xmlns:a16="http://schemas.microsoft.com/office/drawing/2014/main" id="{DC385906-41B5-C04E-BD8F-E0D67033565A}"/>
              </a:ext>
            </a:extLst>
          </p:cNvPr>
          <p:cNvSpPr txBox="1"/>
          <p:nvPr userDrawn="1"/>
        </p:nvSpPr>
        <p:spPr>
          <a:xfrm>
            <a:off x="7266905" y="4879547"/>
            <a:ext cx="187220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0" i="0" cap="none" spc="100" baseline="0">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rPr>
              <a:t>|  </a:t>
            </a:r>
            <a:fld id="{C3E422BB-8672-794B-8219-0F273464E628}" type="slidenum">
              <a:rPr lang="en-US" sz="800" b="0" i="0" cap="none" spc="100" baseline="0" smtClean="0">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sz="800" b="0" i="0" cap="none" spc="100" baseline="0">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endParaRPr>
          </a:p>
        </p:txBody>
      </p:sp>
      <p:sp>
        <p:nvSpPr>
          <p:cNvPr id="4" name="TextBox 3">
            <a:extLst>
              <a:ext uri="{FF2B5EF4-FFF2-40B4-BE49-F238E27FC236}">
                <a16:creationId xmlns:a16="http://schemas.microsoft.com/office/drawing/2014/main" id="{A00DC33C-0363-B135-CD5B-3FFE79090A14}"/>
              </a:ext>
            </a:extLst>
          </p:cNvPr>
          <p:cNvSpPr txBox="1"/>
          <p:nvPr userDrawn="1"/>
        </p:nvSpPr>
        <p:spPr>
          <a:xfrm>
            <a:off x="2880320" y="4879547"/>
            <a:ext cx="3383360" cy="215444"/>
          </a:xfrm>
          <a:prstGeom prst="rect">
            <a:avLst/>
          </a:prstGeom>
          <a:noFill/>
        </p:spPr>
        <p:txBody>
          <a:bodyPr wrap="square"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sz="800" b="0" i="0" cap="all" spc="200" baseline="0">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rPr>
              <a:t>Strictly Confidential </a:t>
            </a:r>
          </a:p>
        </p:txBody>
      </p:sp>
    </p:spTree>
    <p:extLst>
      <p:ext uri="{BB962C8B-B14F-4D97-AF65-F5344CB8AC3E}">
        <p14:creationId xmlns:p14="http://schemas.microsoft.com/office/powerpoint/2010/main" val="2803940159"/>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2_Basic">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00F8A16-BECA-A848-844D-DAF8539ADBFD}"/>
              </a:ext>
            </a:extLst>
          </p:cNvPr>
          <p:cNvPicPr>
            <a:picLocks noChangeAspect="1"/>
          </p:cNvPicPr>
          <p:nvPr userDrawn="1"/>
        </p:nvPicPr>
        <p:blipFill rotWithShape="1">
          <a:blip r:embed="rId2">
            <a:alphaModFix amt="30000"/>
          </a:blip>
          <a:srcRect t="23442" r="20563"/>
          <a:stretch/>
        </p:blipFill>
        <p:spPr>
          <a:xfrm>
            <a:off x="3995937" y="0"/>
            <a:ext cx="5148064" cy="4744402"/>
          </a:xfrm>
          <a:prstGeom prst="rect">
            <a:avLst/>
          </a:prstGeom>
        </p:spPr>
      </p:pic>
      <p:sp>
        <p:nvSpPr>
          <p:cNvPr id="9" name="Text Placeholder 9">
            <a:extLst>
              <a:ext uri="{FF2B5EF4-FFF2-40B4-BE49-F238E27FC236}">
                <a16:creationId xmlns:a16="http://schemas.microsoft.com/office/drawing/2014/main" id="{DEEEE4BB-8313-E147-B48C-781712B8B1DE}"/>
              </a:ext>
            </a:extLst>
          </p:cNvPr>
          <p:cNvSpPr>
            <a:spLocks noGrp="1"/>
          </p:cNvSpPr>
          <p:nvPr>
            <p:ph type="body" sz="quarter" idx="13" hasCustomPrompt="1"/>
          </p:nvPr>
        </p:nvSpPr>
        <p:spPr>
          <a:xfrm>
            <a:off x="399728" y="1563639"/>
            <a:ext cx="8352927" cy="2952798"/>
          </a:xfrm>
          <a:prstGeom prst="rect">
            <a:avLst/>
          </a:prstGeom>
        </p:spPr>
        <p:txBody>
          <a:bodyPr anchor="t"/>
          <a:lstStyle>
            <a:lvl1pPr marL="285750" marR="0" indent="-285750" algn="l" defTabSz="914400" rtl="0" eaLnBrk="1" fontAlgn="auto" latinLnBrk="0" hangingPunct="1">
              <a:lnSpc>
                <a:spcPct val="100000"/>
              </a:lnSpc>
              <a:spcBef>
                <a:spcPct val="20000"/>
              </a:spcBef>
              <a:spcAft>
                <a:spcPts val="0"/>
              </a:spcAft>
              <a:buClr>
                <a:srgbClr val="F3723D"/>
              </a:buClr>
              <a:buSzTx/>
              <a:buFont typeface="Arial" panose="020B0604020202020204" pitchFamily="34" charset="0"/>
              <a:buChar char="•"/>
              <a:tabLst/>
              <a:defRPr sz="1400" b="0" i="0" baseline="0">
                <a:solidFill>
                  <a:schemeClr val="tx1"/>
                </a:solidFill>
                <a:latin typeface="Arial" panose="020B0604020202020204" pitchFamily="34" charset="0"/>
                <a:cs typeface="Arial" pitchFamily="34" charset="0"/>
              </a:defRPr>
            </a:lvl1pPr>
            <a:lvl2pPr latinLnBrk="0">
              <a:buSzPct val="70000"/>
              <a:defRPr sz="1400" b="0" i="0">
                <a:solidFill>
                  <a:schemeClr val="tx1">
                    <a:lumMod val="65000"/>
                    <a:lumOff val="35000"/>
                  </a:schemeClr>
                </a:solidFill>
                <a:latin typeface="Arial" panose="020B0604020202020204" pitchFamily="34" charset="0"/>
              </a:defRPr>
            </a:lvl2pPr>
            <a:lvl3pPr marL="857250" indent="0" latinLnBrk="0">
              <a:buFont typeface="Courier New" panose="02070309020205020404" pitchFamily="49" charset="0"/>
              <a:buNone/>
              <a:defRPr sz="1400" b="0" i="0">
                <a:solidFill>
                  <a:schemeClr val="tx1">
                    <a:lumMod val="65000"/>
                    <a:lumOff val="35000"/>
                  </a:schemeClr>
                </a:solidFill>
                <a:latin typeface="Arial" panose="020B0604020202020204" pitchFamily="34" charset="0"/>
              </a:defRPr>
            </a:lvl3pPr>
          </a:lstStyle>
          <a:p>
            <a:pPr marL="285750" marR="0" lvl="0" indent="-285750" algn="l" defTabSz="914400" rtl="0" eaLnBrk="1" fontAlgn="auto" latinLnBrk="1" hangingPunct="1">
              <a:lnSpc>
                <a:spcPct val="100000"/>
              </a:lnSpc>
              <a:spcBef>
                <a:spcPct val="20000"/>
              </a:spcBef>
              <a:spcAft>
                <a:spcPts val="0"/>
              </a:spcAft>
              <a:buClrTx/>
              <a:buSzTx/>
              <a:buFont typeface="Arial" panose="020B0604020202020204" pitchFamily="34" charset="0"/>
              <a:buChar char="•"/>
              <a:tabLst/>
              <a:defRPr/>
            </a:pPr>
            <a:r>
              <a:rPr lang="en-US" altLang="ko-KR"/>
              <a:t>Level 1</a:t>
            </a:r>
          </a:p>
          <a:p>
            <a:pPr marL="742950" marR="0" lvl="1" indent="-285750" algn="l" defTabSz="914400" rtl="0" eaLnBrk="1" fontAlgn="auto" latinLnBrk="1" hangingPunct="1">
              <a:lnSpc>
                <a:spcPct val="100000"/>
              </a:lnSpc>
              <a:spcBef>
                <a:spcPct val="20000"/>
              </a:spcBef>
              <a:spcAft>
                <a:spcPts val="0"/>
              </a:spcAft>
              <a:buClrTx/>
              <a:buSzTx/>
              <a:buFont typeface="Arial" panose="020B0604020202020204" pitchFamily="34" charset="0"/>
              <a:buChar char="•"/>
              <a:tabLst/>
              <a:defRPr/>
            </a:pPr>
            <a:r>
              <a:rPr lang="en-US" altLang="ko-KR"/>
              <a:t>Level 2</a:t>
            </a:r>
          </a:p>
          <a:p>
            <a:pPr marL="857250" marR="0" lvl="2" indent="-285750" algn="l" defTabSz="914400" rtl="0" eaLnBrk="1" fontAlgn="auto" latinLnBrk="1" hangingPunct="1">
              <a:lnSpc>
                <a:spcPct val="100000"/>
              </a:lnSpc>
              <a:spcBef>
                <a:spcPct val="20000"/>
              </a:spcBef>
              <a:spcAft>
                <a:spcPts val="0"/>
              </a:spcAft>
              <a:buClrTx/>
              <a:buSzTx/>
              <a:buFont typeface="Arial" panose="020B0604020202020204" pitchFamily="34" charset="0"/>
              <a:buChar char="•"/>
              <a:tabLst/>
              <a:defRPr/>
            </a:pPr>
            <a:r>
              <a:rPr lang="en-US" altLang="ko-KR"/>
              <a:t>Level 3</a:t>
            </a:r>
          </a:p>
          <a:p>
            <a:pPr marL="1143000" marR="0" lvl="2" indent="-285750" algn="l" defTabSz="914400" rtl="0" eaLnBrk="1" fontAlgn="auto" latinLnBrk="1" hangingPunct="1">
              <a:lnSpc>
                <a:spcPct val="100000"/>
              </a:lnSpc>
              <a:spcBef>
                <a:spcPct val="20000"/>
              </a:spcBef>
              <a:spcAft>
                <a:spcPts val="0"/>
              </a:spcAft>
              <a:buClrTx/>
              <a:buSzTx/>
              <a:buFont typeface="Arial" panose="020B0604020202020204" pitchFamily="34" charset="0"/>
              <a:buChar char="•"/>
              <a:tabLst/>
              <a:defRPr/>
            </a:pPr>
            <a:endParaRPr lang="en-US" altLang="ko-KR"/>
          </a:p>
        </p:txBody>
      </p:sp>
      <p:cxnSp>
        <p:nvCxnSpPr>
          <p:cNvPr id="11" name="Straight Connector 10">
            <a:extLst>
              <a:ext uri="{FF2B5EF4-FFF2-40B4-BE49-F238E27FC236}">
                <a16:creationId xmlns:a16="http://schemas.microsoft.com/office/drawing/2014/main" id="{53D60066-0E0A-AD48-91FD-E2BE47D2CC0E}"/>
              </a:ext>
            </a:extLst>
          </p:cNvPr>
          <p:cNvCxnSpPr>
            <a:cxnSpLocks/>
          </p:cNvCxnSpPr>
          <p:nvPr userDrawn="1"/>
        </p:nvCxnSpPr>
        <p:spPr>
          <a:xfrm>
            <a:off x="396552" y="1347614"/>
            <a:ext cx="8356103" cy="0"/>
          </a:xfrm>
          <a:prstGeom prst="line">
            <a:avLst/>
          </a:prstGeom>
          <a:ln>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12" name="Text Placeholder 9">
            <a:extLst>
              <a:ext uri="{FF2B5EF4-FFF2-40B4-BE49-F238E27FC236}">
                <a16:creationId xmlns:a16="http://schemas.microsoft.com/office/drawing/2014/main" id="{8493FD1C-1B8F-9041-AD16-276F4CA14349}"/>
              </a:ext>
            </a:extLst>
          </p:cNvPr>
          <p:cNvSpPr>
            <a:spLocks noGrp="1"/>
          </p:cNvSpPr>
          <p:nvPr>
            <p:ph type="body" sz="quarter" idx="12"/>
          </p:nvPr>
        </p:nvSpPr>
        <p:spPr>
          <a:xfrm>
            <a:off x="399729" y="339501"/>
            <a:ext cx="8352928" cy="933035"/>
          </a:xfrm>
          <a:prstGeom prst="rect">
            <a:avLst/>
          </a:prstGeom>
        </p:spPr>
        <p:txBody>
          <a:bodyPr anchor="t"/>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2600" b="0" i="0" baseline="0">
                <a:solidFill>
                  <a:srgbClr val="19317D"/>
                </a:solidFill>
                <a:latin typeface="Arial" panose="020B0604020202020204"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altLang="ko-KR"/>
              <a:t>Click to edit Master text styles</a:t>
            </a:r>
          </a:p>
        </p:txBody>
      </p:sp>
      <p:sp>
        <p:nvSpPr>
          <p:cNvPr id="2" name="TextBox 1">
            <a:extLst>
              <a:ext uri="{FF2B5EF4-FFF2-40B4-BE49-F238E27FC236}">
                <a16:creationId xmlns:a16="http://schemas.microsoft.com/office/drawing/2014/main" id="{FBE612AE-B6A5-191C-F1F1-A74B736FA316}"/>
              </a:ext>
            </a:extLst>
          </p:cNvPr>
          <p:cNvSpPr txBox="1"/>
          <p:nvPr userDrawn="1"/>
        </p:nvSpPr>
        <p:spPr>
          <a:xfrm>
            <a:off x="18976" y="4879547"/>
            <a:ext cx="2464792"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i="0" cap="none" spc="100" baseline="0">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rPr>
              <a:t>© 2025 | </a:t>
            </a:r>
            <a:r>
              <a:rPr lang="en-US" sz="800" b="0" i="0" cap="none" spc="100" baseline="0" err="1">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rPr>
              <a:t>Lakshmikumaran</a:t>
            </a:r>
            <a:r>
              <a:rPr lang="en-US" sz="800" b="0" i="0" cap="none" spc="100" baseline="0">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rPr>
              <a:t> &amp; Sridharan</a:t>
            </a:r>
          </a:p>
        </p:txBody>
      </p:sp>
      <p:sp>
        <p:nvSpPr>
          <p:cNvPr id="3" name="TextBox 2">
            <a:extLst>
              <a:ext uri="{FF2B5EF4-FFF2-40B4-BE49-F238E27FC236}">
                <a16:creationId xmlns:a16="http://schemas.microsoft.com/office/drawing/2014/main" id="{2F454E6E-F933-4E84-7945-CB974F0DB1FB}"/>
              </a:ext>
            </a:extLst>
          </p:cNvPr>
          <p:cNvSpPr txBox="1"/>
          <p:nvPr userDrawn="1"/>
        </p:nvSpPr>
        <p:spPr>
          <a:xfrm>
            <a:off x="7266905" y="4879547"/>
            <a:ext cx="187220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0" i="0" cap="none" spc="100" baseline="0">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rPr>
              <a:t>|  </a:t>
            </a:r>
            <a:fld id="{C3E422BB-8672-794B-8219-0F273464E628}" type="slidenum">
              <a:rPr lang="en-US" sz="800" b="0" i="0" cap="none" spc="100" baseline="0" smtClean="0">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sz="800" b="0" i="0" cap="none" spc="100" baseline="0">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endParaRPr>
          </a:p>
        </p:txBody>
      </p:sp>
      <p:sp>
        <p:nvSpPr>
          <p:cNvPr id="4" name="TextBox 3">
            <a:extLst>
              <a:ext uri="{FF2B5EF4-FFF2-40B4-BE49-F238E27FC236}">
                <a16:creationId xmlns:a16="http://schemas.microsoft.com/office/drawing/2014/main" id="{DA835333-F13A-4F57-3FEF-3F63837C0A8F}"/>
              </a:ext>
            </a:extLst>
          </p:cNvPr>
          <p:cNvSpPr txBox="1"/>
          <p:nvPr userDrawn="1"/>
        </p:nvSpPr>
        <p:spPr>
          <a:xfrm>
            <a:off x="2880320" y="4879547"/>
            <a:ext cx="3383360" cy="215444"/>
          </a:xfrm>
          <a:prstGeom prst="rect">
            <a:avLst/>
          </a:prstGeom>
          <a:noFill/>
        </p:spPr>
        <p:txBody>
          <a:bodyPr wrap="square"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sz="800" b="0" i="0" cap="all" spc="200" baseline="0">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rPr>
              <a:t>Strictly Confidential </a:t>
            </a:r>
          </a:p>
        </p:txBody>
      </p:sp>
    </p:spTree>
    <p:extLst>
      <p:ext uri="{BB962C8B-B14F-4D97-AF65-F5344CB8AC3E}">
        <p14:creationId xmlns:p14="http://schemas.microsoft.com/office/powerpoint/2010/main" val="3565960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Basic">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9AB58A7-9E49-F54E-981F-2D18D5E50288}"/>
              </a:ext>
            </a:extLst>
          </p:cNvPr>
          <p:cNvPicPr>
            <a:picLocks noChangeAspect="1"/>
          </p:cNvPicPr>
          <p:nvPr userDrawn="1"/>
        </p:nvPicPr>
        <p:blipFill rotWithShape="1">
          <a:blip r:embed="rId2">
            <a:alphaModFix amt="30000"/>
          </a:blip>
          <a:srcRect t="23442" r="20563"/>
          <a:stretch/>
        </p:blipFill>
        <p:spPr>
          <a:xfrm>
            <a:off x="3995937" y="0"/>
            <a:ext cx="5148064" cy="4744402"/>
          </a:xfrm>
          <a:prstGeom prst="rect">
            <a:avLst/>
          </a:prstGeom>
        </p:spPr>
      </p:pic>
      <p:sp>
        <p:nvSpPr>
          <p:cNvPr id="13" name="Text Placeholder 9">
            <a:extLst>
              <a:ext uri="{FF2B5EF4-FFF2-40B4-BE49-F238E27FC236}">
                <a16:creationId xmlns:a16="http://schemas.microsoft.com/office/drawing/2014/main" id="{D281CFFB-ADF8-4F00-83B1-380F5B0E0C43}"/>
              </a:ext>
            </a:extLst>
          </p:cNvPr>
          <p:cNvSpPr>
            <a:spLocks noGrp="1"/>
          </p:cNvSpPr>
          <p:nvPr>
            <p:ph type="body" sz="quarter" idx="11" hasCustomPrompt="1"/>
          </p:nvPr>
        </p:nvSpPr>
        <p:spPr>
          <a:xfrm>
            <a:off x="399728" y="1563638"/>
            <a:ext cx="8352927" cy="2952800"/>
          </a:xfrm>
          <a:prstGeom prst="rect">
            <a:avLst/>
          </a:prstGeom>
        </p:spPr>
        <p:txBody>
          <a:bodyPr anchor="t"/>
          <a:lstStyle>
            <a:lvl1pPr marL="285750" marR="0" indent="-285750" algn="l" defTabSz="914400" rtl="0" eaLnBrk="1" fontAlgn="auto" latinLnBrk="0" hangingPunct="1">
              <a:lnSpc>
                <a:spcPct val="100000"/>
              </a:lnSpc>
              <a:spcBef>
                <a:spcPct val="20000"/>
              </a:spcBef>
              <a:spcAft>
                <a:spcPts val="0"/>
              </a:spcAft>
              <a:buClr>
                <a:srgbClr val="F3723D"/>
              </a:buClr>
              <a:buSzTx/>
              <a:buFont typeface="Arial" panose="020B0604020202020204" pitchFamily="34" charset="0"/>
              <a:buChar char="•"/>
              <a:tabLst/>
              <a:defRPr sz="1400" b="0" i="0" baseline="0">
                <a:solidFill>
                  <a:schemeClr val="tx1"/>
                </a:solidFill>
                <a:latin typeface="Arial" panose="020B0604020202020204" pitchFamily="34" charset="0"/>
                <a:cs typeface="Arial" pitchFamily="34" charset="0"/>
              </a:defRPr>
            </a:lvl1pPr>
            <a:lvl2pPr latinLnBrk="0">
              <a:buSzPct val="70000"/>
              <a:defRPr sz="1400" b="0" i="0">
                <a:solidFill>
                  <a:schemeClr val="tx1">
                    <a:lumMod val="65000"/>
                    <a:lumOff val="35000"/>
                  </a:schemeClr>
                </a:solidFill>
                <a:latin typeface="Arial" panose="020B0604020202020204" pitchFamily="34" charset="0"/>
              </a:defRPr>
            </a:lvl2pPr>
            <a:lvl3pPr marL="857250" indent="0" latinLnBrk="0">
              <a:buFont typeface="Courier New" panose="02070309020205020404" pitchFamily="49" charset="0"/>
              <a:buNone/>
              <a:defRPr sz="1400" b="0" i="0">
                <a:solidFill>
                  <a:schemeClr val="tx1">
                    <a:lumMod val="65000"/>
                    <a:lumOff val="35000"/>
                  </a:schemeClr>
                </a:solidFill>
                <a:latin typeface="Arial" panose="020B0604020202020204" pitchFamily="34" charset="0"/>
              </a:defRPr>
            </a:lvl3pPr>
          </a:lstStyle>
          <a:p>
            <a:pPr marL="285750" marR="0" lvl="0" indent="-285750" algn="l" defTabSz="914400" rtl="0" eaLnBrk="1" fontAlgn="auto" latinLnBrk="1" hangingPunct="1">
              <a:lnSpc>
                <a:spcPct val="100000"/>
              </a:lnSpc>
              <a:spcBef>
                <a:spcPct val="20000"/>
              </a:spcBef>
              <a:spcAft>
                <a:spcPts val="0"/>
              </a:spcAft>
              <a:buClrTx/>
              <a:buSzTx/>
              <a:buFont typeface="Arial" panose="020B0604020202020204" pitchFamily="34" charset="0"/>
              <a:buChar char="•"/>
              <a:tabLst/>
              <a:defRPr/>
            </a:pPr>
            <a:r>
              <a:rPr lang="en-US" altLang="ko-KR"/>
              <a:t>Level 1</a:t>
            </a:r>
          </a:p>
          <a:p>
            <a:pPr marL="742950" marR="0" lvl="1" indent="-285750" algn="l" defTabSz="914400" rtl="0" eaLnBrk="1" fontAlgn="auto" latinLnBrk="1" hangingPunct="1">
              <a:lnSpc>
                <a:spcPct val="100000"/>
              </a:lnSpc>
              <a:spcBef>
                <a:spcPct val="20000"/>
              </a:spcBef>
              <a:spcAft>
                <a:spcPts val="0"/>
              </a:spcAft>
              <a:buClrTx/>
              <a:buSzTx/>
              <a:buFont typeface="Arial" panose="020B0604020202020204" pitchFamily="34" charset="0"/>
              <a:buChar char="•"/>
              <a:tabLst/>
              <a:defRPr/>
            </a:pPr>
            <a:r>
              <a:rPr lang="en-US" altLang="ko-KR"/>
              <a:t>Level 2</a:t>
            </a:r>
          </a:p>
          <a:p>
            <a:pPr marL="857250" marR="0" lvl="2" indent="-285750" algn="l" defTabSz="914400" rtl="0" eaLnBrk="1" fontAlgn="auto" latinLnBrk="1" hangingPunct="1">
              <a:lnSpc>
                <a:spcPct val="100000"/>
              </a:lnSpc>
              <a:spcBef>
                <a:spcPct val="20000"/>
              </a:spcBef>
              <a:spcAft>
                <a:spcPts val="0"/>
              </a:spcAft>
              <a:buClrTx/>
              <a:buSzTx/>
              <a:buFont typeface="Arial" panose="020B0604020202020204" pitchFamily="34" charset="0"/>
              <a:buChar char="•"/>
              <a:tabLst/>
              <a:defRPr/>
            </a:pPr>
            <a:r>
              <a:rPr lang="en-US" altLang="ko-KR"/>
              <a:t>Level 3</a:t>
            </a:r>
          </a:p>
          <a:p>
            <a:pPr marL="1143000" marR="0" lvl="2" indent="-285750" algn="l" defTabSz="914400" rtl="0" eaLnBrk="1" fontAlgn="auto" latinLnBrk="1" hangingPunct="1">
              <a:lnSpc>
                <a:spcPct val="100000"/>
              </a:lnSpc>
              <a:spcBef>
                <a:spcPct val="20000"/>
              </a:spcBef>
              <a:spcAft>
                <a:spcPts val="0"/>
              </a:spcAft>
              <a:buClrTx/>
              <a:buSzTx/>
              <a:buFont typeface="Arial" panose="020B0604020202020204" pitchFamily="34" charset="0"/>
              <a:buChar char="•"/>
              <a:tabLst/>
              <a:defRPr/>
            </a:pPr>
            <a:endParaRPr lang="en-US" altLang="ko-KR"/>
          </a:p>
        </p:txBody>
      </p:sp>
      <p:sp>
        <p:nvSpPr>
          <p:cNvPr id="15" name="Text Placeholder 9">
            <a:extLst>
              <a:ext uri="{FF2B5EF4-FFF2-40B4-BE49-F238E27FC236}">
                <a16:creationId xmlns:a16="http://schemas.microsoft.com/office/drawing/2014/main" id="{204B497C-EFC6-4FC5-AEA9-71138BE20E3E}"/>
              </a:ext>
            </a:extLst>
          </p:cNvPr>
          <p:cNvSpPr>
            <a:spLocks noGrp="1"/>
          </p:cNvSpPr>
          <p:nvPr>
            <p:ph type="body" sz="quarter" idx="10" hasCustomPrompt="1"/>
          </p:nvPr>
        </p:nvSpPr>
        <p:spPr>
          <a:xfrm>
            <a:off x="399729" y="990643"/>
            <a:ext cx="8352928" cy="356971"/>
          </a:xfrm>
          <a:prstGeom prst="rect">
            <a:avLst/>
          </a:prstGeom>
        </p:spPr>
        <p:txBody>
          <a:bodyPr anchor="t"/>
          <a:lstStyle>
            <a:lvl1pPr marL="0" indent="0" algn="l" latinLnBrk="0">
              <a:spcBef>
                <a:spcPts val="0"/>
              </a:spcBef>
              <a:buNone/>
              <a:defRPr sz="1400" b="0" i="0" baseline="0">
                <a:solidFill>
                  <a:srgbClr val="F3723D"/>
                </a:solidFill>
                <a:latin typeface="Arial" panose="020B0604020202020204" pitchFamily="34" charset="0"/>
                <a:cs typeface="Arial" pitchFamily="34" charset="0"/>
              </a:defRPr>
            </a:lvl1pPr>
          </a:lstStyle>
          <a:p>
            <a:pPr lvl="0"/>
            <a:r>
              <a:rPr lang="en-US" altLang="ko-KR"/>
              <a:t>Sub head</a:t>
            </a:r>
          </a:p>
        </p:txBody>
      </p:sp>
      <p:sp>
        <p:nvSpPr>
          <p:cNvPr id="11" name="Text Placeholder 9">
            <a:extLst>
              <a:ext uri="{FF2B5EF4-FFF2-40B4-BE49-F238E27FC236}">
                <a16:creationId xmlns:a16="http://schemas.microsoft.com/office/drawing/2014/main" id="{75DD2FB2-7F27-F944-AE09-7D868ADB74AA}"/>
              </a:ext>
            </a:extLst>
          </p:cNvPr>
          <p:cNvSpPr>
            <a:spLocks noGrp="1"/>
          </p:cNvSpPr>
          <p:nvPr>
            <p:ph type="body" sz="quarter" idx="12" hasCustomPrompt="1"/>
          </p:nvPr>
        </p:nvSpPr>
        <p:spPr>
          <a:xfrm>
            <a:off x="399729" y="339502"/>
            <a:ext cx="8359200" cy="576064"/>
          </a:xfrm>
          <a:prstGeom prst="rect">
            <a:avLst/>
          </a:prstGeom>
        </p:spPr>
        <p:txBody>
          <a:bodyPr anchor="t"/>
          <a:lstStyle>
            <a:lvl1pPr marL="0" indent="0" algn="l" latinLnBrk="0">
              <a:spcBef>
                <a:spcPts val="0"/>
              </a:spcBef>
              <a:buNone/>
              <a:defRPr sz="2600" b="0" i="0" baseline="0">
                <a:solidFill>
                  <a:srgbClr val="19317D"/>
                </a:solidFill>
                <a:latin typeface="Arial" panose="020B0604020202020204" pitchFamily="34" charset="0"/>
                <a:cs typeface="Arial" pitchFamily="34" charset="0"/>
              </a:defRPr>
            </a:lvl1pPr>
          </a:lstStyle>
          <a:p>
            <a:pPr lvl="0"/>
            <a:r>
              <a:rPr lang="en-US" altLang="ko-KR"/>
              <a:t>Title</a:t>
            </a:r>
          </a:p>
        </p:txBody>
      </p:sp>
      <p:cxnSp>
        <p:nvCxnSpPr>
          <p:cNvPr id="12" name="Straight Connector 11">
            <a:extLst>
              <a:ext uri="{FF2B5EF4-FFF2-40B4-BE49-F238E27FC236}">
                <a16:creationId xmlns:a16="http://schemas.microsoft.com/office/drawing/2014/main" id="{EA37C479-DFB6-5846-A00B-2763AE4E6A5B}"/>
              </a:ext>
            </a:extLst>
          </p:cNvPr>
          <p:cNvCxnSpPr>
            <a:cxnSpLocks/>
          </p:cNvCxnSpPr>
          <p:nvPr userDrawn="1"/>
        </p:nvCxnSpPr>
        <p:spPr>
          <a:xfrm>
            <a:off x="396552" y="989851"/>
            <a:ext cx="8356103" cy="0"/>
          </a:xfrm>
          <a:prstGeom prst="line">
            <a:avLst/>
          </a:prstGeom>
          <a:ln>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1CA41DF0-3860-0647-B4B8-FCCE862C5C55}"/>
              </a:ext>
            </a:extLst>
          </p:cNvPr>
          <p:cNvCxnSpPr>
            <a:cxnSpLocks/>
          </p:cNvCxnSpPr>
          <p:nvPr userDrawn="1"/>
        </p:nvCxnSpPr>
        <p:spPr>
          <a:xfrm>
            <a:off x="396552" y="1349891"/>
            <a:ext cx="8356103" cy="0"/>
          </a:xfrm>
          <a:prstGeom prst="line">
            <a:avLst/>
          </a:prstGeom>
          <a:ln>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2" name="TextBox 1">
            <a:extLst>
              <a:ext uri="{FF2B5EF4-FFF2-40B4-BE49-F238E27FC236}">
                <a16:creationId xmlns:a16="http://schemas.microsoft.com/office/drawing/2014/main" id="{6BEC95CE-C4B5-65BC-8AAD-76B24C12EC90}"/>
              </a:ext>
            </a:extLst>
          </p:cNvPr>
          <p:cNvSpPr txBox="1"/>
          <p:nvPr userDrawn="1"/>
        </p:nvSpPr>
        <p:spPr>
          <a:xfrm>
            <a:off x="18976" y="4879547"/>
            <a:ext cx="2464792"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i="0" cap="none" spc="100" baseline="0">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rPr>
              <a:t>© 2025 | </a:t>
            </a:r>
            <a:r>
              <a:rPr lang="en-US" sz="800" b="0" i="0" cap="none" spc="100" baseline="0" err="1">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rPr>
              <a:t>Lakshmikumaran</a:t>
            </a:r>
            <a:r>
              <a:rPr lang="en-US" sz="800" b="0" i="0" cap="none" spc="100" baseline="0">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rPr>
              <a:t> &amp; Sridharan</a:t>
            </a:r>
          </a:p>
        </p:txBody>
      </p:sp>
      <p:sp>
        <p:nvSpPr>
          <p:cNvPr id="3" name="TextBox 2">
            <a:extLst>
              <a:ext uri="{FF2B5EF4-FFF2-40B4-BE49-F238E27FC236}">
                <a16:creationId xmlns:a16="http://schemas.microsoft.com/office/drawing/2014/main" id="{AB19AB2E-CD44-2929-1B04-252FFFB80EE1}"/>
              </a:ext>
            </a:extLst>
          </p:cNvPr>
          <p:cNvSpPr txBox="1"/>
          <p:nvPr userDrawn="1"/>
        </p:nvSpPr>
        <p:spPr>
          <a:xfrm>
            <a:off x="7266905" y="4879547"/>
            <a:ext cx="187220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0" i="0" cap="none" spc="100" baseline="0">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rPr>
              <a:t>|  </a:t>
            </a:r>
            <a:fld id="{C3E422BB-8672-794B-8219-0F273464E628}" type="slidenum">
              <a:rPr lang="en-US" sz="800" b="0" i="0" cap="none" spc="100" baseline="0" smtClean="0">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sz="800" b="0" i="0" cap="none" spc="100" baseline="0">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endParaRPr>
          </a:p>
        </p:txBody>
      </p:sp>
      <p:sp>
        <p:nvSpPr>
          <p:cNvPr id="4" name="TextBox 3">
            <a:extLst>
              <a:ext uri="{FF2B5EF4-FFF2-40B4-BE49-F238E27FC236}">
                <a16:creationId xmlns:a16="http://schemas.microsoft.com/office/drawing/2014/main" id="{BBE7AA41-7533-E990-2751-1B4900630BF1}"/>
              </a:ext>
            </a:extLst>
          </p:cNvPr>
          <p:cNvSpPr txBox="1"/>
          <p:nvPr userDrawn="1"/>
        </p:nvSpPr>
        <p:spPr>
          <a:xfrm>
            <a:off x="2880320" y="4879547"/>
            <a:ext cx="3383360" cy="215444"/>
          </a:xfrm>
          <a:prstGeom prst="rect">
            <a:avLst/>
          </a:prstGeom>
          <a:noFill/>
        </p:spPr>
        <p:txBody>
          <a:bodyPr wrap="square"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sz="800" b="0" i="0" cap="all" spc="200" baseline="0">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rPr>
              <a:t>Strictly Confidential </a:t>
            </a:r>
          </a:p>
        </p:txBody>
      </p:sp>
    </p:spTree>
    <p:extLst>
      <p:ext uri="{BB962C8B-B14F-4D97-AF65-F5344CB8AC3E}">
        <p14:creationId xmlns:p14="http://schemas.microsoft.com/office/powerpoint/2010/main" val="3613215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7_Basic">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9AB58A7-9E49-F54E-981F-2D18D5E50288}"/>
              </a:ext>
            </a:extLst>
          </p:cNvPr>
          <p:cNvPicPr>
            <a:picLocks noChangeAspect="1"/>
          </p:cNvPicPr>
          <p:nvPr userDrawn="1"/>
        </p:nvPicPr>
        <p:blipFill rotWithShape="1">
          <a:blip r:embed="rId2">
            <a:alphaModFix amt="30000"/>
          </a:blip>
          <a:srcRect t="23442" r="20563"/>
          <a:stretch/>
        </p:blipFill>
        <p:spPr>
          <a:xfrm>
            <a:off x="3995937" y="0"/>
            <a:ext cx="5148064" cy="4744402"/>
          </a:xfrm>
          <a:prstGeom prst="rect">
            <a:avLst/>
          </a:prstGeom>
        </p:spPr>
      </p:pic>
      <p:sp>
        <p:nvSpPr>
          <p:cNvPr id="13" name="Text Placeholder 9">
            <a:extLst>
              <a:ext uri="{FF2B5EF4-FFF2-40B4-BE49-F238E27FC236}">
                <a16:creationId xmlns:a16="http://schemas.microsoft.com/office/drawing/2014/main" id="{D281CFFB-ADF8-4F00-83B1-380F5B0E0C43}"/>
              </a:ext>
            </a:extLst>
          </p:cNvPr>
          <p:cNvSpPr>
            <a:spLocks noGrp="1"/>
          </p:cNvSpPr>
          <p:nvPr>
            <p:ph type="body" sz="quarter" idx="11" hasCustomPrompt="1"/>
          </p:nvPr>
        </p:nvSpPr>
        <p:spPr>
          <a:xfrm>
            <a:off x="399728" y="1645053"/>
            <a:ext cx="8352927" cy="2871384"/>
          </a:xfrm>
          <a:prstGeom prst="rect">
            <a:avLst/>
          </a:prstGeom>
        </p:spPr>
        <p:txBody>
          <a:bodyPr anchor="t"/>
          <a:lstStyle>
            <a:lvl1pPr marL="285750" marR="0" indent="-285750" algn="l" defTabSz="914400" rtl="0" eaLnBrk="1" fontAlgn="auto" latinLnBrk="0" hangingPunct="1">
              <a:lnSpc>
                <a:spcPct val="100000"/>
              </a:lnSpc>
              <a:spcBef>
                <a:spcPct val="20000"/>
              </a:spcBef>
              <a:spcAft>
                <a:spcPts val="0"/>
              </a:spcAft>
              <a:buClr>
                <a:srgbClr val="F3723D"/>
              </a:buClr>
              <a:buSzTx/>
              <a:buFont typeface="Arial" panose="020B0604020202020204" pitchFamily="34" charset="0"/>
              <a:buChar char="•"/>
              <a:tabLst/>
              <a:defRPr sz="1400" b="0" i="0" baseline="0">
                <a:solidFill>
                  <a:schemeClr val="tx1"/>
                </a:solidFill>
                <a:latin typeface="Arial" panose="020B0604020202020204" pitchFamily="34" charset="0"/>
                <a:cs typeface="Arial" pitchFamily="34" charset="0"/>
              </a:defRPr>
            </a:lvl1pPr>
            <a:lvl2pPr latinLnBrk="0">
              <a:buSzPct val="70000"/>
              <a:defRPr sz="1400" b="0" i="0">
                <a:solidFill>
                  <a:schemeClr val="tx1">
                    <a:lumMod val="65000"/>
                    <a:lumOff val="35000"/>
                  </a:schemeClr>
                </a:solidFill>
                <a:latin typeface="Arial" panose="020B0604020202020204" pitchFamily="34" charset="0"/>
              </a:defRPr>
            </a:lvl2pPr>
            <a:lvl3pPr marL="857250" indent="0" latinLnBrk="0">
              <a:buFont typeface="Courier New" panose="02070309020205020404" pitchFamily="49" charset="0"/>
              <a:buNone/>
              <a:defRPr sz="1400" b="0" i="0">
                <a:solidFill>
                  <a:schemeClr val="tx1">
                    <a:lumMod val="65000"/>
                    <a:lumOff val="35000"/>
                  </a:schemeClr>
                </a:solidFill>
                <a:latin typeface="Arial" panose="020B0604020202020204" pitchFamily="34" charset="0"/>
              </a:defRPr>
            </a:lvl3pPr>
          </a:lstStyle>
          <a:p>
            <a:pPr marL="285750" marR="0" lvl="0" indent="-285750" algn="l" defTabSz="914400" rtl="0" eaLnBrk="1" fontAlgn="auto" latinLnBrk="1" hangingPunct="1">
              <a:lnSpc>
                <a:spcPct val="100000"/>
              </a:lnSpc>
              <a:spcBef>
                <a:spcPct val="20000"/>
              </a:spcBef>
              <a:spcAft>
                <a:spcPts val="0"/>
              </a:spcAft>
              <a:buClrTx/>
              <a:buSzTx/>
              <a:buFont typeface="Arial" panose="020B0604020202020204" pitchFamily="34" charset="0"/>
              <a:buChar char="•"/>
              <a:tabLst/>
              <a:defRPr/>
            </a:pPr>
            <a:r>
              <a:rPr lang="en-US" altLang="ko-KR"/>
              <a:t>Level 1</a:t>
            </a:r>
          </a:p>
          <a:p>
            <a:pPr marL="742950" marR="0" lvl="1" indent="-285750" algn="l" defTabSz="914400" rtl="0" eaLnBrk="1" fontAlgn="auto" latinLnBrk="1" hangingPunct="1">
              <a:lnSpc>
                <a:spcPct val="100000"/>
              </a:lnSpc>
              <a:spcBef>
                <a:spcPct val="20000"/>
              </a:spcBef>
              <a:spcAft>
                <a:spcPts val="0"/>
              </a:spcAft>
              <a:buClrTx/>
              <a:buSzTx/>
              <a:buFont typeface="Arial" panose="020B0604020202020204" pitchFamily="34" charset="0"/>
              <a:buChar char="•"/>
              <a:tabLst/>
              <a:defRPr/>
            </a:pPr>
            <a:r>
              <a:rPr lang="en-US" altLang="ko-KR"/>
              <a:t>Level 2</a:t>
            </a:r>
          </a:p>
          <a:p>
            <a:pPr marL="857250" marR="0" lvl="2" indent="-285750" algn="l" defTabSz="914400" rtl="0" eaLnBrk="1" fontAlgn="auto" latinLnBrk="1" hangingPunct="1">
              <a:lnSpc>
                <a:spcPct val="100000"/>
              </a:lnSpc>
              <a:spcBef>
                <a:spcPct val="20000"/>
              </a:spcBef>
              <a:spcAft>
                <a:spcPts val="0"/>
              </a:spcAft>
              <a:buClrTx/>
              <a:buSzTx/>
              <a:buFont typeface="Arial" panose="020B0604020202020204" pitchFamily="34" charset="0"/>
              <a:buChar char="•"/>
              <a:tabLst/>
              <a:defRPr/>
            </a:pPr>
            <a:r>
              <a:rPr lang="en-US" altLang="ko-KR"/>
              <a:t>Level 3</a:t>
            </a:r>
          </a:p>
          <a:p>
            <a:pPr marL="1143000" marR="0" lvl="2" indent="-285750" algn="l" defTabSz="914400" rtl="0" eaLnBrk="1" fontAlgn="auto" latinLnBrk="1" hangingPunct="1">
              <a:lnSpc>
                <a:spcPct val="100000"/>
              </a:lnSpc>
              <a:spcBef>
                <a:spcPct val="20000"/>
              </a:spcBef>
              <a:spcAft>
                <a:spcPts val="0"/>
              </a:spcAft>
              <a:buClrTx/>
              <a:buSzTx/>
              <a:buFont typeface="Arial" panose="020B0604020202020204" pitchFamily="34" charset="0"/>
              <a:buChar char="•"/>
              <a:tabLst/>
              <a:defRPr/>
            </a:pPr>
            <a:endParaRPr lang="en-US" altLang="ko-KR"/>
          </a:p>
        </p:txBody>
      </p:sp>
      <p:sp>
        <p:nvSpPr>
          <p:cNvPr id="15" name="Text Placeholder 9">
            <a:extLst>
              <a:ext uri="{FF2B5EF4-FFF2-40B4-BE49-F238E27FC236}">
                <a16:creationId xmlns:a16="http://schemas.microsoft.com/office/drawing/2014/main" id="{204B497C-EFC6-4FC5-AEA9-71138BE20E3E}"/>
              </a:ext>
            </a:extLst>
          </p:cNvPr>
          <p:cNvSpPr>
            <a:spLocks noGrp="1"/>
          </p:cNvSpPr>
          <p:nvPr>
            <p:ph type="body" sz="quarter" idx="10" hasCustomPrompt="1"/>
          </p:nvPr>
        </p:nvSpPr>
        <p:spPr>
          <a:xfrm>
            <a:off x="399729" y="990643"/>
            <a:ext cx="8352928" cy="519265"/>
          </a:xfrm>
          <a:prstGeom prst="rect">
            <a:avLst/>
          </a:prstGeom>
        </p:spPr>
        <p:txBody>
          <a:bodyPr anchor="t"/>
          <a:lstStyle>
            <a:lvl1pPr marL="0" indent="0" algn="l" latinLnBrk="0">
              <a:spcBef>
                <a:spcPts val="0"/>
              </a:spcBef>
              <a:buNone/>
              <a:defRPr sz="1400" b="0" i="0" baseline="0">
                <a:solidFill>
                  <a:srgbClr val="F3723D"/>
                </a:solidFill>
                <a:latin typeface="Arial" panose="020B0604020202020204" pitchFamily="34" charset="0"/>
                <a:cs typeface="Arial" pitchFamily="34" charset="0"/>
              </a:defRPr>
            </a:lvl1pPr>
          </a:lstStyle>
          <a:p>
            <a:r>
              <a:rPr lang="en-US" sz="1400"/>
              <a:t>Leg 3: Engagement of a local manufacturer as a contract manufacturer by </a:t>
            </a:r>
            <a:r>
              <a:rPr lang="en-US" sz="1400" err="1"/>
              <a:t>Adeka</a:t>
            </a:r>
            <a:r>
              <a:rPr lang="en-US" sz="1400"/>
              <a:t> India (New product / existing product) (1/3)</a:t>
            </a:r>
          </a:p>
        </p:txBody>
      </p:sp>
      <p:sp>
        <p:nvSpPr>
          <p:cNvPr id="11" name="Text Placeholder 9">
            <a:extLst>
              <a:ext uri="{FF2B5EF4-FFF2-40B4-BE49-F238E27FC236}">
                <a16:creationId xmlns:a16="http://schemas.microsoft.com/office/drawing/2014/main" id="{75DD2FB2-7F27-F944-AE09-7D868ADB74AA}"/>
              </a:ext>
            </a:extLst>
          </p:cNvPr>
          <p:cNvSpPr>
            <a:spLocks noGrp="1"/>
          </p:cNvSpPr>
          <p:nvPr>
            <p:ph type="body" sz="quarter" idx="12" hasCustomPrompt="1"/>
          </p:nvPr>
        </p:nvSpPr>
        <p:spPr>
          <a:xfrm>
            <a:off x="399729" y="339502"/>
            <a:ext cx="8359200" cy="576064"/>
          </a:xfrm>
          <a:prstGeom prst="rect">
            <a:avLst/>
          </a:prstGeom>
        </p:spPr>
        <p:txBody>
          <a:bodyPr anchor="t"/>
          <a:lstStyle>
            <a:lvl1pPr marL="0" indent="0" algn="l" latinLnBrk="0">
              <a:spcBef>
                <a:spcPts val="0"/>
              </a:spcBef>
              <a:buNone/>
              <a:defRPr sz="2600" b="0" i="0" baseline="0">
                <a:solidFill>
                  <a:srgbClr val="19317D"/>
                </a:solidFill>
                <a:latin typeface="Arial" panose="020B0604020202020204" pitchFamily="34" charset="0"/>
                <a:cs typeface="Arial" pitchFamily="34" charset="0"/>
              </a:defRPr>
            </a:lvl1pPr>
          </a:lstStyle>
          <a:p>
            <a:pPr lvl="0"/>
            <a:r>
              <a:rPr lang="en-US" altLang="ko-KR"/>
              <a:t>Title</a:t>
            </a:r>
          </a:p>
        </p:txBody>
      </p:sp>
      <p:cxnSp>
        <p:nvCxnSpPr>
          <p:cNvPr id="12" name="Straight Connector 11">
            <a:extLst>
              <a:ext uri="{FF2B5EF4-FFF2-40B4-BE49-F238E27FC236}">
                <a16:creationId xmlns:a16="http://schemas.microsoft.com/office/drawing/2014/main" id="{EA37C479-DFB6-5846-A00B-2763AE4E6A5B}"/>
              </a:ext>
            </a:extLst>
          </p:cNvPr>
          <p:cNvCxnSpPr>
            <a:cxnSpLocks/>
          </p:cNvCxnSpPr>
          <p:nvPr userDrawn="1"/>
        </p:nvCxnSpPr>
        <p:spPr>
          <a:xfrm>
            <a:off x="396552" y="989851"/>
            <a:ext cx="8356103" cy="0"/>
          </a:xfrm>
          <a:prstGeom prst="line">
            <a:avLst/>
          </a:prstGeom>
          <a:ln>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1CA41DF0-3860-0647-B4B8-FCCE862C5C55}"/>
              </a:ext>
            </a:extLst>
          </p:cNvPr>
          <p:cNvCxnSpPr>
            <a:cxnSpLocks/>
          </p:cNvCxnSpPr>
          <p:nvPr userDrawn="1"/>
        </p:nvCxnSpPr>
        <p:spPr>
          <a:xfrm>
            <a:off x="396552" y="1509911"/>
            <a:ext cx="8356103" cy="0"/>
          </a:xfrm>
          <a:prstGeom prst="line">
            <a:avLst/>
          </a:prstGeom>
          <a:ln>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2" name="TextBox 1">
            <a:extLst>
              <a:ext uri="{FF2B5EF4-FFF2-40B4-BE49-F238E27FC236}">
                <a16:creationId xmlns:a16="http://schemas.microsoft.com/office/drawing/2014/main" id="{D8F6B0EC-8398-7CD3-2C99-8563452848D8}"/>
              </a:ext>
            </a:extLst>
          </p:cNvPr>
          <p:cNvSpPr txBox="1"/>
          <p:nvPr userDrawn="1"/>
        </p:nvSpPr>
        <p:spPr>
          <a:xfrm>
            <a:off x="18976" y="4879547"/>
            <a:ext cx="2464792"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i="0" cap="none" spc="100" baseline="0">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rPr>
              <a:t>© 2025 | </a:t>
            </a:r>
            <a:r>
              <a:rPr lang="en-US" sz="800" b="0" i="0" cap="none" spc="100" baseline="0" err="1">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rPr>
              <a:t>Lakshmikumaran</a:t>
            </a:r>
            <a:r>
              <a:rPr lang="en-US" sz="800" b="0" i="0" cap="none" spc="100" baseline="0">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rPr>
              <a:t> &amp; Sridharan</a:t>
            </a:r>
          </a:p>
        </p:txBody>
      </p:sp>
      <p:sp>
        <p:nvSpPr>
          <p:cNvPr id="3" name="TextBox 2">
            <a:extLst>
              <a:ext uri="{FF2B5EF4-FFF2-40B4-BE49-F238E27FC236}">
                <a16:creationId xmlns:a16="http://schemas.microsoft.com/office/drawing/2014/main" id="{4E544A75-A800-145B-DCB6-9562F69C70D6}"/>
              </a:ext>
            </a:extLst>
          </p:cNvPr>
          <p:cNvSpPr txBox="1"/>
          <p:nvPr userDrawn="1"/>
        </p:nvSpPr>
        <p:spPr>
          <a:xfrm>
            <a:off x="7266905" y="4879547"/>
            <a:ext cx="187220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0" i="0" cap="none" spc="100" baseline="0">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rPr>
              <a:t>|  </a:t>
            </a:r>
            <a:fld id="{C3E422BB-8672-794B-8219-0F273464E628}" type="slidenum">
              <a:rPr lang="en-US" sz="800" b="0" i="0" cap="none" spc="100" baseline="0" smtClean="0">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sz="800" b="0" i="0" cap="none" spc="100" baseline="0">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endParaRPr>
          </a:p>
        </p:txBody>
      </p:sp>
      <p:sp>
        <p:nvSpPr>
          <p:cNvPr id="4" name="TextBox 3">
            <a:extLst>
              <a:ext uri="{FF2B5EF4-FFF2-40B4-BE49-F238E27FC236}">
                <a16:creationId xmlns:a16="http://schemas.microsoft.com/office/drawing/2014/main" id="{396CE253-1A81-6A88-AB16-E4B529668A95}"/>
              </a:ext>
            </a:extLst>
          </p:cNvPr>
          <p:cNvSpPr txBox="1"/>
          <p:nvPr userDrawn="1"/>
        </p:nvSpPr>
        <p:spPr>
          <a:xfrm>
            <a:off x="2880320" y="4879547"/>
            <a:ext cx="3383360" cy="215444"/>
          </a:xfrm>
          <a:prstGeom prst="rect">
            <a:avLst/>
          </a:prstGeom>
          <a:noFill/>
        </p:spPr>
        <p:txBody>
          <a:bodyPr wrap="square"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sz="800" b="0" i="0" cap="all" spc="200" baseline="0">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rPr>
              <a:t>Strictly Confidential </a:t>
            </a:r>
          </a:p>
        </p:txBody>
      </p:sp>
    </p:spTree>
    <p:extLst>
      <p:ext uri="{BB962C8B-B14F-4D97-AF65-F5344CB8AC3E}">
        <p14:creationId xmlns:p14="http://schemas.microsoft.com/office/powerpoint/2010/main" val="2021561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7555548"/>
      </p:ext>
    </p:extLst>
  </p:cSld>
  <p:clrMap bg1="lt1" tx1="dk1" bg2="lt2" tx2="dk2" accent1="accent1" accent2="accent2" accent3="accent3" accent4="accent4" accent5="accent5" accent6="accent6" hlink="hlink" folHlink="folHlink"/>
  <p:sldLayoutIdLst>
    <p:sldLayoutId id="2147483714" r:id="rId1"/>
    <p:sldLayoutId id="2147483721" r:id="rId2"/>
    <p:sldLayoutId id="2147483715" r:id="rId3"/>
    <p:sldLayoutId id="2147483716" r:id="rId4"/>
    <p:sldLayoutId id="2147483681" r:id="rId5"/>
    <p:sldLayoutId id="2147483720" r:id="rId6"/>
    <p:sldLayoutId id="2147483700" r:id="rId7"/>
    <p:sldLayoutId id="2147483673" r:id="rId8"/>
    <p:sldLayoutId id="2147483747" r:id="rId9"/>
    <p:sldLayoutId id="2147483722" r:id="rId10"/>
    <p:sldLayoutId id="2147483690" r:id="rId11"/>
    <p:sldLayoutId id="2147483685" r:id="rId12"/>
    <p:sldLayoutId id="2147483682" r:id="rId13"/>
    <p:sldLayoutId id="2147483683" r:id="rId14"/>
    <p:sldLayoutId id="2147483679" r:id="rId15"/>
    <p:sldLayoutId id="2147483686" r:id="rId16"/>
    <p:sldLayoutId id="2147483702" r:id="rId17"/>
    <p:sldLayoutId id="2147483705" r:id="rId18"/>
    <p:sldLayoutId id="2147483680" r:id="rId19"/>
    <p:sldLayoutId id="2147483684" r:id="rId20"/>
    <p:sldLayoutId id="2147483717" r:id="rId21"/>
    <p:sldLayoutId id="2147483706" r:id="rId22"/>
    <p:sldLayoutId id="2147483711" r:id="rId23"/>
    <p:sldLayoutId id="2147483712" r:id="rId24"/>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0209E7-4F55-2BC6-3BBE-E12FDB6589C4}"/>
              </a:ext>
            </a:extLst>
          </p:cNvPr>
          <p:cNvSpPr>
            <a:spLocks noGrp="1"/>
          </p:cNvSpPr>
          <p:nvPr>
            <p:ph type="body" sz="quarter" idx="10"/>
          </p:nvPr>
        </p:nvSpPr>
        <p:spPr/>
        <p:txBody>
          <a:bodyPr lIns="91440" tIns="45720" rIns="91440" bIns="45720" anchor="b"/>
          <a:lstStyle/>
          <a:p>
            <a:r>
              <a:rPr lang="en-IN" dirty="0">
                <a:latin typeface="Calibri" panose="020F0502020204030204" pitchFamily="34" charset="0"/>
                <a:ea typeface="Calibri" panose="020F0502020204030204" pitchFamily="34" charset="0"/>
                <a:cs typeface="Calibri" panose="020F0502020204030204" pitchFamily="34" charset="0"/>
              </a:rPr>
              <a:t>Key aspects of Private Trusts </a:t>
            </a:r>
          </a:p>
          <a:p>
            <a:endParaRPr lang="en-IN" sz="3200" dirty="0">
              <a:latin typeface="Calibri" panose="020F0502020204030204" pitchFamily="34" charset="0"/>
              <a:ea typeface="Calibri" panose="020F0502020204030204" pitchFamily="34" charset="0"/>
              <a:cs typeface="Calibri" panose="020F0502020204030204" pitchFamily="34" charset="0"/>
            </a:endParaRPr>
          </a:p>
          <a:p>
            <a:r>
              <a:rPr lang="en-US" sz="1400" dirty="0">
                <a:latin typeface="Calibri" panose="020F0502020204030204" pitchFamily="34" charset="0"/>
                <a:ea typeface="Calibri" panose="020F0502020204030204" pitchFamily="34" charset="0"/>
                <a:cs typeface="Calibri" panose="020F0502020204030204" pitchFamily="34" charset="0"/>
              </a:rPr>
              <a:t>NOORUL HASSAN, EXECUTIVE PARTNER, LKS</a:t>
            </a:r>
          </a:p>
        </p:txBody>
      </p:sp>
    </p:spTree>
    <p:extLst>
      <p:ext uri="{BB962C8B-B14F-4D97-AF65-F5344CB8AC3E}">
        <p14:creationId xmlns:p14="http://schemas.microsoft.com/office/powerpoint/2010/main" val="390049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26A4FE-8D65-8220-85C3-6417CF855A30}"/>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519542A4-CE94-5C8A-5229-A7170BD6B7FD}"/>
              </a:ext>
            </a:extLst>
          </p:cNvPr>
          <p:cNvSpPr>
            <a:spLocks noGrp="1"/>
          </p:cNvSpPr>
          <p:nvPr>
            <p:ph type="body" sz="quarter" idx="13"/>
          </p:nvPr>
        </p:nvSpPr>
        <p:spPr>
          <a:xfrm>
            <a:off x="399728" y="983152"/>
            <a:ext cx="8352927" cy="3533285"/>
          </a:xfrm>
        </p:spPr>
        <p:txBody>
          <a:bodyPr lIns="91440" tIns="45720" rIns="91440" bIns="45720" anchor="t"/>
          <a:lstStyle/>
          <a:p>
            <a:r>
              <a:rPr lang="en-US" sz="2200" b="1" dirty="0">
                <a:latin typeface="Calibri" panose="020F0502020204030204" pitchFamily="34" charset="0"/>
                <a:ea typeface="Calibri" panose="020F0502020204030204" pitchFamily="34" charset="0"/>
                <a:cs typeface="Calibri" panose="020F0502020204030204" pitchFamily="34" charset="0"/>
              </a:rPr>
              <a:t>IX Chapters (96 Sections): </a:t>
            </a:r>
          </a:p>
          <a:p>
            <a:pPr marL="629920">
              <a:buFont typeface="Courier New" panose="02070309020205020404" pitchFamily="49" charset="0"/>
              <a:buChar char="o"/>
            </a:pPr>
            <a:r>
              <a:rPr lang="en-US" altLang="en-US" sz="2000" b="1" dirty="0">
                <a:latin typeface="Calibri" panose="020F0502020204030204" pitchFamily="34" charset="0"/>
                <a:ea typeface="Calibri" panose="020F0502020204030204" pitchFamily="34" charset="0"/>
                <a:cs typeface="Calibri" panose="020F0502020204030204" pitchFamily="34" charset="0"/>
              </a:rPr>
              <a:t>Chapter I:</a:t>
            </a:r>
            <a:r>
              <a:rPr lang="en-US" altLang="en-US" sz="2000" dirty="0">
                <a:latin typeface="Calibri" panose="020F0502020204030204" pitchFamily="34" charset="0"/>
                <a:ea typeface="Calibri" panose="020F0502020204030204" pitchFamily="34" charset="0"/>
                <a:cs typeface="Calibri" panose="020F0502020204030204" pitchFamily="34" charset="0"/>
              </a:rPr>
              <a:t> Preliminary</a:t>
            </a:r>
          </a:p>
          <a:p>
            <a:pPr marL="629920">
              <a:buFont typeface="Courier New" panose="02070309020205020404" pitchFamily="49" charset="0"/>
              <a:buChar char="o"/>
            </a:pPr>
            <a:r>
              <a:rPr lang="en-US" altLang="en-US" sz="2000" b="1" dirty="0">
                <a:latin typeface="Calibri" panose="020F0502020204030204" pitchFamily="34" charset="0"/>
                <a:ea typeface="Calibri" panose="020F0502020204030204" pitchFamily="34" charset="0"/>
                <a:cs typeface="Calibri" panose="020F0502020204030204" pitchFamily="34" charset="0"/>
              </a:rPr>
              <a:t>Chapter II:</a:t>
            </a:r>
            <a:r>
              <a:rPr lang="en-US" altLang="en-US" sz="2000" dirty="0">
                <a:latin typeface="Calibri" panose="020F0502020204030204" pitchFamily="34" charset="0"/>
                <a:ea typeface="Calibri" panose="020F0502020204030204" pitchFamily="34" charset="0"/>
                <a:cs typeface="Calibri" panose="020F0502020204030204" pitchFamily="34" charset="0"/>
              </a:rPr>
              <a:t> Of the Creation of Trusts</a:t>
            </a:r>
          </a:p>
          <a:p>
            <a:pPr marL="629920">
              <a:buFont typeface="Courier New" panose="02070309020205020404" pitchFamily="49" charset="0"/>
              <a:buChar char="o"/>
            </a:pPr>
            <a:r>
              <a:rPr lang="en-US" altLang="en-US" sz="2000" b="1" dirty="0">
                <a:latin typeface="Calibri" panose="020F0502020204030204" pitchFamily="34" charset="0"/>
                <a:ea typeface="Calibri" panose="020F0502020204030204" pitchFamily="34" charset="0"/>
                <a:cs typeface="Calibri" panose="020F0502020204030204" pitchFamily="34" charset="0"/>
              </a:rPr>
              <a:t>Chapter III:</a:t>
            </a:r>
            <a:r>
              <a:rPr lang="en-US" altLang="en-US" sz="2000" dirty="0">
                <a:latin typeface="Calibri" panose="020F0502020204030204" pitchFamily="34" charset="0"/>
                <a:ea typeface="Calibri" panose="020F0502020204030204" pitchFamily="34" charset="0"/>
                <a:cs typeface="Calibri" panose="020F0502020204030204" pitchFamily="34" charset="0"/>
              </a:rPr>
              <a:t> Of the duties and liabilities of trustee</a:t>
            </a:r>
          </a:p>
          <a:p>
            <a:pPr marL="629920">
              <a:buFont typeface="Courier New" panose="02070309020205020404" pitchFamily="49" charset="0"/>
              <a:buChar char="o"/>
            </a:pPr>
            <a:r>
              <a:rPr lang="en-US" altLang="en-US" sz="2000" b="1" dirty="0">
                <a:latin typeface="Calibri" panose="020F0502020204030204" pitchFamily="34" charset="0"/>
                <a:ea typeface="Calibri" panose="020F0502020204030204" pitchFamily="34" charset="0"/>
                <a:cs typeface="Calibri" panose="020F0502020204030204" pitchFamily="34" charset="0"/>
              </a:rPr>
              <a:t>Chapter IV:</a:t>
            </a:r>
            <a:r>
              <a:rPr lang="en-US" altLang="en-US" sz="2000" dirty="0">
                <a:latin typeface="Calibri" panose="020F0502020204030204" pitchFamily="34" charset="0"/>
                <a:ea typeface="Calibri" panose="020F0502020204030204" pitchFamily="34" charset="0"/>
                <a:cs typeface="Calibri" panose="020F0502020204030204" pitchFamily="34" charset="0"/>
              </a:rPr>
              <a:t> Of the rights and powers of trustees</a:t>
            </a:r>
          </a:p>
          <a:p>
            <a:pPr marL="629920">
              <a:buFont typeface="Courier New" panose="02070309020205020404" pitchFamily="49" charset="0"/>
              <a:buChar char="o"/>
            </a:pPr>
            <a:r>
              <a:rPr lang="en-US" altLang="en-US" sz="2000" b="1" dirty="0">
                <a:latin typeface="Calibri" panose="020F0502020204030204" pitchFamily="34" charset="0"/>
                <a:ea typeface="Calibri" panose="020F0502020204030204" pitchFamily="34" charset="0"/>
                <a:cs typeface="Calibri" panose="020F0502020204030204" pitchFamily="34" charset="0"/>
              </a:rPr>
              <a:t>Chapter V:</a:t>
            </a:r>
            <a:r>
              <a:rPr lang="en-US" altLang="en-US" sz="2000" dirty="0">
                <a:latin typeface="Calibri" panose="020F0502020204030204" pitchFamily="34" charset="0"/>
                <a:ea typeface="Calibri" panose="020F0502020204030204" pitchFamily="34" charset="0"/>
                <a:cs typeface="Calibri" panose="020F0502020204030204" pitchFamily="34" charset="0"/>
              </a:rPr>
              <a:t> Of the disabilities of trustee</a:t>
            </a:r>
          </a:p>
          <a:p>
            <a:pPr marL="629920">
              <a:buFont typeface="Courier New" panose="02070309020205020404" pitchFamily="49" charset="0"/>
              <a:buChar char="o"/>
            </a:pPr>
            <a:r>
              <a:rPr lang="en-US" altLang="en-US" sz="2000" b="1" dirty="0">
                <a:latin typeface="Calibri" panose="020F0502020204030204" pitchFamily="34" charset="0"/>
                <a:ea typeface="Calibri" panose="020F0502020204030204" pitchFamily="34" charset="0"/>
                <a:cs typeface="Calibri" panose="020F0502020204030204" pitchFamily="34" charset="0"/>
              </a:rPr>
              <a:t>Chapter VI:</a:t>
            </a:r>
            <a:r>
              <a:rPr lang="en-US" altLang="en-US" sz="2000" dirty="0">
                <a:latin typeface="Calibri" panose="020F0502020204030204" pitchFamily="34" charset="0"/>
                <a:ea typeface="Calibri" panose="020F0502020204030204" pitchFamily="34" charset="0"/>
                <a:cs typeface="Calibri" panose="020F0502020204030204" pitchFamily="34" charset="0"/>
              </a:rPr>
              <a:t> Of the rights and disabilities of the beneficiary</a:t>
            </a:r>
          </a:p>
          <a:p>
            <a:pPr marL="629920">
              <a:buFont typeface="Courier New" panose="02070309020205020404" pitchFamily="49" charset="0"/>
              <a:buChar char="o"/>
            </a:pPr>
            <a:r>
              <a:rPr lang="en-US" altLang="en-US" sz="2000" b="1" dirty="0">
                <a:latin typeface="Calibri" panose="020F0502020204030204" pitchFamily="34" charset="0"/>
                <a:ea typeface="Calibri" panose="020F0502020204030204" pitchFamily="34" charset="0"/>
                <a:cs typeface="Calibri" panose="020F0502020204030204" pitchFamily="34" charset="0"/>
              </a:rPr>
              <a:t>Chapter VII:</a:t>
            </a:r>
            <a:r>
              <a:rPr lang="en-US" altLang="en-US" sz="2000" dirty="0">
                <a:latin typeface="Calibri" panose="020F0502020204030204" pitchFamily="34" charset="0"/>
                <a:ea typeface="Calibri" panose="020F0502020204030204" pitchFamily="34" charset="0"/>
                <a:cs typeface="Calibri" panose="020F0502020204030204" pitchFamily="34" charset="0"/>
              </a:rPr>
              <a:t> Of vacating the office of trustee</a:t>
            </a:r>
          </a:p>
          <a:p>
            <a:pPr marL="629920">
              <a:buFont typeface="Courier New" panose="02070309020205020404" pitchFamily="49" charset="0"/>
              <a:buChar char="o"/>
            </a:pPr>
            <a:r>
              <a:rPr lang="en-US" altLang="en-US" sz="2000" b="1" dirty="0">
                <a:latin typeface="Calibri" panose="020F0502020204030204" pitchFamily="34" charset="0"/>
                <a:ea typeface="Calibri" panose="020F0502020204030204" pitchFamily="34" charset="0"/>
                <a:cs typeface="Calibri" panose="020F0502020204030204" pitchFamily="34" charset="0"/>
              </a:rPr>
              <a:t>Chapter VIII:</a:t>
            </a:r>
            <a:r>
              <a:rPr lang="en-US" altLang="en-US" sz="2000" dirty="0">
                <a:latin typeface="Calibri" panose="020F0502020204030204" pitchFamily="34" charset="0"/>
                <a:ea typeface="Calibri" panose="020F0502020204030204" pitchFamily="34" charset="0"/>
                <a:cs typeface="Calibri" panose="020F0502020204030204" pitchFamily="34" charset="0"/>
              </a:rPr>
              <a:t> Of the extinction of trusts</a:t>
            </a:r>
          </a:p>
          <a:p>
            <a:pPr marL="629920">
              <a:buFont typeface="Courier New" panose="02070309020205020404" pitchFamily="49" charset="0"/>
              <a:buChar char="o"/>
            </a:pPr>
            <a:r>
              <a:rPr lang="en-US" altLang="en-US" sz="2000" b="1" dirty="0">
                <a:latin typeface="Calibri" panose="020F0502020204030204" pitchFamily="34" charset="0"/>
                <a:ea typeface="Calibri" panose="020F0502020204030204" pitchFamily="34" charset="0"/>
                <a:cs typeface="Calibri" panose="020F0502020204030204" pitchFamily="34" charset="0"/>
              </a:rPr>
              <a:t>Chapter IX:</a:t>
            </a:r>
            <a:r>
              <a:rPr lang="en-US" altLang="en-US" sz="2000" dirty="0">
                <a:latin typeface="Calibri" panose="020F0502020204030204" pitchFamily="34" charset="0"/>
                <a:ea typeface="Calibri" panose="020F0502020204030204" pitchFamily="34" charset="0"/>
                <a:cs typeface="Calibri" panose="020F0502020204030204" pitchFamily="34" charset="0"/>
              </a:rPr>
              <a:t> Of certain obligations in the nature of trusts</a:t>
            </a:r>
          </a:p>
          <a:p>
            <a:pPr marL="629920">
              <a:buFont typeface="Courier New" panose="02070309020205020404" pitchFamily="49" charset="0"/>
              <a:buChar char="o"/>
            </a:pPr>
            <a:endParaRPr lang="en-US" altLang="en-US" sz="2000" dirty="0">
              <a:latin typeface="Calibri" panose="020F0502020204030204" pitchFamily="34" charset="0"/>
              <a:ea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11CF99BA-4A89-D1BF-1C66-E9F0EDD04C9A}"/>
              </a:ext>
            </a:extLst>
          </p:cNvPr>
          <p:cNvSpPr>
            <a:spLocks noGrp="1"/>
          </p:cNvSpPr>
          <p:nvPr>
            <p:ph type="body" sz="quarter" idx="12"/>
          </p:nvPr>
        </p:nvSpPr>
        <p:spPr/>
        <p:txBody>
          <a:bodyPr/>
          <a:lstStyle/>
          <a:p>
            <a:r>
              <a:rPr lang="en-IN" sz="3200" dirty="0">
                <a:latin typeface="Calibri" panose="020F0502020204030204" pitchFamily="34" charset="0"/>
                <a:ea typeface="Calibri" panose="020F0502020204030204" pitchFamily="34" charset="0"/>
                <a:cs typeface="Calibri" panose="020F0502020204030204" pitchFamily="34" charset="0"/>
              </a:rPr>
              <a:t>Scheme of the Act 		</a:t>
            </a:r>
          </a:p>
        </p:txBody>
      </p:sp>
      <p:sp>
        <p:nvSpPr>
          <p:cNvPr id="2" name="Rectangle 1">
            <a:extLst>
              <a:ext uri="{FF2B5EF4-FFF2-40B4-BE49-F238E27FC236}">
                <a16:creationId xmlns:a16="http://schemas.microsoft.com/office/drawing/2014/main" id="{438C5F84-D989-444C-B3F1-098C0D4EB500}"/>
              </a:ext>
            </a:extLst>
          </p:cNvPr>
          <p:cNvSpPr>
            <a:spLocks noChangeArrowheads="1"/>
          </p:cNvSpPr>
          <p:nvPr/>
        </p:nvSpPr>
        <p:spPr bwMode="auto">
          <a:xfrm>
            <a:off x="0" y="-184666"/>
            <a:ext cx="32893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a:ln>
                  <a:noFill/>
                </a:ln>
                <a:solidFill>
                  <a:schemeClr val="tx1"/>
                </a:solidFill>
                <a:effectLst/>
                <a:latin typeface="Arial" panose="020B0604020202020204" pitchFamily="34" charset="0"/>
              </a:rPr>
              <a:t>.</a:t>
            </a:r>
          </a:p>
        </p:txBody>
      </p:sp>
    </p:spTree>
    <p:extLst>
      <p:ext uri="{BB962C8B-B14F-4D97-AF65-F5344CB8AC3E}">
        <p14:creationId xmlns:p14="http://schemas.microsoft.com/office/powerpoint/2010/main" val="2083549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D650141-0DE5-4FD2-746F-41D9067D8B8B}"/>
              </a:ext>
            </a:extLst>
          </p:cNvPr>
          <p:cNvSpPr>
            <a:spLocks noGrp="1"/>
          </p:cNvSpPr>
          <p:nvPr>
            <p:ph type="body" sz="quarter" idx="13"/>
          </p:nvPr>
        </p:nvSpPr>
        <p:spPr/>
        <p:txBody>
          <a:bodyPr lIns="91440" tIns="45720" rIns="91440" bIns="45720" anchor="t"/>
          <a:lstStyle/>
          <a:p>
            <a:r>
              <a:rPr lang="en-US" sz="2200" b="1" dirty="0">
                <a:latin typeface="Calibri" panose="020F0502020204030204" pitchFamily="34" charset="0"/>
                <a:ea typeface="Calibri" panose="020F0502020204030204" pitchFamily="34" charset="0"/>
                <a:cs typeface="Calibri" panose="020F0502020204030204" pitchFamily="34" charset="0"/>
              </a:rPr>
              <a:t>Definition:</a:t>
            </a:r>
            <a:br>
              <a:rPr lang="en-US" sz="2200" dirty="0">
                <a:latin typeface="Calibri" panose="020F0502020204030204" pitchFamily="34" charset="0"/>
                <a:ea typeface="Calibri" panose="020F0502020204030204" pitchFamily="34" charset="0"/>
                <a:cs typeface="Calibri" panose="020F0502020204030204" pitchFamily="34" charset="0"/>
              </a:rPr>
            </a:br>
            <a:r>
              <a:rPr lang="en-US" sz="2200" dirty="0">
                <a:latin typeface="Calibri" panose="020F0502020204030204" pitchFamily="34" charset="0"/>
                <a:ea typeface="Calibri" panose="020F0502020204030204" pitchFamily="34" charset="0"/>
                <a:cs typeface="Calibri" panose="020F0502020204030204" pitchFamily="34" charset="0"/>
              </a:rPr>
              <a:t>A </a:t>
            </a:r>
            <a:r>
              <a:rPr lang="en-US" sz="2200" i="1" dirty="0">
                <a:latin typeface="Calibri" panose="020F0502020204030204" pitchFamily="34" charset="0"/>
                <a:ea typeface="Calibri" panose="020F0502020204030204" pitchFamily="34" charset="0"/>
                <a:cs typeface="Calibri" panose="020F0502020204030204" pitchFamily="34" charset="0"/>
              </a:rPr>
              <a:t>trust</a:t>
            </a:r>
            <a:r>
              <a:rPr lang="en-US" sz="2200" dirty="0">
                <a:latin typeface="Calibri" panose="020F0502020204030204" pitchFamily="34" charset="0"/>
                <a:ea typeface="Calibri" panose="020F0502020204030204" pitchFamily="34" charset="0"/>
                <a:cs typeface="Calibri" panose="020F0502020204030204" pitchFamily="34" charset="0"/>
              </a:rPr>
              <a:t> is an obligation annexed to ownership of property, arising out of a confidence reposed in and accepted by the owner, for the benefit of another or for a specified purpose.</a:t>
            </a:r>
          </a:p>
          <a:p>
            <a:endParaRPr lang="en-US" sz="2200" b="1" dirty="0">
              <a:latin typeface="Calibri" panose="020F0502020204030204" pitchFamily="34" charset="0"/>
              <a:ea typeface="Calibri" panose="020F0502020204030204" pitchFamily="34" charset="0"/>
              <a:cs typeface="Calibri" panose="020F0502020204030204" pitchFamily="34" charset="0"/>
            </a:endParaRPr>
          </a:p>
          <a:p>
            <a:r>
              <a:rPr lang="en-US" sz="2200" dirty="0">
                <a:latin typeface="Calibri" panose="020F0502020204030204" pitchFamily="34" charset="0"/>
                <a:ea typeface="Calibri" panose="020F0502020204030204" pitchFamily="34" charset="0"/>
                <a:cs typeface="Calibri" panose="020F0502020204030204" pitchFamily="34" charset="0"/>
              </a:rPr>
              <a:t>Trust is a ‘confidence’ reposed by one person on the other.</a:t>
            </a:r>
          </a:p>
          <a:p>
            <a:r>
              <a:rPr lang="en-US" sz="2200" dirty="0">
                <a:latin typeface="Calibri" panose="020F0502020204030204" pitchFamily="34" charset="0"/>
                <a:ea typeface="Calibri" panose="020F0502020204030204" pitchFamily="34" charset="0"/>
                <a:cs typeface="Calibri" panose="020F0502020204030204" pitchFamily="34" charset="0"/>
              </a:rPr>
              <a:t>“Obligation” </a:t>
            </a:r>
            <a:r>
              <a:rPr lang="en-US" sz="2200" i="1" dirty="0">
                <a:latin typeface="Calibri" panose="020F0502020204030204" pitchFamily="34" charset="0"/>
                <a:ea typeface="Calibri" panose="020F0502020204030204" pitchFamily="34" charset="0"/>
                <a:cs typeface="Calibri" panose="020F0502020204030204" pitchFamily="34" charset="0"/>
              </a:rPr>
              <a:t>includes every duty enforceable by law</a:t>
            </a:r>
            <a:endParaRPr lang="en-US" sz="2200" dirty="0">
              <a:latin typeface="Calibri" panose="020F0502020204030204" pitchFamily="34" charset="0"/>
              <a:ea typeface="Calibri" panose="020F0502020204030204" pitchFamily="34" charset="0"/>
              <a:cs typeface="Calibri" panose="020F0502020204030204" pitchFamily="34" charset="0"/>
            </a:endParaRPr>
          </a:p>
          <a:p>
            <a:r>
              <a:rPr lang="en-US" sz="2200" dirty="0">
                <a:latin typeface="Calibri" panose="020F0502020204030204" pitchFamily="34" charset="0"/>
                <a:ea typeface="Calibri" panose="020F0502020204030204" pitchFamily="34" charset="0"/>
                <a:cs typeface="Calibri" panose="020F0502020204030204" pitchFamily="34" charset="0"/>
              </a:rPr>
              <a:t>Contract of Agency v. Trust</a:t>
            </a:r>
          </a:p>
          <a:p>
            <a:endParaRPr lang="en-US" sz="2200" b="1"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IN" b="1" dirty="0">
              <a:latin typeface="Calibri" panose="020F0502020204030204" pitchFamily="34" charset="0"/>
              <a:ea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C542589C-4697-DE56-27B6-5E7EEA5634B8}"/>
              </a:ext>
            </a:extLst>
          </p:cNvPr>
          <p:cNvSpPr>
            <a:spLocks noGrp="1"/>
          </p:cNvSpPr>
          <p:nvPr>
            <p:ph type="body" sz="quarter" idx="12"/>
          </p:nvPr>
        </p:nvSpPr>
        <p:spPr/>
        <p:txBody>
          <a:bodyPr/>
          <a:lstStyle/>
          <a:p>
            <a:r>
              <a:rPr lang="en-IN" sz="3200" dirty="0">
                <a:latin typeface="Calibri" panose="020F0502020204030204" pitchFamily="34" charset="0"/>
                <a:ea typeface="Calibri" panose="020F0502020204030204" pitchFamily="34" charset="0"/>
                <a:cs typeface="Calibri" panose="020F0502020204030204" pitchFamily="34" charset="0"/>
              </a:rPr>
              <a:t>Definition of Trust 		</a:t>
            </a:r>
          </a:p>
        </p:txBody>
      </p:sp>
      <p:sp>
        <p:nvSpPr>
          <p:cNvPr id="2" name="Rectangle 1">
            <a:extLst>
              <a:ext uri="{FF2B5EF4-FFF2-40B4-BE49-F238E27FC236}">
                <a16:creationId xmlns:a16="http://schemas.microsoft.com/office/drawing/2014/main" id="{1C35F78A-989B-EE5A-9CC7-A19F751094C2}"/>
              </a:ext>
            </a:extLst>
          </p:cNvPr>
          <p:cNvSpPr>
            <a:spLocks noChangeArrowheads="1"/>
          </p:cNvSpPr>
          <p:nvPr/>
        </p:nvSpPr>
        <p:spPr bwMode="auto">
          <a:xfrm>
            <a:off x="0" y="-184666"/>
            <a:ext cx="32893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a:ln>
                  <a:noFill/>
                </a:ln>
                <a:solidFill>
                  <a:schemeClr val="tx1"/>
                </a:solidFill>
                <a:effectLst/>
                <a:latin typeface="Arial" panose="020B0604020202020204" pitchFamily="34" charset="0"/>
              </a:rPr>
              <a:t>.</a:t>
            </a:r>
          </a:p>
        </p:txBody>
      </p:sp>
    </p:spTree>
    <p:extLst>
      <p:ext uri="{BB962C8B-B14F-4D97-AF65-F5344CB8AC3E}">
        <p14:creationId xmlns:p14="http://schemas.microsoft.com/office/powerpoint/2010/main" val="1373970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C3A4D4-2F6F-51C5-D16A-1ACFD0D40444}"/>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CBC57AE9-192F-0E5D-7997-6961357B6476}"/>
              </a:ext>
            </a:extLst>
          </p:cNvPr>
          <p:cNvSpPr>
            <a:spLocks noGrp="1"/>
          </p:cNvSpPr>
          <p:nvPr>
            <p:ph type="body" sz="quarter" idx="13"/>
          </p:nvPr>
        </p:nvSpPr>
        <p:spPr/>
        <p:txBody>
          <a:bodyPr lIns="91440" tIns="45720" rIns="91440" bIns="45720" anchor="t"/>
          <a:lstStyle/>
          <a:p>
            <a:r>
              <a:rPr lang="en-US" sz="2000" b="1" dirty="0">
                <a:latin typeface="Calibri" panose="020F0502020204030204" pitchFamily="34" charset="0"/>
                <a:ea typeface="Calibri" panose="020F0502020204030204" pitchFamily="34" charset="0"/>
                <a:cs typeface="Calibri" panose="020F0502020204030204" pitchFamily="34" charset="0"/>
              </a:rPr>
              <a:t>Key Parties: </a:t>
            </a:r>
          </a:p>
          <a:p>
            <a:pPr marL="629920">
              <a:buFont typeface="Courier New" panose="02070309020205020404" pitchFamily="49" charset="0"/>
              <a:buChar char="o"/>
            </a:pPr>
            <a:r>
              <a:rPr lang="en-US" altLang="en-US" sz="2000" b="1" dirty="0">
                <a:latin typeface="Calibri" panose="020F0502020204030204" pitchFamily="34" charset="0"/>
                <a:ea typeface="Calibri" panose="020F0502020204030204" pitchFamily="34" charset="0"/>
                <a:cs typeface="Calibri" panose="020F0502020204030204" pitchFamily="34" charset="0"/>
              </a:rPr>
              <a:t>Author/Settlor:</a:t>
            </a:r>
            <a:r>
              <a:rPr lang="en-US" altLang="en-US" sz="2000" dirty="0">
                <a:latin typeface="Calibri" panose="020F0502020204030204" pitchFamily="34" charset="0"/>
                <a:ea typeface="Calibri" panose="020F0502020204030204" pitchFamily="34" charset="0"/>
                <a:cs typeface="Calibri" panose="020F0502020204030204" pitchFamily="34" charset="0"/>
              </a:rPr>
              <a:t> who reposes or declares confidence;</a:t>
            </a:r>
          </a:p>
          <a:p>
            <a:pPr marL="629920">
              <a:buFont typeface="Courier New" panose="02070309020205020404" pitchFamily="49" charset="0"/>
              <a:buChar char="o"/>
            </a:pPr>
            <a:r>
              <a:rPr lang="en-US" altLang="en-US" sz="2000" b="1" dirty="0">
                <a:latin typeface="Calibri" panose="020F0502020204030204" pitchFamily="34" charset="0"/>
                <a:ea typeface="Calibri" panose="020F0502020204030204" pitchFamily="34" charset="0"/>
                <a:cs typeface="Calibri" panose="020F0502020204030204" pitchFamily="34" charset="0"/>
              </a:rPr>
              <a:t>Trustee:</a:t>
            </a:r>
            <a:r>
              <a:rPr lang="en-US" altLang="en-US" sz="2000" dirty="0">
                <a:latin typeface="Calibri" panose="020F0502020204030204" pitchFamily="34" charset="0"/>
                <a:ea typeface="Calibri" panose="020F0502020204030204" pitchFamily="34" charset="0"/>
                <a:cs typeface="Calibri" panose="020F0502020204030204" pitchFamily="34" charset="0"/>
              </a:rPr>
              <a:t> who accepts the confidence;</a:t>
            </a:r>
          </a:p>
          <a:p>
            <a:pPr marL="629920">
              <a:buFont typeface="Courier New" panose="02070309020205020404" pitchFamily="49" charset="0"/>
              <a:buChar char="o"/>
            </a:pPr>
            <a:r>
              <a:rPr lang="en-US" altLang="en-US" sz="2000" b="1" dirty="0">
                <a:latin typeface="Calibri" panose="020F0502020204030204" pitchFamily="34" charset="0"/>
                <a:ea typeface="Calibri" panose="020F0502020204030204" pitchFamily="34" charset="0"/>
                <a:cs typeface="Calibri" panose="020F0502020204030204" pitchFamily="34" charset="0"/>
              </a:rPr>
              <a:t>Beneficiary:</a:t>
            </a:r>
            <a:r>
              <a:rPr lang="en-US" altLang="en-US" sz="2000" dirty="0">
                <a:latin typeface="Calibri" panose="020F0502020204030204" pitchFamily="34" charset="0"/>
                <a:ea typeface="Calibri" panose="020F0502020204030204" pitchFamily="34" charset="0"/>
                <a:cs typeface="Calibri" panose="020F0502020204030204" pitchFamily="34" charset="0"/>
              </a:rPr>
              <a:t> for whose benefit the confidence has been accepted</a:t>
            </a:r>
          </a:p>
          <a:p>
            <a:pPr marL="629920">
              <a:buFont typeface="Courier New" panose="02070309020205020404" pitchFamily="49" charset="0"/>
              <a:buChar char="o"/>
            </a:pPr>
            <a:r>
              <a:rPr lang="en-US" altLang="en-US" sz="2000" b="1" dirty="0">
                <a:latin typeface="Calibri" panose="020F0502020204030204" pitchFamily="34" charset="0"/>
                <a:ea typeface="Calibri" panose="020F0502020204030204" pitchFamily="34" charset="0"/>
                <a:cs typeface="Calibri" panose="020F0502020204030204" pitchFamily="34" charset="0"/>
              </a:rPr>
              <a:t>Trust Property:</a:t>
            </a:r>
            <a:r>
              <a:rPr lang="en-US" altLang="en-US" sz="2000" dirty="0">
                <a:latin typeface="Calibri" panose="020F0502020204030204" pitchFamily="34" charset="0"/>
                <a:ea typeface="Calibri" panose="020F0502020204030204" pitchFamily="34" charset="0"/>
                <a:cs typeface="Calibri" panose="020F0502020204030204" pitchFamily="34" charset="0"/>
              </a:rPr>
              <a:t> subject matter of the trust. </a:t>
            </a:r>
            <a:endParaRPr lang="en-US" sz="2000" b="1"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IN" b="1"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IN" b="1" dirty="0">
              <a:latin typeface="Calibri" panose="020F0502020204030204" pitchFamily="34" charset="0"/>
              <a:ea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C19832EB-40F3-2A34-7751-DEF210C3C017}"/>
              </a:ext>
            </a:extLst>
          </p:cNvPr>
          <p:cNvSpPr>
            <a:spLocks noGrp="1"/>
          </p:cNvSpPr>
          <p:nvPr>
            <p:ph type="body" sz="quarter" idx="12"/>
          </p:nvPr>
        </p:nvSpPr>
        <p:spPr/>
        <p:txBody>
          <a:bodyPr/>
          <a:lstStyle/>
          <a:p>
            <a:r>
              <a:rPr lang="en-IN" sz="3200" dirty="0">
                <a:latin typeface="Calibri" panose="020F0502020204030204" pitchFamily="34" charset="0"/>
                <a:ea typeface="Calibri" panose="020F0502020204030204" pitchFamily="34" charset="0"/>
                <a:cs typeface="Calibri" panose="020F0502020204030204" pitchFamily="34" charset="0"/>
              </a:rPr>
              <a:t>Parties to the Trust		</a:t>
            </a:r>
          </a:p>
        </p:txBody>
      </p:sp>
      <p:sp>
        <p:nvSpPr>
          <p:cNvPr id="2" name="Rectangle 1">
            <a:extLst>
              <a:ext uri="{FF2B5EF4-FFF2-40B4-BE49-F238E27FC236}">
                <a16:creationId xmlns:a16="http://schemas.microsoft.com/office/drawing/2014/main" id="{539DD81F-F6B2-7290-A009-96B79A5BBF45}"/>
              </a:ext>
            </a:extLst>
          </p:cNvPr>
          <p:cNvSpPr>
            <a:spLocks noChangeArrowheads="1"/>
          </p:cNvSpPr>
          <p:nvPr/>
        </p:nvSpPr>
        <p:spPr bwMode="auto">
          <a:xfrm>
            <a:off x="0" y="-184666"/>
            <a:ext cx="32893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a:ln>
                  <a:noFill/>
                </a:ln>
                <a:solidFill>
                  <a:schemeClr val="tx1"/>
                </a:solidFill>
                <a:effectLst/>
                <a:latin typeface="Arial" panose="020B0604020202020204" pitchFamily="34" charset="0"/>
              </a:rPr>
              <a:t>.</a:t>
            </a:r>
          </a:p>
        </p:txBody>
      </p:sp>
    </p:spTree>
    <p:extLst>
      <p:ext uri="{BB962C8B-B14F-4D97-AF65-F5344CB8AC3E}">
        <p14:creationId xmlns:p14="http://schemas.microsoft.com/office/powerpoint/2010/main" val="3158389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BBDBAC-951E-C7A9-D8A0-E12654093209}"/>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F71067E8-2F1C-511E-9462-BF48C4009CDC}"/>
              </a:ext>
            </a:extLst>
          </p:cNvPr>
          <p:cNvSpPr>
            <a:spLocks noGrp="1"/>
          </p:cNvSpPr>
          <p:nvPr>
            <p:ph type="body" sz="quarter" idx="13"/>
          </p:nvPr>
        </p:nvSpPr>
        <p:spPr>
          <a:xfrm>
            <a:off x="399728" y="1131590"/>
            <a:ext cx="8352927" cy="3672408"/>
          </a:xfrm>
        </p:spPr>
        <p:txBody>
          <a:bodyPr lIns="91440" tIns="45720" rIns="91440" bIns="45720" anchor="t"/>
          <a:lstStyle/>
          <a:p>
            <a:pPr>
              <a:spcBef>
                <a:spcPts val="800"/>
              </a:spcBef>
              <a:spcAft>
                <a:spcPts val="800"/>
              </a:spcAft>
            </a:pPr>
            <a:r>
              <a:rPr lang="en-US" altLang="en-US" sz="2200" b="1" dirty="0">
                <a:latin typeface="Calibri" panose="020F0502020204030204" pitchFamily="34" charset="0"/>
                <a:ea typeface="Calibri" panose="020F0502020204030204" pitchFamily="34" charset="0"/>
                <a:cs typeface="Calibri" panose="020F0502020204030204" pitchFamily="34" charset="0"/>
              </a:rPr>
              <a:t>Creation of Trust (Section 6): </a:t>
            </a:r>
            <a:r>
              <a:rPr lang="en-US" sz="2200" dirty="0">
                <a:latin typeface="Calibri" panose="020F0502020204030204" pitchFamily="34" charset="0"/>
                <a:ea typeface="Calibri" panose="020F0502020204030204" pitchFamily="34" charset="0"/>
                <a:cs typeface="Calibri" panose="020F0502020204030204" pitchFamily="34" charset="0"/>
              </a:rPr>
              <a:t>a trust is created when the author of the trust indicates with </a:t>
            </a:r>
            <a:r>
              <a:rPr lang="en-US" sz="2200" u="sng" dirty="0">
                <a:latin typeface="Calibri" panose="020F0502020204030204" pitchFamily="34" charset="0"/>
                <a:ea typeface="Calibri" panose="020F0502020204030204" pitchFamily="34" charset="0"/>
                <a:cs typeface="Calibri" panose="020F0502020204030204" pitchFamily="34" charset="0"/>
              </a:rPr>
              <a:t>reasonable certainty</a:t>
            </a:r>
            <a:r>
              <a:rPr lang="en-US" sz="2200" dirty="0">
                <a:latin typeface="Calibri" panose="020F0502020204030204" pitchFamily="34" charset="0"/>
                <a:ea typeface="Calibri" panose="020F0502020204030204" pitchFamily="34" charset="0"/>
                <a:cs typeface="Calibri" panose="020F0502020204030204" pitchFamily="34" charset="0"/>
              </a:rPr>
              <a:t> by any words or acts</a:t>
            </a:r>
          </a:p>
          <a:p>
            <a:pPr marL="803275" indent="-358775">
              <a:spcBef>
                <a:spcPts val="800"/>
              </a:spcBef>
              <a:spcAft>
                <a:spcPts val="800"/>
              </a:spcAft>
              <a:buFont typeface="Courier New" panose="02070309020205020404" pitchFamily="49" charset="0"/>
              <a:buChar char="o"/>
            </a:pPr>
            <a:r>
              <a:rPr lang="en-US" sz="2200" dirty="0">
                <a:latin typeface="Calibri" panose="020F0502020204030204" pitchFamily="34" charset="0"/>
                <a:ea typeface="Calibri" panose="020F0502020204030204" pitchFamily="34" charset="0"/>
                <a:cs typeface="Calibri" panose="020F0502020204030204" pitchFamily="34" charset="0"/>
              </a:rPr>
              <a:t>an intention on his part to create thereby a trust;</a:t>
            </a:r>
          </a:p>
          <a:p>
            <a:pPr marL="803275" indent="-358775">
              <a:spcBef>
                <a:spcPts val="800"/>
              </a:spcBef>
              <a:spcAft>
                <a:spcPts val="800"/>
              </a:spcAft>
              <a:buFont typeface="Courier New" panose="02070309020205020404" pitchFamily="49" charset="0"/>
              <a:buChar char="o"/>
            </a:pPr>
            <a:r>
              <a:rPr lang="en-US" sz="2200" dirty="0">
                <a:latin typeface="Calibri" panose="020F0502020204030204" pitchFamily="34" charset="0"/>
                <a:ea typeface="Calibri" panose="020F0502020204030204" pitchFamily="34" charset="0"/>
                <a:cs typeface="Calibri" panose="020F0502020204030204" pitchFamily="34" charset="0"/>
              </a:rPr>
              <a:t>the purpose of the trust;</a:t>
            </a:r>
          </a:p>
          <a:p>
            <a:pPr marL="803275" indent="-358775">
              <a:spcBef>
                <a:spcPts val="800"/>
              </a:spcBef>
              <a:spcAft>
                <a:spcPts val="800"/>
              </a:spcAft>
              <a:buFont typeface="Courier New" panose="02070309020205020404" pitchFamily="49" charset="0"/>
              <a:buChar char="o"/>
            </a:pPr>
            <a:r>
              <a:rPr lang="en-US" sz="2200" dirty="0">
                <a:latin typeface="Calibri" panose="020F0502020204030204" pitchFamily="34" charset="0"/>
                <a:ea typeface="Calibri" panose="020F0502020204030204" pitchFamily="34" charset="0"/>
                <a:cs typeface="Calibri" panose="020F0502020204030204" pitchFamily="34" charset="0"/>
              </a:rPr>
              <a:t>the beneficiary; and </a:t>
            </a:r>
          </a:p>
          <a:p>
            <a:pPr marL="803275" indent="-358775">
              <a:spcBef>
                <a:spcPts val="800"/>
              </a:spcBef>
              <a:spcAft>
                <a:spcPts val="800"/>
              </a:spcAft>
              <a:buFont typeface="Courier New" panose="02070309020205020404" pitchFamily="49" charset="0"/>
              <a:buChar char="o"/>
            </a:pPr>
            <a:r>
              <a:rPr lang="en-US" sz="2200" dirty="0">
                <a:latin typeface="Calibri" panose="020F0502020204030204" pitchFamily="34" charset="0"/>
                <a:ea typeface="Calibri" panose="020F0502020204030204" pitchFamily="34" charset="0"/>
                <a:cs typeface="Calibri" panose="020F0502020204030204" pitchFamily="34" charset="0"/>
              </a:rPr>
              <a:t>the trust-property, and (unless the trust is declared by will or the author of the trust is himself to be the trustee) transfers the trust-property to the trustee.</a:t>
            </a:r>
          </a:p>
        </p:txBody>
      </p:sp>
      <p:sp>
        <p:nvSpPr>
          <p:cNvPr id="4" name="Text Placeholder 3">
            <a:extLst>
              <a:ext uri="{FF2B5EF4-FFF2-40B4-BE49-F238E27FC236}">
                <a16:creationId xmlns:a16="http://schemas.microsoft.com/office/drawing/2014/main" id="{33318B41-A982-EFDE-4323-93B61A69C140}"/>
              </a:ext>
            </a:extLst>
          </p:cNvPr>
          <p:cNvSpPr>
            <a:spLocks noGrp="1"/>
          </p:cNvSpPr>
          <p:nvPr>
            <p:ph type="body" sz="quarter" idx="12"/>
          </p:nvPr>
        </p:nvSpPr>
        <p:spPr/>
        <p:txBody>
          <a:bodyPr lIns="91440" tIns="45720" rIns="91440" bIns="45720" anchor="t"/>
          <a:lstStyle/>
          <a:p>
            <a:r>
              <a:rPr lang="en-IN" sz="3200" dirty="0">
                <a:latin typeface="Calibri" panose="020F0502020204030204" pitchFamily="34" charset="0"/>
                <a:ea typeface="Calibri" panose="020F0502020204030204" pitchFamily="34" charset="0"/>
                <a:cs typeface="Calibri" panose="020F0502020204030204" pitchFamily="34" charset="0"/>
              </a:rPr>
              <a:t>Essentials of a valid Trust</a:t>
            </a:r>
          </a:p>
        </p:txBody>
      </p:sp>
      <p:sp>
        <p:nvSpPr>
          <p:cNvPr id="2" name="Rectangle 1">
            <a:extLst>
              <a:ext uri="{FF2B5EF4-FFF2-40B4-BE49-F238E27FC236}">
                <a16:creationId xmlns:a16="http://schemas.microsoft.com/office/drawing/2014/main" id="{2AFB3ABB-F137-4512-DE7B-43112663B955}"/>
              </a:ext>
            </a:extLst>
          </p:cNvPr>
          <p:cNvSpPr>
            <a:spLocks noChangeArrowheads="1"/>
          </p:cNvSpPr>
          <p:nvPr/>
        </p:nvSpPr>
        <p:spPr bwMode="auto">
          <a:xfrm>
            <a:off x="0" y="-184666"/>
            <a:ext cx="32893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a:ln>
                  <a:noFill/>
                </a:ln>
                <a:solidFill>
                  <a:schemeClr val="tx1"/>
                </a:solidFill>
                <a:effectLst/>
                <a:latin typeface="Arial" panose="020B0604020202020204" pitchFamily="34" charset="0"/>
              </a:rPr>
              <a:t>.</a:t>
            </a:r>
          </a:p>
        </p:txBody>
      </p:sp>
    </p:spTree>
    <p:extLst>
      <p:ext uri="{BB962C8B-B14F-4D97-AF65-F5344CB8AC3E}">
        <p14:creationId xmlns:p14="http://schemas.microsoft.com/office/powerpoint/2010/main" val="2508430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DEB297-FDCC-8098-86B8-4C5CAE8CBB84}"/>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D8559C2C-C049-BF8B-0AC6-4DE5C8D5B290}"/>
              </a:ext>
            </a:extLst>
          </p:cNvPr>
          <p:cNvSpPr>
            <a:spLocks noGrp="1"/>
          </p:cNvSpPr>
          <p:nvPr>
            <p:ph type="body" sz="quarter" idx="13"/>
          </p:nvPr>
        </p:nvSpPr>
        <p:spPr>
          <a:xfrm>
            <a:off x="399730" y="994086"/>
            <a:ext cx="8352927" cy="3672408"/>
          </a:xfrm>
        </p:spPr>
        <p:txBody>
          <a:bodyPr lIns="91440" tIns="45720" rIns="91440" bIns="45720" anchor="t"/>
          <a:lstStyle/>
          <a:p>
            <a:pPr>
              <a:lnSpc>
                <a:spcPct val="150000"/>
              </a:lnSpc>
            </a:pPr>
            <a:r>
              <a:rPr lang="en-US" sz="2200" b="1" dirty="0">
                <a:latin typeface="Calibri" panose="020F0502020204030204" pitchFamily="34" charset="0"/>
                <a:ea typeface="Calibri" panose="020F0502020204030204" pitchFamily="34" charset="0"/>
                <a:cs typeface="Calibri" panose="020F0502020204030204" pitchFamily="34" charset="0"/>
              </a:rPr>
              <a:t>Transfer of Property to the Trustee (Section 6): </a:t>
            </a:r>
          </a:p>
          <a:p>
            <a:pPr marL="901700" indent="-457200">
              <a:spcBef>
                <a:spcPts val="800"/>
              </a:spcBef>
              <a:spcAft>
                <a:spcPts val="800"/>
              </a:spcAft>
              <a:buFont typeface="Courier New" panose="02070309020205020404" pitchFamily="49" charset="0"/>
              <a:buChar char="o"/>
            </a:pPr>
            <a:r>
              <a:rPr lang="en-US" sz="2200" dirty="0">
                <a:latin typeface="Calibri" panose="020F0502020204030204" pitchFamily="34" charset="0"/>
                <a:ea typeface="Calibri" panose="020F0502020204030204" pitchFamily="34" charset="0"/>
                <a:cs typeface="Calibri" panose="020F0502020204030204" pitchFamily="34" charset="0"/>
              </a:rPr>
              <a:t>The author (settlor) must transfer ownership or control of the property to the trustee, so the trustee holds it for the beneficiary’s benefit.</a:t>
            </a:r>
          </a:p>
          <a:p>
            <a:pPr marL="901700" indent="-457200">
              <a:spcBef>
                <a:spcPts val="800"/>
              </a:spcBef>
              <a:spcAft>
                <a:spcPts val="800"/>
              </a:spcAft>
              <a:buFont typeface="Courier New" panose="02070309020205020404" pitchFamily="49" charset="0"/>
              <a:buChar char="o"/>
            </a:pPr>
            <a:r>
              <a:rPr lang="en-US" sz="2200" dirty="0">
                <a:latin typeface="Calibri" panose="020F0502020204030204" pitchFamily="34" charset="0"/>
                <a:ea typeface="Calibri" panose="020F0502020204030204" pitchFamily="34" charset="0"/>
                <a:cs typeface="Calibri" panose="020F0502020204030204" pitchFamily="34" charset="0"/>
              </a:rPr>
              <a:t>Without an actual transfer or vesting of property, no trust is created.</a:t>
            </a:r>
          </a:p>
          <a:p>
            <a:pPr marL="901700" indent="-457200">
              <a:spcBef>
                <a:spcPts val="800"/>
              </a:spcBef>
              <a:spcAft>
                <a:spcPts val="800"/>
              </a:spcAft>
              <a:buFont typeface="Courier New" panose="02070309020205020404" pitchFamily="49" charset="0"/>
              <a:buChar char="o"/>
            </a:pPr>
            <a:r>
              <a:rPr lang="en-US" sz="2200" dirty="0">
                <a:latin typeface="Calibri" panose="020F0502020204030204" pitchFamily="34" charset="0"/>
                <a:ea typeface="Calibri" panose="020F0502020204030204" pitchFamily="34" charset="0"/>
                <a:cs typeface="Calibri" panose="020F0502020204030204" pitchFamily="34" charset="0"/>
              </a:rPr>
              <a:t>The property must be existing, transferable, and owned by the settlor.</a:t>
            </a:r>
          </a:p>
        </p:txBody>
      </p:sp>
      <p:sp>
        <p:nvSpPr>
          <p:cNvPr id="4" name="Text Placeholder 3">
            <a:extLst>
              <a:ext uri="{FF2B5EF4-FFF2-40B4-BE49-F238E27FC236}">
                <a16:creationId xmlns:a16="http://schemas.microsoft.com/office/drawing/2014/main" id="{4EEA8022-3F26-3E8E-9237-155507BC5B70}"/>
              </a:ext>
            </a:extLst>
          </p:cNvPr>
          <p:cNvSpPr>
            <a:spLocks noGrp="1"/>
          </p:cNvSpPr>
          <p:nvPr>
            <p:ph type="body" sz="quarter" idx="12"/>
          </p:nvPr>
        </p:nvSpPr>
        <p:spPr/>
        <p:txBody>
          <a:bodyPr/>
          <a:lstStyle/>
          <a:p>
            <a:r>
              <a:rPr lang="en-IN" sz="3200" dirty="0">
                <a:latin typeface="Calibri" panose="020F0502020204030204" pitchFamily="34" charset="0"/>
                <a:ea typeface="Calibri" panose="020F0502020204030204" pitchFamily="34" charset="0"/>
                <a:cs typeface="Calibri" panose="020F0502020204030204" pitchFamily="34" charset="0"/>
              </a:rPr>
              <a:t>Essentials of a valid Trust (#2)</a:t>
            </a:r>
            <a:endParaRPr lang="en-IN" sz="2800" dirty="0">
              <a:latin typeface="Calibri" panose="020F0502020204030204" pitchFamily="34" charset="0"/>
              <a:ea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B455A873-C25C-4C14-4B2D-90442E5D5A56}"/>
              </a:ext>
            </a:extLst>
          </p:cNvPr>
          <p:cNvSpPr>
            <a:spLocks noChangeArrowheads="1"/>
          </p:cNvSpPr>
          <p:nvPr/>
        </p:nvSpPr>
        <p:spPr bwMode="auto">
          <a:xfrm>
            <a:off x="0" y="-184666"/>
            <a:ext cx="32893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a:ln>
                  <a:noFill/>
                </a:ln>
                <a:solidFill>
                  <a:schemeClr val="tx1"/>
                </a:solidFill>
                <a:effectLst/>
                <a:latin typeface="Arial" panose="020B0604020202020204" pitchFamily="34" charset="0"/>
              </a:rPr>
              <a:t>.</a:t>
            </a:r>
          </a:p>
        </p:txBody>
      </p:sp>
    </p:spTree>
    <p:extLst>
      <p:ext uri="{BB962C8B-B14F-4D97-AF65-F5344CB8AC3E}">
        <p14:creationId xmlns:p14="http://schemas.microsoft.com/office/powerpoint/2010/main" val="25752432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ED84E5-5066-DE8E-5B14-C1FA2BB10B5A}"/>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1395D455-61F5-8167-7760-244F0437AB8B}"/>
              </a:ext>
            </a:extLst>
          </p:cNvPr>
          <p:cNvSpPr>
            <a:spLocks noGrp="1"/>
          </p:cNvSpPr>
          <p:nvPr>
            <p:ph type="body" sz="quarter" idx="13"/>
          </p:nvPr>
        </p:nvSpPr>
        <p:spPr/>
        <p:txBody>
          <a:bodyPr lIns="91440" tIns="45720" rIns="91440" bIns="45720" anchor="t"/>
          <a:lstStyle/>
          <a:p>
            <a:pPr>
              <a:buFont typeface="Wingdings" panose="05000000000000000000" pitchFamily="2" charset="2"/>
              <a:buChar char="§"/>
            </a:pPr>
            <a:r>
              <a:rPr lang="en-IN" sz="2200" b="1" dirty="0">
                <a:latin typeface="Calibri" panose="020F0502020204030204" pitchFamily="34" charset="0"/>
                <a:ea typeface="Calibri" panose="020F0502020204030204" pitchFamily="34" charset="0"/>
                <a:cs typeface="Calibri" panose="020F0502020204030204" pitchFamily="34" charset="0"/>
              </a:rPr>
              <a:t>A trust is created through a written instrument called a </a:t>
            </a:r>
            <a:r>
              <a:rPr lang="en-IN" sz="2200" b="1" u="sng" dirty="0">
                <a:latin typeface="Calibri" panose="020F0502020204030204" pitchFamily="34" charset="0"/>
                <a:ea typeface="Calibri" panose="020F0502020204030204" pitchFamily="34" charset="0"/>
                <a:cs typeface="Calibri" panose="020F0502020204030204" pitchFamily="34" charset="0"/>
              </a:rPr>
              <a:t>Trust Deed</a:t>
            </a:r>
            <a:r>
              <a:rPr lang="en-IN" sz="2200" b="1" dirty="0">
                <a:latin typeface="Calibri" panose="020F0502020204030204" pitchFamily="34" charset="0"/>
                <a:ea typeface="Calibri" panose="020F0502020204030204" pitchFamily="34" charset="0"/>
                <a:cs typeface="Calibri" panose="020F0502020204030204" pitchFamily="34" charset="0"/>
              </a:rPr>
              <a:t>.</a:t>
            </a:r>
          </a:p>
          <a:p>
            <a:pPr>
              <a:buFont typeface="Wingdings" panose="05000000000000000000" pitchFamily="2" charset="2"/>
              <a:buChar char="§"/>
            </a:pPr>
            <a:r>
              <a:rPr lang="en-IN" sz="2200" b="1" dirty="0">
                <a:latin typeface="Calibri" panose="020F0502020204030204" pitchFamily="34" charset="0"/>
                <a:ea typeface="Calibri" panose="020F0502020204030204" pitchFamily="34" charset="0"/>
                <a:cs typeface="Calibri" panose="020F0502020204030204" pitchFamily="34" charset="0"/>
              </a:rPr>
              <a:t>Section 5 </a:t>
            </a:r>
            <a:r>
              <a:rPr lang="en-IN" sz="2200" dirty="0">
                <a:latin typeface="Calibri" panose="020F0502020204030204" pitchFamily="34" charset="0"/>
                <a:ea typeface="Calibri" panose="020F0502020204030204" pitchFamily="34" charset="0"/>
                <a:cs typeface="Calibri" panose="020F0502020204030204" pitchFamily="34" charset="0"/>
              </a:rPr>
              <a:t>distinguishes between trusts of immovable and movable property.</a:t>
            </a:r>
          </a:p>
          <a:p>
            <a:pPr>
              <a:buFont typeface="Wingdings" panose="05000000000000000000" pitchFamily="2" charset="2"/>
              <a:buChar char="§"/>
            </a:pPr>
            <a:r>
              <a:rPr lang="en-IN" sz="2200" b="1" dirty="0">
                <a:latin typeface="Calibri" panose="020F0502020204030204" pitchFamily="34" charset="0"/>
                <a:ea typeface="Calibri" panose="020F0502020204030204" pitchFamily="34" charset="0"/>
                <a:cs typeface="Calibri" panose="020F0502020204030204" pitchFamily="34" charset="0"/>
              </a:rPr>
              <a:t>Section 5, Indian Trusts Act: </a:t>
            </a:r>
            <a:r>
              <a:rPr lang="en-IN" sz="2200" dirty="0">
                <a:latin typeface="Calibri" panose="020F0502020204030204" pitchFamily="34" charset="0"/>
                <a:ea typeface="Calibri" panose="020F0502020204030204" pitchFamily="34" charset="0"/>
                <a:cs typeface="Calibri" panose="020F0502020204030204" pitchFamily="34" charset="0"/>
              </a:rPr>
              <a:t>A private trust relating to</a:t>
            </a:r>
            <a:r>
              <a:rPr lang="en-IN" sz="2200" b="1" dirty="0">
                <a:latin typeface="Calibri" panose="020F0502020204030204" pitchFamily="34" charset="0"/>
                <a:ea typeface="Calibri" panose="020F0502020204030204" pitchFamily="34" charset="0"/>
                <a:cs typeface="Calibri" panose="020F0502020204030204" pitchFamily="34" charset="0"/>
              </a:rPr>
              <a:t> immovable property </a:t>
            </a:r>
            <a:r>
              <a:rPr lang="en-IN" sz="2200" dirty="0">
                <a:latin typeface="Calibri" panose="020F0502020204030204" pitchFamily="34" charset="0"/>
                <a:ea typeface="Calibri" panose="020F0502020204030204" pitchFamily="34" charset="0"/>
                <a:cs typeface="Calibri" panose="020F0502020204030204" pitchFamily="34" charset="0"/>
              </a:rPr>
              <a:t>must be created by a </a:t>
            </a:r>
            <a:r>
              <a:rPr lang="en-IN" sz="2200" b="1" dirty="0">
                <a:latin typeface="Calibri" panose="020F0502020204030204" pitchFamily="34" charset="0"/>
                <a:ea typeface="Calibri" panose="020F0502020204030204" pitchFamily="34" charset="0"/>
                <a:cs typeface="Calibri" panose="020F0502020204030204" pitchFamily="34" charset="0"/>
              </a:rPr>
              <a:t>written, non-testamentary instrument, signed by the settlor or trustee.</a:t>
            </a:r>
          </a:p>
          <a:p>
            <a:pPr>
              <a:buFont typeface="Wingdings" panose="05000000000000000000" pitchFamily="2" charset="2"/>
              <a:buChar char="§"/>
            </a:pPr>
            <a:r>
              <a:rPr lang="en-IN" sz="2200" dirty="0">
                <a:latin typeface="Calibri" panose="020F0502020204030204" pitchFamily="34" charset="0"/>
                <a:ea typeface="Calibri" panose="020F0502020204030204" pitchFamily="34" charset="0"/>
                <a:cs typeface="Calibri" panose="020F0502020204030204" pitchFamily="34" charset="0"/>
              </a:rPr>
              <a:t>For</a:t>
            </a:r>
            <a:r>
              <a:rPr lang="en-IN" sz="2200" b="1" dirty="0">
                <a:latin typeface="Calibri" panose="020F0502020204030204" pitchFamily="34" charset="0"/>
                <a:ea typeface="Calibri" panose="020F0502020204030204" pitchFamily="34" charset="0"/>
                <a:cs typeface="Calibri" panose="020F0502020204030204" pitchFamily="34" charset="0"/>
              </a:rPr>
              <a:t> movable property, </a:t>
            </a:r>
            <a:r>
              <a:rPr lang="en-IN" sz="2200" dirty="0">
                <a:latin typeface="Calibri" panose="020F0502020204030204" pitchFamily="34" charset="0"/>
                <a:ea typeface="Calibri" panose="020F0502020204030204" pitchFamily="34" charset="0"/>
                <a:cs typeface="Calibri" panose="020F0502020204030204" pitchFamily="34" charset="0"/>
              </a:rPr>
              <a:t>a trust may be created </a:t>
            </a:r>
            <a:r>
              <a:rPr lang="en-IN" sz="2200" b="1" dirty="0">
                <a:latin typeface="Calibri" panose="020F0502020204030204" pitchFamily="34" charset="0"/>
                <a:ea typeface="Calibri" panose="020F0502020204030204" pitchFamily="34" charset="0"/>
                <a:cs typeface="Calibri" panose="020F0502020204030204" pitchFamily="34" charset="0"/>
              </a:rPr>
              <a:t>either by a written instrument or by transfer of ownership to the trustee.</a:t>
            </a:r>
          </a:p>
          <a:p>
            <a:pPr>
              <a:buFont typeface="Wingdings" panose="05000000000000000000" pitchFamily="2" charset="2"/>
              <a:buChar char="§"/>
            </a:pPr>
            <a:r>
              <a:rPr lang="en-IN" sz="2200" b="1" dirty="0">
                <a:latin typeface="Calibri" panose="020F0502020204030204" pitchFamily="34" charset="0"/>
                <a:ea typeface="Calibri" panose="020F0502020204030204" pitchFamily="34" charset="0"/>
                <a:cs typeface="Calibri" panose="020F0502020204030204" pitchFamily="34" charset="0"/>
              </a:rPr>
              <a:t>Section 17, Registration Act, 1908: </a:t>
            </a:r>
            <a:r>
              <a:rPr lang="en-IN" sz="2200" dirty="0">
                <a:latin typeface="Calibri" panose="020F0502020204030204" pitchFamily="34" charset="0"/>
                <a:ea typeface="Calibri" panose="020F0502020204030204" pitchFamily="34" charset="0"/>
                <a:cs typeface="Calibri" panose="020F0502020204030204" pitchFamily="34" charset="0"/>
              </a:rPr>
              <a:t>Such</a:t>
            </a:r>
            <a:r>
              <a:rPr lang="en-IN" sz="2200" b="1" dirty="0">
                <a:latin typeface="Calibri" panose="020F0502020204030204" pitchFamily="34" charset="0"/>
                <a:ea typeface="Calibri" panose="020F0502020204030204" pitchFamily="34" charset="0"/>
                <a:cs typeface="Calibri" panose="020F0502020204030204" pitchFamily="34" charset="0"/>
              </a:rPr>
              <a:t> non-testamentary trust deeds </a:t>
            </a:r>
            <a:r>
              <a:rPr lang="en-IN" sz="2200" dirty="0">
                <a:latin typeface="Calibri" panose="020F0502020204030204" pitchFamily="34" charset="0"/>
                <a:ea typeface="Calibri" panose="020F0502020204030204" pitchFamily="34" charset="0"/>
                <a:cs typeface="Calibri" panose="020F0502020204030204" pitchFamily="34" charset="0"/>
              </a:rPr>
              <a:t>are compulsorily registrable.</a:t>
            </a:r>
          </a:p>
          <a:p>
            <a:pPr marL="0" indent="0">
              <a:buNone/>
            </a:pPr>
            <a:endParaRPr lang="en-IN" b="1" dirty="0">
              <a:latin typeface="Calibri" panose="020F0502020204030204" pitchFamily="34" charset="0"/>
              <a:ea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2868BCA1-2D11-2E8C-8327-30E58B71C25B}"/>
              </a:ext>
            </a:extLst>
          </p:cNvPr>
          <p:cNvSpPr>
            <a:spLocks noGrp="1"/>
          </p:cNvSpPr>
          <p:nvPr>
            <p:ph type="body" sz="quarter" idx="12"/>
          </p:nvPr>
        </p:nvSpPr>
        <p:spPr/>
        <p:txBody>
          <a:bodyPr/>
          <a:lstStyle/>
          <a:p>
            <a:r>
              <a:rPr lang="en-IN" sz="3200" u="sng" dirty="0">
                <a:latin typeface="Calibri" panose="020F0502020204030204" pitchFamily="34" charset="0"/>
                <a:ea typeface="Calibri" panose="020F0502020204030204" pitchFamily="34" charset="0"/>
                <a:cs typeface="Calibri" panose="020F0502020204030204" pitchFamily="34" charset="0"/>
              </a:rPr>
              <a:t>Creation of a Trust (S.5)</a:t>
            </a:r>
            <a:endParaRPr lang="en-IN" sz="3200" dirty="0">
              <a:latin typeface="Calibri" panose="020F0502020204030204" pitchFamily="34" charset="0"/>
              <a:ea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16EA5AC0-86F5-C295-987E-7A1F6BDB5BC9}"/>
              </a:ext>
            </a:extLst>
          </p:cNvPr>
          <p:cNvSpPr>
            <a:spLocks noChangeArrowheads="1"/>
          </p:cNvSpPr>
          <p:nvPr/>
        </p:nvSpPr>
        <p:spPr bwMode="auto">
          <a:xfrm>
            <a:off x="0" y="-184666"/>
            <a:ext cx="32893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a:ln>
                  <a:noFill/>
                </a:ln>
                <a:solidFill>
                  <a:schemeClr val="tx1"/>
                </a:solidFill>
                <a:effectLst/>
                <a:latin typeface="Arial" panose="020B0604020202020204" pitchFamily="34" charset="0"/>
              </a:rPr>
              <a:t>.</a:t>
            </a:r>
          </a:p>
        </p:txBody>
      </p:sp>
    </p:spTree>
    <p:extLst>
      <p:ext uri="{BB962C8B-B14F-4D97-AF65-F5344CB8AC3E}">
        <p14:creationId xmlns:p14="http://schemas.microsoft.com/office/powerpoint/2010/main" val="20670837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A4F2E76-D1CC-D8A6-5F26-EF24FCD5193D}"/>
              </a:ext>
            </a:extLst>
          </p:cNvPr>
          <p:cNvSpPr>
            <a:spLocks noGrp="1"/>
          </p:cNvSpPr>
          <p:nvPr>
            <p:ph type="body" sz="quarter" idx="13"/>
          </p:nvPr>
        </p:nvSpPr>
        <p:spPr>
          <a:xfrm>
            <a:off x="3131344" y="1005777"/>
            <a:ext cx="2031979" cy="48735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indent="0" algn="ctr">
              <a:buNone/>
            </a:pPr>
            <a:r>
              <a:rPr lang="en-US" sz="1800" b="1" dirty="0">
                <a:solidFill>
                  <a:schemeClr val="bg1"/>
                </a:solidFill>
                <a:latin typeface="Calibri" panose="020F0502020204030204" pitchFamily="34" charset="0"/>
                <a:ea typeface="Calibri" panose="020F0502020204030204" pitchFamily="34" charset="0"/>
                <a:cs typeface="Calibri" panose="020F0502020204030204" pitchFamily="34" charset="0"/>
              </a:rPr>
              <a:t>Creation of Trust</a:t>
            </a:r>
          </a:p>
        </p:txBody>
      </p:sp>
      <p:sp>
        <p:nvSpPr>
          <p:cNvPr id="5" name="Text Placeholder 3">
            <a:extLst>
              <a:ext uri="{FF2B5EF4-FFF2-40B4-BE49-F238E27FC236}">
                <a16:creationId xmlns:a16="http://schemas.microsoft.com/office/drawing/2014/main" id="{A109E0C2-E4C0-D202-E10B-69F584683F21}"/>
              </a:ext>
            </a:extLst>
          </p:cNvPr>
          <p:cNvSpPr txBox="1">
            <a:spLocks/>
          </p:cNvSpPr>
          <p:nvPr/>
        </p:nvSpPr>
        <p:spPr>
          <a:xfrm>
            <a:off x="1413651" y="1834046"/>
            <a:ext cx="1714591" cy="57606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lvl1pPr marL="285750" marR="0" indent="-285750" algn="l" defTabSz="914400" rtl="0" eaLnBrk="1" fontAlgn="auto" latinLnBrk="0" hangingPunct="1">
              <a:lnSpc>
                <a:spcPct val="100000"/>
              </a:lnSpc>
              <a:spcBef>
                <a:spcPct val="20000"/>
              </a:spcBef>
              <a:spcAft>
                <a:spcPts val="0"/>
              </a:spcAft>
              <a:buClr>
                <a:srgbClr val="F3723D"/>
              </a:buClr>
              <a:buSzTx/>
              <a:buFont typeface="Arial" panose="020B0604020202020204" pitchFamily="34" charset="0"/>
              <a:buChar char="•"/>
              <a:tabLst/>
              <a:defRPr sz="1400" b="0" i="0" kern="1200" baseline="0">
                <a:solidFill>
                  <a:schemeClr val="tx1"/>
                </a:solidFill>
                <a:latin typeface="Arial" panose="020B0604020202020204" pitchFamily="34" charset="0"/>
                <a:ea typeface="+mn-ea"/>
                <a:cs typeface="Arial" pitchFamily="34" charset="0"/>
              </a:defRPr>
            </a:lvl1pPr>
            <a:lvl2pPr marL="742950" indent="-285750" algn="l" defTabSz="914400" rtl="0" eaLnBrk="1" latinLnBrk="0" hangingPunct="1">
              <a:spcBef>
                <a:spcPct val="20000"/>
              </a:spcBef>
              <a:buSzPct val="70000"/>
              <a:buFont typeface="Arial" pitchFamily="34" charset="0"/>
              <a:buChar char="–"/>
              <a:defRPr sz="1400" b="0" i="0" kern="1200">
                <a:solidFill>
                  <a:schemeClr val="tx1">
                    <a:lumMod val="65000"/>
                    <a:lumOff val="35000"/>
                  </a:schemeClr>
                </a:solidFill>
                <a:latin typeface="Arial" panose="020B0604020202020204" pitchFamily="34" charset="0"/>
                <a:ea typeface="+mn-ea"/>
                <a:cs typeface="+mn-cs"/>
              </a:defRPr>
            </a:lvl2pPr>
            <a:lvl3pPr marL="857250" indent="0" algn="l" defTabSz="914400" rtl="0" eaLnBrk="1" latinLnBrk="0" hangingPunct="1">
              <a:spcBef>
                <a:spcPct val="20000"/>
              </a:spcBef>
              <a:buFont typeface="Courier New" panose="02070309020205020404" pitchFamily="49" charset="0"/>
              <a:buNone/>
              <a:defRPr sz="1400" b="0" i="0" kern="1200">
                <a:solidFill>
                  <a:schemeClr val="tx1">
                    <a:lumMod val="65000"/>
                    <a:lumOff val="35000"/>
                  </a:schemeClr>
                </a:solidFill>
                <a:latin typeface="Arial" panose="020B0604020202020204" pitchFamily="34" charset="0"/>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en-US" sz="1700" b="1" dirty="0">
                <a:solidFill>
                  <a:schemeClr val="bg1"/>
                </a:solidFill>
                <a:latin typeface="Calibri" panose="020F0502020204030204" pitchFamily="34" charset="0"/>
                <a:ea typeface="Calibri" panose="020F0502020204030204" pitchFamily="34" charset="0"/>
                <a:cs typeface="Calibri" panose="020F0502020204030204" pitchFamily="34" charset="0"/>
              </a:rPr>
              <a:t>Immovable Property </a:t>
            </a:r>
          </a:p>
        </p:txBody>
      </p:sp>
      <p:sp>
        <p:nvSpPr>
          <p:cNvPr id="6" name="Text Placeholder 3">
            <a:extLst>
              <a:ext uri="{FF2B5EF4-FFF2-40B4-BE49-F238E27FC236}">
                <a16:creationId xmlns:a16="http://schemas.microsoft.com/office/drawing/2014/main" id="{D959DA23-8956-9C7C-A34B-1BB77C378237}"/>
              </a:ext>
            </a:extLst>
          </p:cNvPr>
          <p:cNvSpPr txBox="1">
            <a:spLocks/>
          </p:cNvSpPr>
          <p:nvPr/>
        </p:nvSpPr>
        <p:spPr>
          <a:xfrm>
            <a:off x="5444228" y="1834045"/>
            <a:ext cx="1709731" cy="57606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lvl1pPr marL="285750" marR="0" indent="-285750" algn="l" defTabSz="914400" rtl="0" eaLnBrk="1" fontAlgn="auto" latinLnBrk="0" hangingPunct="1">
              <a:lnSpc>
                <a:spcPct val="100000"/>
              </a:lnSpc>
              <a:spcBef>
                <a:spcPct val="20000"/>
              </a:spcBef>
              <a:spcAft>
                <a:spcPts val="0"/>
              </a:spcAft>
              <a:buClr>
                <a:srgbClr val="F3723D"/>
              </a:buClr>
              <a:buSzTx/>
              <a:buFont typeface="Arial" panose="020B0604020202020204" pitchFamily="34" charset="0"/>
              <a:buChar char="•"/>
              <a:tabLst/>
              <a:defRPr sz="1400" b="0" i="0" kern="1200" baseline="0">
                <a:solidFill>
                  <a:schemeClr val="tx1"/>
                </a:solidFill>
                <a:latin typeface="Arial" panose="020B0604020202020204" pitchFamily="34" charset="0"/>
                <a:ea typeface="+mn-ea"/>
                <a:cs typeface="Arial" pitchFamily="34" charset="0"/>
              </a:defRPr>
            </a:lvl1pPr>
            <a:lvl2pPr marL="742950" indent="-285750" algn="l" defTabSz="914400" rtl="0" eaLnBrk="1" latinLnBrk="0" hangingPunct="1">
              <a:spcBef>
                <a:spcPct val="20000"/>
              </a:spcBef>
              <a:buSzPct val="70000"/>
              <a:buFont typeface="Arial" pitchFamily="34" charset="0"/>
              <a:buChar char="–"/>
              <a:defRPr sz="1400" b="0" i="0" kern="1200">
                <a:solidFill>
                  <a:schemeClr val="tx1">
                    <a:lumMod val="65000"/>
                    <a:lumOff val="35000"/>
                  </a:schemeClr>
                </a:solidFill>
                <a:latin typeface="Arial" panose="020B0604020202020204" pitchFamily="34" charset="0"/>
                <a:ea typeface="+mn-ea"/>
                <a:cs typeface="+mn-cs"/>
              </a:defRPr>
            </a:lvl2pPr>
            <a:lvl3pPr marL="857250" indent="0" algn="l" defTabSz="914400" rtl="0" eaLnBrk="1" latinLnBrk="0" hangingPunct="1">
              <a:spcBef>
                <a:spcPct val="20000"/>
              </a:spcBef>
              <a:buFont typeface="Courier New" panose="02070309020205020404" pitchFamily="49" charset="0"/>
              <a:buNone/>
              <a:defRPr sz="1400" b="0" i="0" kern="1200">
                <a:solidFill>
                  <a:schemeClr val="tx1">
                    <a:lumMod val="65000"/>
                    <a:lumOff val="35000"/>
                  </a:schemeClr>
                </a:solidFill>
                <a:latin typeface="Arial" panose="020B0604020202020204" pitchFamily="34" charset="0"/>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en-US" sz="1700" b="1" dirty="0">
                <a:solidFill>
                  <a:schemeClr val="bg1"/>
                </a:solidFill>
                <a:latin typeface="Calibri" panose="020F0502020204030204" pitchFamily="34" charset="0"/>
                <a:ea typeface="Calibri" panose="020F0502020204030204" pitchFamily="34" charset="0"/>
                <a:cs typeface="Calibri" panose="020F0502020204030204" pitchFamily="34" charset="0"/>
              </a:rPr>
              <a:t>Movable Property </a:t>
            </a:r>
          </a:p>
        </p:txBody>
      </p:sp>
      <p:sp>
        <p:nvSpPr>
          <p:cNvPr id="7" name="Text Placeholder 3">
            <a:extLst>
              <a:ext uri="{FF2B5EF4-FFF2-40B4-BE49-F238E27FC236}">
                <a16:creationId xmlns:a16="http://schemas.microsoft.com/office/drawing/2014/main" id="{68654CDB-9A5D-69F4-059B-820D26376419}"/>
              </a:ext>
            </a:extLst>
          </p:cNvPr>
          <p:cNvSpPr txBox="1">
            <a:spLocks/>
          </p:cNvSpPr>
          <p:nvPr/>
        </p:nvSpPr>
        <p:spPr>
          <a:xfrm>
            <a:off x="547747" y="2866281"/>
            <a:ext cx="1723198" cy="172597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lvl1pPr marL="285750" marR="0" indent="-285750" algn="l" defTabSz="914400" rtl="0" eaLnBrk="1" fontAlgn="auto" latinLnBrk="0" hangingPunct="1">
              <a:lnSpc>
                <a:spcPct val="100000"/>
              </a:lnSpc>
              <a:spcBef>
                <a:spcPct val="20000"/>
              </a:spcBef>
              <a:spcAft>
                <a:spcPts val="0"/>
              </a:spcAft>
              <a:buClr>
                <a:srgbClr val="F3723D"/>
              </a:buClr>
              <a:buSzTx/>
              <a:buFont typeface="Arial" panose="020B0604020202020204" pitchFamily="34" charset="0"/>
              <a:buChar char="•"/>
              <a:tabLst/>
              <a:defRPr sz="1400" b="0" i="0" kern="1200" baseline="0">
                <a:solidFill>
                  <a:schemeClr val="tx1"/>
                </a:solidFill>
                <a:latin typeface="Arial" panose="020B0604020202020204" pitchFamily="34" charset="0"/>
                <a:ea typeface="+mn-ea"/>
                <a:cs typeface="Arial" pitchFamily="34" charset="0"/>
              </a:defRPr>
            </a:lvl1pPr>
            <a:lvl2pPr marL="742950" indent="-285750" algn="l" defTabSz="914400" rtl="0" eaLnBrk="1" latinLnBrk="0" hangingPunct="1">
              <a:spcBef>
                <a:spcPct val="20000"/>
              </a:spcBef>
              <a:buSzPct val="70000"/>
              <a:buFont typeface="Arial" pitchFamily="34" charset="0"/>
              <a:buChar char="–"/>
              <a:defRPr sz="1400" b="0" i="0" kern="1200">
                <a:solidFill>
                  <a:schemeClr val="tx1">
                    <a:lumMod val="65000"/>
                    <a:lumOff val="35000"/>
                  </a:schemeClr>
                </a:solidFill>
                <a:latin typeface="Arial" panose="020B0604020202020204" pitchFamily="34" charset="0"/>
                <a:ea typeface="+mn-ea"/>
                <a:cs typeface="+mn-cs"/>
              </a:defRPr>
            </a:lvl2pPr>
            <a:lvl3pPr marL="857250" indent="0" algn="l" defTabSz="914400" rtl="0" eaLnBrk="1" latinLnBrk="0" hangingPunct="1">
              <a:spcBef>
                <a:spcPct val="20000"/>
              </a:spcBef>
              <a:buFont typeface="Courier New" panose="02070309020205020404" pitchFamily="49" charset="0"/>
              <a:buNone/>
              <a:defRPr sz="1400" b="0" i="0" kern="1200">
                <a:solidFill>
                  <a:schemeClr val="tx1">
                    <a:lumMod val="65000"/>
                    <a:lumOff val="35000"/>
                  </a:schemeClr>
                </a:solidFill>
                <a:latin typeface="Arial" panose="020B0604020202020204" pitchFamily="34" charset="0"/>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en-IN" sz="1702" b="1" dirty="0">
                <a:solidFill>
                  <a:schemeClr val="bg1"/>
                </a:solidFill>
                <a:latin typeface="Calibri" panose="020F0502020204030204" pitchFamily="34" charset="0"/>
                <a:ea typeface="Calibri" panose="020F0502020204030204" pitchFamily="34" charset="0"/>
                <a:cs typeface="Calibri" panose="020F0502020204030204" pitchFamily="34" charset="0"/>
              </a:rPr>
              <a:t>Declaration by Non-Testamentary  </a:t>
            </a:r>
          </a:p>
          <a:p>
            <a:pPr marL="0" indent="0" algn="ctr">
              <a:buNone/>
            </a:pPr>
            <a:r>
              <a:rPr lang="en-IN" sz="1702" b="1" dirty="0">
                <a:solidFill>
                  <a:schemeClr val="bg1"/>
                </a:solidFill>
                <a:latin typeface="Calibri" panose="020F0502020204030204" pitchFamily="34" charset="0"/>
                <a:ea typeface="Calibri" panose="020F0502020204030204" pitchFamily="34" charset="0"/>
                <a:cs typeface="Calibri" panose="020F0502020204030204" pitchFamily="34" charset="0"/>
              </a:rPr>
              <a:t>Instrument </a:t>
            </a:r>
          </a:p>
          <a:p>
            <a:pPr marL="0" indent="0" algn="ctr">
              <a:buNone/>
            </a:pPr>
            <a:r>
              <a:rPr lang="en-IN" sz="1702" b="1" dirty="0">
                <a:solidFill>
                  <a:schemeClr val="bg1"/>
                </a:solidFill>
                <a:latin typeface="Calibri" panose="020F0502020204030204" pitchFamily="34" charset="0"/>
                <a:ea typeface="Calibri" panose="020F0502020204030204" pitchFamily="34" charset="0"/>
                <a:cs typeface="Calibri" panose="020F0502020204030204" pitchFamily="34" charset="0"/>
              </a:rPr>
              <a:t>&amp; </a:t>
            </a:r>
          </a:p>
          <a:p>
            <a:pPr marL="0" indent="0" algn="ctr">
              <a:buNone/>
            </a:pPr>
            <a:r>
              <a:rPr lang="en-IN" sz="1702" b="1" dirty="0">
                <a:solidFill>
                  <a:schemeClr val="bg1"/>
                </a:solidFill>
                <a:latin typeface="Calibri" panose="020F0502020204030204" pitchFamily="34" charset="0"/>
                <a:ea typeface="Calibri" panose="020F0502020204030204" pitchFamily="34" charset="0"/>
                <a:cs typeface="Calibri" panose="020F0502020204030204" pitchFamily="34" charset="0"/>
              </a:rPr>
              <a:t>Registration</a:t>
            </a:r>
          </a:p>
        </p:txBody>
      </p:sp>
      <p:sp>
        <p:nvSpPr>
          <p:cNvPr id="8" name="Text Placeholder 3">
            <a:extLst>
              <a:ext uri="{FF2B5EF4-FFF2-40B4-BE49-F238E27FC236}">
                <a16:creationId xmlns:a16="http://schemas.microsoft.com/office/drawing/2014/main" id="{787B32FF-E65D-39B1-419F-39DD559BE6AD}"/>
              </a:ext>
            </a:extLst>
          </p:cNvPr>
          <p:cNvSpPr txBox="1">
            <a:spLocks/>
          </p:cNvSpPr>
          <p:nvPr/>
        </p:nvSpPr>
        <p:spPr>
          <a:xfrm>
            <a:off x="2597932" y="2884539"/>
            <a:ext cx="1590676" cy="170771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lvl1pPr marL="285750" marR="0" indent="-285750" algn="l" defTabSz="914400" rtl="0" eaLnBrk="1" fontAlgn="auto" latinLnBrk="0" hangingPunct="1">
              <a:lnSpc>
                <a:spcPct val="100000"/>
              </a:lnSpc>
              <a:spcBef>
                <a:spcPct val="20000"/>
              </a:spcBef>
              <a:spcAft>
                <a:spcPts val="0"/>
              </a:spcAft>
              <a:buClr>
                <a:srgbClr val="F3723D"/>
              </a:buClr>
              <a:buSzTx/>
              <a:buFont typeface="Arial" panose="020B0604020202020204" pitchFamily="34" charset="0"/>
              <a:buChar char="•"/>
              <a:tabLst/>
              <a:defRPr sz="1400" b="0" i="0" kern="1200" baseline="0">
                <a:solidFill>
                  <a:schemeClr val="tx1"/>
                </a:solidFill>
                <a:latin typeface="Arial" panose="020B0604020202020204" pitchFamily="34" charset="0"/>
                <a:ea typeface="+mn-ea"/>
                <a:cs typeface="Arial" pitchFamily="34" charset="0"/>
              </a:defRPr>
            </a:lvl1pPr>
            <a:lvl2pPr marL="742950" indent="-285750" algn="l" defTabSz="914400" rtl="0" eaLnBrk="1" latinLnBrk="0" hangingPunct="1">
              <a:spcBef>
                <a:spcPct val="20000"/>
              </a:spcBef>
              <a:buSzPct val="70000"/>
              <a:buFont typeface="Arial" pitchFamily="34" charset="0"/>
              <a:buChar char="–"/>
              <a:defRPr sz="1400" b="0" i="0" kern="1200">
                <a:solidFill>
                  <a:schemeClr val="tx1">
                    <a:lumMod val="65000"/>
                    <a:lumOff val="35000"/>
                  </a:schemeClr>
                </a:solidFill>
                <a:latin typeface="Arial" panose="020B0604020202020204" pitchFamily="34" charset="0"/>
                <a:ea typeface="+mn-ea"/>
                <a:cs typeface="+mn-cs"/>
              </a:defRPr>
            </a:lvl2pPr>
            <a:lvl3pPr marL="857250" indent="0" algn="l" defTabSz="914400" rtl="0" eaLnBrk="1" latinLnBrk="0" hangingPunct="1">
              <a:spcBef>
                <a:spcPct val="20000"/>
              </a:spcBef>
              <a:buFont typeface="Courier New" panose="02070309020205020404" pitchFamily="49" charset="0"/>
              <a:buNone/>
              <a:defRPr sz="1400" b="0" i="0" kern="1200">
                <a:solidFill>
                  <a:schemeClr val="tx1">
                    <a:lumMod val="65000"/>
                    <a:lumOff val="35000"/>
                  </a:schemeClr>
                </a:solidFill>
                <a:latin typeface="Arial" panose="020B0604020202020204" pitchFamily="34" charset="0"/>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en-IN" sz="1700" b="1" dirty="0">
                <a:solidFill>
                  <a:schemeClr val="bg1"/>
                </a:solidFill>
                <a:latin typeface="Calibri" panose="020F0502020204030204" pitchFamily="34" charset="0"/>
                <a:ea typeface="Calibri" panose="020F0502020204030204" pitchFamily="34" charset="0"/>
                <a:cs typeface="Calibri" panose="020F0502020204030204" pitchFamily="34" charset="0"/>
              </a:rPr>
              <a:t>Testamentary instrument</a:t>
            </a:r>
            <a:endParaRPr lang="en-US" sz="17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1" name="Text Placeholder 3">
            <a:extLst>
              <a:ext uri="{FF2B5EF4-FFF2-40B4-BE49-F238E27FC236}">
                <a16:creationId xmlns:a16="http://schemas.microsoft.com/office/drawing/2014/main" id="{C757C429-81A7-1EEA-3C44-9F85829C56AB}"/>
              </a:ext>
            </a:extLst>
          </p:cNvPr>
          <p:cNvSpPr txBox="1">
            <a:spLocks/>
          </p:cNvSpPr>
          <p:nvPr/>
        </p:nvSpPr>
        <p:spPr>
          <a:xfrm>
            <a:off x="4572000" y="2866281"/>
            <a:ext cx="1709731" cy="172597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lvl1pPr marL="285750" marR="0" indent="-285750" algn="l" defTabSz="914400" rtl="0" eaLnBrk="1" fontAlgn="auto" latinLnBrk="0" hangingPunct="1">
              <a:lnSpc>
                <a:spcPct val="100000"/>
              </a:lnSpc>
              <a:spcBef>
                <a:spcPct val="20000"/>
              </a:spcBef>
              <a:spcAft>
                <a:spcPts val="0"/>
              </a:spcAft>
              <a:buClr>
                <a:srgbClr val="F3723D"/>
              </a:buClr>
              <a:buSzTx/>
              <a:buFont typeface="Arial" panose="020B0604020202020204" pitchFamily="34" charset="0"/>
              <a:buChar char="•"/>
              <a:tabLst/>
              <a:defRPr sz="1400" b="0" i="0" kern="1200" baseline="0">
                <a:solidFill>
                  <a:schemeClr val="tx1"/>
                </a:solidFill>
                <a:latin typeface="Arial" panose="020B0604020202020204" pitchFamily="34" charset="0"/>
                <a:ea typeface="+mn-ea"/>
                <a:cs typeface="Arial" pitchFamily="34" charset="0"/>
              </a:defRPr>
            </a:lvl1pPr>
            <a:lvl2pPr marL="742950" indent="-285750" algn="l" defTabSz="914400" rtl="0" eaLnBrk="1" latinLnBrk="0" hangingPunct="1">
              <a:spcBef>
                <a:spcPct val="20000"/>
              </a:spcBef>
              <a:buSzPct val="70000"/>
              <a:buFont typeface="Arial" pitchFamily="34" charset="0"/>
              <a:buChar char="–"/>
              <a:defRPr sz="1400" b="0" i="0" kern="1200">
                <a:solidFill>
                  <a:schemeClr val="tx1">
                    <a:lumMod val="65000"/>
                    <a:lumOff val="35000"/>
                  </a:schemeClr>
                </a:solidFill>
                <a:latin typeface="Arial" panose="020B0604020202020204" pitchFamily="34" charset="0"/>
                <a:ea typeface="+mn-ea"/>
                <a:cs typeface="+mn-cs"/>
              </a:defRPr>
            </a:lvl2pPr>
            <a:lvl3pPr marL="857250" indent="0" algn="l" defTabSz="914400" rtl="0" eaLnBrk="1" latinLnBrk="0" hangingPunct="1">
              <a:spcBef>
                <a:spcPct val="20000"/>
              </a:spcBef>
              <a:buFont typeface="Courier New" panose="02070309020205020404" pitchFamily="49" charset="0"/>
              <a:buNone/>
              <a:defRPr sz="1400" b="0" i="0" kern="1200">
                <a:solidFill>
                  <a:schemeClr val="tx1">
                    <a:lumMod val="65000"/>
                    <a:lumOff val="35000"/>
                  </a:schemeClr>
                </a:solidFill>
                <a:latin typeface="Arial" panose="020B0604020202020204" pitchFamily="34" charset="0"/>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lt1"/>
                </a:solidFill>
                <a:latin typeface="+mn-lt"/>
                <a:ea typeface="+mn-ea"/>
                <a:cs typeface="+mn-cs"/>
              </a:defRPr>
            </a:lvl9pPr>
          </a:lstStyle>
          <a:p>
            <a:pPr marL="0" indent="0" algn="just">
              <a:buNone/>
            </a:pPr>
            <a:r>
              <a:rPr lang="en-IN" sz="1600" b="1" dirty="0">
                <a:solidFill>
                  <a:schemeClr val="bg1"/>
                </a:solidFill>
                <a:latin typeface="Calibri" panose="020F0502020204030204" pitchFamily="34" charset="0"/>
                <a:ea typeface="Calibri" panose="020F0502020204030204" pitchFamily="34" charset="0"/>
                <a:cs typeface="Calibri" panose="020F0502020204030204" pitchFamily="34" charset="0"/>
              </a:rPr>
              <a:t>Declaration by </a:t>
            </a:r>
            <a:r>
              <a:rPr lang="en-IN" sz="1627" b="1" dirty="0">
                <a:solidFill>
                  <a:schemeClr val="bg1"/>
                </a:solidFill>
                <a:latin typeface="Calibri" panose="020F0502020204030204" pitchFamily="34" charset="0"/>
                <a:ea typeface="Calibri" panose="020F0502020204030204" pitchFamily="34" charset="0"/>
                <a:cs typeface="Calibri" panose="020F0502020204030204" pitchFamily="34" charset="0"/>
              </a:rPr>
              <a:t>Non-Testamentary or Testamentary</a:t>
            </a:r>
            <a:endParaRPr lang="en-US" sz="1627"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Text Placeholder 3">
            <a:extLst>
              <a:ext uri="{FF2B5EF4-FFF2-40B4-BE49-F238E27FC236}">
                <a16:creationId xmlns:a16="http://schemas.microsoft.com/office/drawing/2014/main" id="{D4688ECD-3356-B38A-EB97-1C35B5B7E558}"/>
              </a:ext>
            </a:extLst>
          </p:cNvPr>
          <p:cNvSpPr txBox="1">
            <a:spLocks/>
          </p:cNvSpPr>
          <p:nvPr/>
        </p:nvSpPr>
        <p:spPr>
          <a:xfrm>
            <a:off x="6873054" y="2875875"/>
            <a:ext cx="1590676" cy="172597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lvl1pPr marL="285750" marR="0" indent="-285750" algn="l" defTabSz="914400" rtl="0" eaLnBrk="1" fontAlgn="auto" latinLnBrk="0" hangingPunct="1">
              <a:lnSpc>
                <a:spcPct val="100000"/>
              </a:lnSpc>
              <a:spcBef>
                <a:spcPct val="20000"/>
              </a:spcBef>
              <a:spcAft>
                <a:spcPts val="0"/>
              </a:spcAft>
              <a:buClr>
                <a:srgbClr val="F3723D"/>
              </a:buClr>
              <a:buSzTx/>
              <a:buFont typeface="Arial" panose="020B0604020202020204" pitchFamily="34" charset="0"/>
              <a:buChar char="•"/>
              <a:tabLst/>
              <a:defRPr sz="1400" b="0" i="0" kern="1200" baseline="0">
                <a:solidFill>
                  <a:schemeClr val="tx1"/>
                </a:solidFill>
                <a:latin typeface="Arial" panose="020B0604020202020204" pitchFamily="34" charset="0"/>
                <a:ea typeface="+mn-ea"/>
                <a:cs typeface="Arial" pitchFamily="34" charset="0"/>
              </a:defRPr>
            </a:lvl1pPr>
            <a:lvl2pPr marL="742950" indent="-285750" algn="l" defTabSz="914400" rtl="0" eaLnBrk="1" latinLnBrk="0" hangingPunct="1">
              <a:spcBef>
                <a:spcPct val="20000"/>
              </a:spcBef>
              <a:buSzPct val="70000"/>
              <a:buFont typeface="Arial" pitchFamily="34" charset="0"/>
              <a:buChar char="–"/>
              <a:defRPr sz="1400" b="0" i="0" kern="1200">
                <a:solidFill>
                  <a:schemeClr val="tx1">
                    <a:lumMod val="65000"/>
                    <a:lumOff val="35000"/>
                  </a:schemeClr>
                </a:solidFill>
                <a:latin typeface="Arial" panose="020B0604020202020204" pitchFamily="34" charset="0"/>
                <a:ea typeface="+mn-ea"/>
                <a:cs typeface="+mn-cs"/>
              </a:defRPr>
            </a:lvl2pPr>
            <a:lvl3pPr marL="857250" indent="0" algn="l" defTabSz="914400" rtl="0" eaLnBrk="1" latinLnBrk="0" hangingPunct="1">
              <a:spcBef>
                <a:spcPct val="20000"/>
              </a:spcBef>
              <a:buFont typeface="Courier New" panose="02070309020205020404" pitchFamily="49" charset="0"/>
              <a:buNone/>
              <a:defRPr sz="1400" b="0" i="0" kern="1200">
                <a:solidFill>
                  <a:schemeClr val="tx1">
                    <a:lumMod val="65000"/>
                    <a:lumOff val="35000"/>
                  </a:schemeClr>
                </a:solidFill>
                <a:latin typeface="Arial" panose="020B0604020202020204" pitchFamily="34" charset="0"/>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en-US" sz="1700" b="1" dirty="0">
                <a:solidFill>
                  <a:schemeClr val="bg1"/>
                </a:solidFill>
                <a:latin typeface="Calibri" panose="020F0502020204030204" pitchFamily="34" charset="0"/>
                <a:ea typeface="Calibri" panose="020F0502020204030204" pitchFamily="34" charset="0"/>
                <a:cs typeface="Calibri" panose="020F0502020204030204" pitchFamily="34" charset="0"/>
              </a:rPr>
              <a:t>Delivery of the property to the Trustee </a:t>
            </a:r>
          </a:p>
        </p:txBody>
      </p:sp>
      <p:cxnSp>
        <p:nvCxnSpPr>
          <p:cNvPr id="23" name="Connector: Elbow 22">
            <a:extLst>
              <a:ext uri="{FF2B5EF4-FFF2-40B4-BE49-F238E27FC236}">
                <a16:creationId xmlns:a16="http://schemas.microsoft.com/office/drawing/2014/main" id="{DD9D2D75-482E-7173-49B0-67805C93F561}"/>
              </a:ext>
            </a:extLst>
          </p:cNvPr>
          <p:cNvCxnSpPr>
            <a:cxnSpLocks/>
            <a:stCxn id="5" idx="2"/>
            <a:endCxn id="7" idx="0"/>
          </p:cNvCxnSpPr>
          <p:nvPr/>
        </p:nvCxnSpPr>
        <p:spPr>
          <a:xfrm rot="5400000">
            <a:off x="1612062" y="2207395"/>
            <a:ext cx="456172" cy="861601"/>
          </a:xfrm>
          <a:prstGeom prst="bentConnector3">
            <a:avLst/>
          </a:prstGeom>
        </p:spPr>
        <p:style>
          <a:lnRef idx="2">
            <a:schemeClr val="accent1"/>
          </a:lnRef>
          <a:fillRef idx="0">
            <a:schemeClr val="accent1"/>
          </a:fillRef>
          <a:effectRef idx="1">
            <a:schemeClr val="accent1"/>
          </a:effectRef>
          <a:fontRef idx="minor">
            <a:schemeClr val="tx1"/>
          </a:fontRef>
        </p:style>
      </p:cxnSp>
      <p:cxnSp>
        <p:nvCxnSpPr>
          <p:cNvPr id="27" name="Connector: Elbow 26">
            <a:extLst>
              <a:ext uri="{FF2B5EF4-FFF2-40B4-BE49-F238E27FC236}">
                <a16:creationId xmlns:a16="http://schemas.microsoft.com/office/drawing/2014/main" id="{374D4791-A2B1-3DEF-AE57-B30BEE847910}"/>
              </a:ext>
            </a:extLst>
          </p:cNvPr>
          <p:cNvCxnSpPr>
            <a:cxnSpLocks/>
          </p:cNvCxnSpPr>
          <p:nvPr/>
        </p:nvCxnSpPr>
        <p:spPr>
          <a:xfrm rot="16200000" flipH="1">
            <a:off x="2594893" y="2077499"/>
            <a:ext cx="474430" cy="1122323"/>
          </a:xfrm>
          <a:prstGeom prst="bentConnector3">
            <a:avLst/>
          </a:prstGeom>
        </p:spPr>
        <p:style>
          <a:lnRef idx="2">
            <a:schemeClr val="accent1"/>
          </a:lnRef>
          <a:fillRef idx="0">
            <a:schemeClr val="accent1"/>
          </a:fillRef>
          <a:effectRef idx="1">
            <a:schemeClr val="accent1"/>
          </a:effectRef>
          <a:fontRef idx="minor">
            <a:schemeClr val="tx1"/>
          </a:fontRef>
        </p:style>
      </p:cxnSp>
      <p:cxnSp>
        <p:nvCxnSpPr>
          <p:cNvPr id="29" name="Connector: Elbow 28">
            <a:extLst>
              <a:ext uri="{FF2B5EF4-FFF2-40B4-BE49-F238E27FC236}">
                <a16:creationId xmlns:a16="http://schemas.microsoft.com/office/drawing/2014/main" id="{5AF14909-215D-C410-3318-594CD2FC777D}"/>
              </a:ext>
            </a:extLst>
          </p:cNvPr>
          <p:cNvCxnSpPr>
            <a:stCxn id="4" idx="2"/>
            <a:endCxn id="5" idx="0"/>
          </p:cNvCxnSpPr>
          <p:nvPr/>
        </p:nvCxnSpPr>
        <p:spPr>
          <a:xfrm rot="5400000">
            <a:off x="3038685" y="725397"/>
            <a:ext cx="340911" cy="1876387"/>
          </a:xfrm>
          <a:prstGeom prst="bentConnector3">
            <a:avLst/>
          </a:prstGeom>
        </p:spPr>
        <p:style>
          <a:lnRef idx="2">
            <a:schemeClr val="accent1"/>
          </a:lnRef>
          <a:fillRef idx="0">
            <a:schemeClr val="accent1"/>
          </a:fillRef>
          <a:effectRef idx="1">
            <a:schemeClr val="accent1"/>
          </a:effectRef>
          <a:fontRef idx="minor">
            <a:schemeClr val="tx1"/>
          </a:fontRef>
        </p:style>
      </p:cxnSp>
      <p:cxnSp>
        <p:nvCxnSpPr>
          <p:cNvPr id="31" name="Connector: Elbow 30">
            <a:extLst>
              <a:ext uri="{FF2B5EF4-FFF2-40B4-BE49-F238E27FC236}">
                <a16:creationId xmlns:a16="http://schemas.microsoft.com/office/drawing/2014/main" id="{5CA82665-F674-9CB8-7BB8-79E458036DD4}"/>
              </a:ext>
            </a:extLst>
          </p:cNvPr>
          <p:cNvCxnSpPr>
            <a:cxnSpLocks/>
          </p:cNvCxnSpPr>
          <p:nvPr/>
        </p:nvCxnSpPr>
        <p:spPr>
          <a:xfrm rot="16200000" flipH="1">
            <a:off x="4939183" y="732844"/>
            <a:ext cx="287156" cy="1870855"/>
          </a:xfrm>
          <a:prstGeom prst="bentConnector3">
            <a:avLst/>
          </a:prstGeom>
        </p:spPr>
        <p:style>
          <a:lnRef idx="2">
            <a:schemeClr val="accent1"/>
          </a:lnRef>
          <a:fillRef idx="0">
            <a:schemeClr val="accent1"/>
          </a:fillRef>
          <a:effectRef idx="1">
            <a:schemeClr val="accent1"/>
          </a:effectRef>
          <a:fontRef idx="minor">
            <a:schemeClr val="tx1"/>
          </a:fontRef>
        </p:style>
      </p:cxnSp>
      <p:cxnSp>
        <p:nvCxnSpPr>
          <p:cNvPr id="33" name="Connector: Elbow 32">
            <a:extLst>
              <a:ext uri="{FF2B5EF4-FFF2-40B4-BE49-F238E27FC236}">
                <a16:creationId xmlns:a16="http://schemas.microsoft.com/office/drawing/2014/main" id="{CEE1DEAA-AF33-E31B-A069-15B60AD228A3}"/>
              </a:ext>
            </a:extLst>
          </p:cNvPr>
          <p:cNvCxnSpPr>
            <a:cxnSpLocks/>
          </p:cNvCxnSpPr>
          <p:nvPr/>
        </p:nvCxnSpPr>
        <p:spPr>
          <a:xfrm rot="16200000" flipH="1">
            <a:off x="6680756" y="2066526"/>
            <a:ext cx="474430" cy="1122323"/>
          </a:xfrm>
          <a:prstGeom prst="bentConnector3">
            <a:avLst/>
          </a:prstGeom>
        </p:spPr>
        <p:style>
          <a:lnRef idx="2">
            <a:schemeClr val="accent1"/>
          </a:lnRef>
          <a:fillRef idx="0">
            <a:schemeClr val="accent1"/>
          </a:fillRef>
          <a:effectRef idx="1">
            <a:schemeClr val="accent1"/>
          </a:effectRef>
          <a:fontRef idx="minor">
            <a:schemeClr val="tx1"/>
          </a:fontRef>
        </p:style>
      </p:cxnSp>
      <p:cxnSp>
        <p:nvCxnSpPr>
          <p:cNvPr id="34" name="Connector: Elbow 33">
            <a:extLst>
              <a:ext uri="{FF2B5EF4-FFF2-40B4-BE49-F238E27FC236}">
                <a16:creationId xmlns:a16="http://schemas.microsoft.com/office/drawing/2014/main" id="{59CDEFCC-D07E-5D8D-C681-FFBD5EF04F68}"/>
              </a:ext>
            </a:extLst>
          </p:cNvPr>
          <p:cNvCxnSpPr/>
          <p:nvPr/>
        </p:nvCxnSpPr>
        <p:spPr>
          <a:xfrm rot="5400000">
            <a:off x="5664792" y="2163757"/>
            <a:ext cx="456172" cy="927862"/>
          </a:xfrm>
          <a:prstGeom prst="bentConnector3">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78359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389399-E694-3175-CFA0-3BAE75EA4D1C}"/>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9CFB0427-39DB-2D39-ED3E-1EAB948C3634}"/>
              </a:ext>
            </a:extLst>
          </p:cNvPr>
          <p:cNvSpPr>
            <a:spLocks noGrp="1"/>
          </p:cNvSpPr>
          <p:nvPr>
            <p:ph type="body" sz="quarter" idx="13"/>
          </p:nvPr>
        </p:nvSpPr>
        <p:spPr>
          <a:xfrm>
            <a:off x="399728" y="915566"/>
            <a:ext cx="8352927" cy="3888432"/>
          </a:xfrm>
        </p:spPr>
        <p:txBody>
          <a:bodyPr/>
          <a:lstStyle/>
          <a:p>
            <a:pPr>
              <a:spcBef>
                <a:spcPts val="800"/>
              </a:spcBef>
              <a:spcAft>
                <a:spcPts val="800"/>
              </a:spcAft>
            </a:pPr>
            <a:r>
              <a:rPr lang="en-US" sz="2000" b="1" dirty="0">
                <a:latin typeface="Calibri" panose="020F0502020204030204" pitchFamily="34" charset="0"/>
                <a:ea typeface="Calibri" panose="020F0502020204030204" pitchFamily="34" charset="0"/>
                <a:cs typeface="Calibri" panose="020F0502020204030204" pitchFamily="34" charset="0"/>
              </a:rPr>
              <a:t>Acceptance by Trustee (Section 10)</a:t>
            </a:r>
          </a:p>
          <a:p>
            <a:pPr marL="630238">
              <a:spcBef>
                <a:spcPts val="600"/>
              </a:spcBef>
              <a:spcAft>
                <a:spcPts val="600"/>
              </a:spcAft>
              <a:buFont typeface="Courier New" panose="02070309020205020404" pitchFamily="49" charset="0"/>
              <a:buChar char="o"/>
            </a:pPr>
            <a:r>
              <a:rPr lang="en-US" sz="2000" dirty="0">
                <a:latin typeface="Calibri" panose="020F0502020204030204" pitchFamily="34" charset="0"/>
                <a:ea typeface="Calibri" panose="020F0502020204030204" pitchFamily="34" charset="0"/>
                <a:cs typeface="Calibri" panose="020F0502020204030204" pitchFamily="34" charset="0"/>
              </a:rPr>
              <a:t>No one is bound to accept a trust. But, once accepted, can’t be renounced;</a:t>
            </a:r>
          </a:p>
          <a:p>
            <a:pPr marL="630238">
              <a:spcBef>
                <a:spcPts val="600"/>
              </a:spcBef>
              <a:spcAft>
                <a:spcPts val="600"/>
              </a:spcAft>
              <a:buFont typeface="Courier New" panose="02070309020205020404" pitchFamily="49" charset="0"/>
              <a:buChar char="o"/>
            </a:pPr>
            <a:r>
              <a:rPr lang="en-US" sz="2000" dirty="0">
                <a:latin typeface="Calibri" panose="020F0502020204030204" pitchFamily="34" charset="0"/>
                <a:ea typeface="Calibri" panose="020F0502020204030204" pitchFamily="34" charset="0"/>
                <a:cs typeface="Calibri" panose="020F0502020204030204" pitchFamily="34" charset="0"/>
              </a:rPr>
              <a:t>However, acceptance may either be:</a:t>
            </a:r>
          </a:p>
          <a:p>
            <a:pPr marL="901700" lvl="1">
              <a:spcBef>
                <a:spcPts val="600"/>
              </a:spcBef>
              <a:spcAft>
                <a:spcPts val="600"/>
              </a:spcAft>
              <a:buFont typeface="Wingdings" panose="05000000000000000000" pitchFamily="2" charset="2"/>
              <a:buChar char="ü"/>
            </a:pP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Express (written consent, signature), or</a:t>
            </a:r>
          </a:p>
          <a:p>
            <a:pPr marL="901700" lvl="1">
              <a:spcBef>
                <a:spcPts val="600"/>
              </a:spcBef>
              <a:spcAft>
                <a:spcPts val="600"/>
              </a:spcAft>
              <a:buFont typeface="Wingdings" panose="05000000000000000000" pitchFamily="2" charset="2"/>
              <a:buChar char="ü"/>
            </a:pP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Implied. </a:t>
            </a:r>
          </a:p>
          <a:p>
            <a:pPr marL="630238">
              <a:spcBef>
                <a:spcPts val="600"/>
              </a:spcBef>
              <a:spcAft>
                <a:spcPts val="600"/>
              </a:spcAft>
              <a:buFont typeface="Courier New" panose="02070309020205020404" pitchFamily="49" charset="0"/>
              <a:buChar char="o"/>
            </a:pPr>
            <a:r>
              <a:rPr lang="en-US" sz="2000" dirty="0">
                <a:latin typeface="Calibri" panose="020F0502020204030204" pitchFamily="34" charset="0"/>
                <a:ea typeface="Calibri" panose="020F0502020204030204" pitchFamily="34" charset="0"/>
                <a:cs typeface="Calibri" panose="020F0502020204030204" pitchFamily="34" charset="0"/>
              </a:rPr>
              <a:t>Until acceptance, no obligation is imposed.</a:t>
            </a:r>
          </a:p>
          <a:p>
            <a:pPr marL="630238">
              <a:spcBef>
                <a:spcPts val="600"/>
              </a:spcBef>
              <a:spcAft>
                <a:spcPts val="600"/>
              </a:spcAft>
              <a:buFont typeface="Courier New" panose="02070309020205020404" pitchFamily="49" charset="0"/>
              <a:buChar char="o"/>
            </a:pPr>
            <a:r>
              <a:rPr lang="en-US" sz="1600" i="1" dirty="0">
                <a:latin typeface="Calibri" panose="020F0502020204030204" pitchFamily="34" charset="0"/>
                <a:ea typeface="Calibri" panose="020F0502020204030204" pitchFamily="34" charset="0"/>
                <a:cs typeface="Calibri" panose="020F0502020204030204" pitchFamily="34" charset="0"/>
              </a:rPr>
              <a:t>An intended trustee may, within a reasonable time, disclaim the trust, preventing the property from vesting in him. If one of several co-trustees disclaims, the property vests in  others, who are deemed sole trustees from the trust’s creation.</a:t>
            </a:r>
            <a:endParaRPr lang="en-IN" sz="1600" b="1" i="1" dirty="0">
              <a:latin typeface="Calibri" panose="020F0502020204030204" pitchFamily="34" charset="0"/>
              <a:ea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5A6C45E9-CAAA-5422-CF1C-59DCDE8FEB2E}"/>
              </a:ext>
            </a:extLst>
          </p:cNvPr>
          <p:cNvSpPr>
            <a:spLocks noGrp="1"/>
          </p:cNvSpPr>
          <p:nvPr>
            <p:ph type="body" sz="quarter" idx="12"/>
          </p:nvPr>
        </p:nvSpPr>
        <p:spPr/>
        <p:txBody>
          <a:bodyPr/>
          <a:lstStyle/>
          <a:p>
            <a:r>
              <a:rPr lang="en-IN" sz="3200" dirty="0">
                <a:latin typeface="Calibri" panose="020F0502020204030204" pitchFamily="34" charset="0"/>
                <a:ea typeface="Calibri" panose="020F0502020204030204" pitchFamily="34" charset="0"/>
                <a:cs typeface="Calibri" panose="020F0502020204030204" pitchFamily="34" charset="0"/>
              </a:rPr>
              <a:t>Essentials of a valid Trust (#3)</a:t>
            </a:r>
          </a:p>
        </p:txBody>
      </p:sp>
      <p:sp>
        <p:nvSpPr>
          <p:cNvPr id="2" name="Rectangle 1">
            <a:extLst>
              <a:ext uri="{FF2B5EF4-FFF2-40B4-BE49-F238E27FC236}">
                <a16:creationId xmlns:a16="http://schemas.microsoft.com/office/drawing/2014/main" id="{58DF5E93-0DCC-7003-F4B1-466E5BCD5B01}"/>
              </a:ext>
            </a:extLst>
          </p:cNvPr>
          <p:cNvSpPr>
            <a:spLocks noChangeArrowheads="1"/>
          </p:cNvSpPr>
          <p:nvPr/>
        </p:nvSpPr>
        <p:spPr bwMode="auto">
          <a:xfrm>
            <a:off x="0" y="-184666"/>
            <a:ext cx="32893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a:ln>
                  <a:noFill/>
                </a:ln>
                <a:solidFill>
                  <a:schemeClr val="tx1"/>
                </a:solidFill>
                <a:effectLst/>
                <a:latin typeface="Arial" panose="020B0604020202020204" pitchFamily="34" charset="0"/>
              </a:rPr>
              <a:t>.</a:t>
            </a:r>
          </a:p>
        </p:txBody>
      </p:sp>
    </p:spTree>
    <p:extLst>
      <p:ext uri="{BB962C8B-B14F-4D97-AF65-F5344CB8AC3E}">
        <p14:creationId xmlns:p14="http://schemas.microsoft.com/office/powerpoint/2010/main" val="22811994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562BEB-9B82-FB2A-B746-1B04C241C111}"/>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8D41DBDB-7CF1-D3DE-2773-D7BED804ABC0}"/>
              </a:ext>
            </a:extLst>
          </p:cNvPr>
          <p:cNvSpPr>
            <a:spLocks noGrp="1"/>
          </p:cNvSpPr>
          <p:nvPr>
            <p:ph type="body" sz="quarter" idx="13"/>
          </p:nvPr>
        </p:nvSpPr>
        <p:spPr/>
        <p:txBody>
          <a:bodyPr lIns="91440" tIns="45720" rIns="91440" bIns="45720" anchor="t"/>
          <a:lstStyle/>
          <a:p>
            <a:r>
              <a:rPr lang="en-US" altLang="en-US" sz="2200" b="1" dirty="0">
                <a:latin typeface="Calibri" panose="020F0502020204030204" pitchFamily="34" charset="0"/>
                <a:ea typeface="Calibri" panose="020F0502020204030204" pitchFamily="34" charset="0"/>
                <a:cs typeface="Calibri" panose="020F0502020204030204" pitchFamily="34" charset="0"/>
              </a:rPr>
              <a:t>Author/Settlor: </a:t>
            </a:r>
            <a:r>
              <a:rPr lang="en-US" altLang="en-US" sz="2200" dirty="0">
                <a:latin typeface="Calibri" panose="020F0502020204030204" pitchFamily="34" charset="0"/>
                <a:ea typeface="Calibri" panose="020F0502020204030204" pitchFamily="34" charset="0"/>
                <a:cs typeface="Calibri" panose="020F0502020204030204" pitchFamily="34" charset="0"/>
              </a:rPr>
              <a:t>Every person competent to contract; for minors with the permission of the court</a:t>
            </a:r>
          </a:p>
          <a:p>
            <a:pPr marL="0" indent="0">
              <a:buNone/>
            </a:pPr>
            <a:endParaRPr lang="en-US" sz="2200" dirty="0">
              <a:latin typeface="Calibri" panose="020F0502020204030204" pitchFamily="34" charset="0"/>
              <a:ea typeface="Calibri" panose="020F0502020204030204" pitchFamily="34" charset="0"/>
              <a:cs typeface="Calibri" panose="020F0502020204030204" pitchFamily="34" charset="0"/>
            </a:endParaRPr>
          </a:p>
          <a:p>
            <a:r>
              <a:rPr lang="en-US" sz="2200" b="1" dirty="0">
                <a:latin typeface="Calibri" panose="020F0502020204030204" pitchFamily="34" charset="0"/>
                <a:ea typeface="Calibri" panose="020F0502020204030204" pitchFamily="34" charset="0"/>
                <a:cs typeface="Calibri" panose="020F0502020204030204" pitchFamily="34" charset="0"/>
              </a:rPr>
              <a:t>Trustee</a:t>
            </a:r>
            <a:r>
              <a:rPr lang="en-US" sz="2200" dirty="0">
                <a:latin typeface="Calibri" panose="020F0502020204030204" pitchFamily="34" charset="0"/>
                <a:ea typeface="Calibri" panose="020F0502020204030204" pitchFamily="34" charset="0"/>
                <a:cs typeface="Calibri" panose="020F0502020204030204" pitchFamily="34" charset="0"/>
              </a:rPr>
              <a:t>: Capable of holding the property. If it involves exercise of discretion, he/ she must be competent to contract. &lt;&lt;Companies&gt;&gt;</a:t>
            </a:r>
          </a:p>
          <a:p>
            <a:pPr marL="0" indent="0">
              <a:buNone/>
            </a:pPr>
            <a:endParaRPr lang="en-US" altLang="en-US" sz="2200" b="1" dirty="0">
              <a:latin typeface="Calibri" panose="020F0502020204030204" pitchFamily="34" charset="0"/>
              <a:ea typeface="Calibri" panose="020F0502020204030204" pitchFamily="34" charset="0"/>
              <a:cs typeface="Calibri" panose="020F0502020204030204" pitchFamily="34" charset="0"/>
            </a:endParaRPr>
          </a:p>
          <a:p>
            <a:r>
              <a:rPr lang="en-US" altLang="en-US" sz="2200" b="1" dirty="0">
                <a:latin typeface="Calibri" panose="020F0502020204030204" pitchFamily="34" charset="0"/>
                <a:ea typeface="Calibri" panose="020F0502020204030204" pitchFamily="34" charset="0"/>
                <a:cs typeface="Calibri" panose="020F0502020204030204" pitchFamily="34" charset="0"/>
              </a:rPr>
              <a:t>Beneficiary:</a:t>
            </a:r>
            <a:r>
              <a:rPr lang="en-US" alt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a:latin typeface="Calibri" panose="020F0502020204030204" pitchFamily="34" charset="0"/>
                <a:ea typeface="Calibri" panose="020F0502020204030204" pitchFamily="34" charset="0"/>
                <a:cs typeface="Calibri" panose="020F0502020204030204" pitchFamily="34" charset="0"/>
              </a:rPr>
              <a:t>Capable of holding the property. However, he may renounce his interest (or) transfer it. &lt;&lt;Main Trusts and Sub-Trusts&gt;&gt;</a:t>
            </a:r>
            <a:endParaRPr lang="en-US" altLang="en-US" sz="22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IN" b="1" dirty="0">
              <a:latin typeface="Calibri" panose="020F0502020204030204" pitchFamily="34" charset="0"/>
              <a:ea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0FFB2220-CE64-1F53-A3C5-EFC0F9E1210A}"/>
              </a:ext>
            </a:extLst>
          </p:cNvPr>
          <p:cNvSpPr>
            <a:spLocks noGrp="1"/>
          </p:cNvSpPr>
          <p:nvPr>
            <p:ph type="body" sz="quarter" idx="12"/>
          </p:nvPr>
        </p:nvSpPr>
        <p:spPr/>
        <p:txBody>
          <a:bodyPr/>
          <a:lstStyle/>
          <a:p>
            <a:r>
              <a:rPr lang="en-IN" sz="3200" dirty="0">
                <a:latin typeface="Calibri" panose="020F0502020204030204" pitchFamily="34" charset="0"/>
                <a:ea typeface="Calibri" panose="020F0502020204030204" pitchFamily="34" charset="0"/>
                <a:cs typeface="Calibri" panose="020F0502020204030204" pitchFamily="34" charset="0"/>
              </a:rPr>
              <a:t>Competency of the Parties		</a:t>
            </a:r>
          </a:p>
        </p:txBody>
      </p:sp>
      <p:sp>
        <p:nvSpPr>
          <p:cNvPr id="2" name="Rectangle 1">
            <a:extLst>
              <a:ext uri="{FF2B5EF4-FFF2-40B4-BE49-F238E27FC236}">
                <a16:creationId xmlns:a16="http://schemas.microsoft.com/office/drawing/2014/main" id="{348E2874-C6B9-C09A-18E8-71EF4F81E41E}"/>
              </a:ext>
            </a:extLst>
          </p:cNvPr>
          <p:cNvSpPr>
            <a:spLocks noChangeArrowheads="1"/>
          </p:cNvSpPr>
          <p:nvPr/>
        </p:nvSpPr>
        <p:spPr bwMode="auto">
          <a:xfrm>
            <a:off x="0" y="-184666"/>
            <a:ext cx="32893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a:ln>
                  <a:noFill/>
                </a:ln>
                <a:solidFill>
                  <a:schemeClr val="tx1"/>
                </a:solidFill>
                <a:effectLst/>
                <a:latin typeface="Arial" panose="020B0604020202020204" pitchFamily="34" charset="0"/>
              </a:rPr>
              <a:t>.</a:t>
            </a:r>
          </a:p>
        </p:txBody>
      </p:sp>
    </p:spTree>
    <p:extLst>
      <p:ext uri="{BB962C8B-B14F-4D97-AF65-F5344CB8AC3E}">
        <p14:creationId xmlns:p14="http://schemas.microsoft.com/office/powerpoint/2010/main" val="3606457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37F805-71F0-8D42-FE78-C8169E27FCAF}"/>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875D784D-0D67-AD66-D319-3F13FDCD878E}"/>
              </a:ext>
            </a:extLst>
          </p:cNvPr>
          <p:cNvSpPr>
            <a:spLocks noGrp="1"/>
          </p:cNvSpPr>
          <p:nvPr>
            <p:ph type="body" sz="quarter" idx="13"/>
          </p:nvPr>
        </p:nvSpPr>
        <p:spPr>
          <a:xfrm>
            <a:off x="399728" y="915566"/>
            <a:ext cx="8352927" cy="3888432"/>
          </a:xfrm>
        </p:spPr>
        <p:txBody>
          <a:bodyPr/>
          <a:lstStyle/>
          <a:p>
            <a:pPr>
              <a:buNone/>
            </a:pPr>
            <a:r>
              <a:rPr lang="en-IN" sz="1800" b="1" u="sng" dirty="0"/>
              <a:t>NON-RESIDENTS IN AN INDIAN TRUST</a:t>
            </a:r>
          </a:p>
          <a:p>
            <a:pPr>
              <a:buNone/>
            </a:pPr>
            <a:r>
              <a:rPr lang="en-IN" sz="1800" b="1" i="1" u="sng" dirty="0"/>
              <a:t>Non-Resident as Trustee</a:t>
            </a:r>
          </a:p>
          <a:p>
            <a:pPr algn="just">
              <a:buFont typeface="Arial" panose="020B0604020202020204" pitchFamily="34" charset="0"/>
              <a:buChar char="•"/>
            </a:pPr>
            <a:r>
              <a:rPr lang="en-IN" sz="1800" b="1" dirty="0"/>
              <a:t>Section 60, Indian Trusts Act, 1882</a:t>
            </a:r>
            <a:r>
              <a:rPr lang="en-IN" sz="1800" dirty="0"/>
              <a:t> restricts persons domiciled abroad cannot be appointed as trustee.</a:t>
            </a:r>
          </a:p>
          <a:p>
            <a:pPr algn="just">
              <a:buFont typeface="Arial" panose="020B0604020202020204" pitchFamily="34" charset="0"/>
              <a:buChar char="•"/>
            </a:pPr>
            <a:endParaRPr lang="en-IN" sz="1800" b="1" dirty="0"/>
          </a:p>
          <a:p>
            <a:pPr algn="just">
              <a:buFont typeface="Arial" panose="020B0604020202020204" pitchFamily="34" charset="0"/>
              <a:buChar char="•"/>
            </a:pPr>
            <a:r>
              <a:rPr lang="en-IN" sz="1800" b="1" dirty="0"/>
              <a:t>Compliance required</a:t>
            </a:r>
            <a:r>
              <a:rPr lang="en-IN" sz="1800" dirty="0"/>
              <a:t>: Foreign exchange control laws (e.g., FEMA) must be followed, as trustees are legal owners of trust property.</a:t>
            </a:r>
          </a:p>
          <a:p>
            <a:pPr algn="just">
              <a:buFont typeface="Arial" panose="020B0604020202020204" pitchFamily="34" charset="0"/>
              <a:buChar char="•"/>
            </a:pPr>
            <a:endParaRPr lang="en-IN" sz="1800" dirty="0"/>
          </a:p>
          <a:p>
            <a:pPr algn="just">
              <a:buNone/>
            </a:pPr>
            <a:r>
              <a:rPr lang="en-IN" sz="1800" b="1" i="1" u="sng" dirty="0"/>
              <a:t>Non-Resident as Beneficiary</a:t>
            </a:r>
          </a:p>
          <a:p>
            <a:pPr algn="just">
              <a:buFont typeface="Arial" panose="020B0604020202020204" pitchFamily="34" charset="0"/>
              <a:buChar char="•"/>
            </a:pPr>
            <a:r>
              <a:rPr lang="en-IN" sz="1800" dirty="0"/>
              <a:t>The Trusts Act </a:t>
            </a:r>
            <a:r>
              <a:rPr lang="en-IN" sz="1800" b="1" dirty="0"/>
              <a:t>does not prohibit</a:t>
            </a:r>
            <a:r>
              <a:rPr lang="en-IN" sz="1800" dirty="0"/>
              <a:t> a non-resident from being a beneficiary.</a:t>
            </a:r>
          </a:p>
          <a:p>
            <a:pPr algn="just">
              <a:buFont typeface="Arial" panose="020B0604020202020204" pitchFamily="34" charset="0"/>
              <a:buChar char="•"/>
            </a:pPr>
            <a:r>
              <a:rPr lang="en-IN" sz="1800" dirty="0"/>
              <a:t>However, </a:t>
            </a:r>
            <a:r>
              <a:rPr lang="en-IN" sz="1800" b="1" dirty="0"/>
              <a:t>foreign exchange regulations</a:t>
            </a:r>
            <a:r>
              <a:rPr lang="en-IN" sz="1800" dirty="0"/>
              <a:t> must be complied with.</a:t>
            </a:r>
          </a:p>
          <a:p>
            <a:pPr marL="0" indent="0">
              <a:spcBef>
                <a:spcPts val="800"/>
              </a:spcBef>
              <a:spcAft>
                <a:spcPts val="800"/>
              </a:spcAft>
              <a:buNone/>
            </a:pPr>
            <a:endParaRPr lang="en-IN" dirty="0">
              <a:latin typeface="Calibri" panose="020F0502020204030204" pitchFamily="34" charset="0"/>
              <a:ea typeface="Calibri" panose="020F0502020204030204" pitchFamily="34" charset="0"/>
              <a:cs typeface="Calibri" panose="020F0502020204030204" pitchFamily="34" charset="0"/>
            </a:endParaRPr>
          </a:p>
          <a:p>
            <a:pPr>
              <a:spcBef>
                <a:spcPts val="800"/>
              </a:spcBef>
              <a:spcAft>
                <a:spcPts val="800"/>
              </a:spcAft>
              <a:buFont typeface="Wingdings" panose="05000000000000000000" pitchFamily="2" charset="2"/>
              <a:buChar char="q"/>
            </a:pPr>
            <a:endParaRPr lang="en-IN" sz="1600" dirty="0">
              <a:latin typeface="Calibri" panose="020F0502020204030204" pitchFamily="34" charset="0"/>
              <a:ea typeface="Calibri" panose="020F0502020204030204" pitchFamily="34" charset="0"/>
              <a:cs typeface="Calibri" panose="020F0502020204030204" pitchFamily="34" charset="0"/>
            </a:endParaRPr>
          </a:p>
          <a:p>
            <a:pPr>
              <a:spcBef>
                <a:spcPts val="800"/>
              </a:spcBef>
              <a:spcAft>
                <a:spcPts val="800"/>
              </a:spcAft>
              <a:buFont typeface="Wingdings" panose="05000000000000000000" pitchFamily="2" charset="2"/>
              <a:buChar char="q"/>
            </a:pPr>
            <a:endParaRPr lang="en-IN" sz="1600" dirty="0">
              <a:latin typeface="Calibri" panose="020F0502020204030204" pitchFamily="34" charset="0"/>
              <a:ea typeface="Calibri" panose="020F0502020204030204" pitchFamily="34" charset="0"/>
              <a:cs typeface="Calibri" panose="020F0502020204030204" pitchFamily="34" charset="0"/>
            </a:endParaRPr>
          </a:p>
          <a:p>
            <a:pPr marL="0" indent="0">
              <a:spcBef>
                <a:spcPts val="800"/>
              </a:spcBef>
              <a:spcAft>
                <a:spcPts val="800"/>
              </a:spcAft>
              <a:buNone/>
            </a:pPr>
            <a:endParaRPr lang="en-IN" sz="1800" b="1" i="1" dirty="0">
              <a:latin typeface="Calibri" panose="020F0502020204030204" pitchFamily="34" charset="0"/>
              <a:ea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047D33D4-6E75-9132-9AEA-B13DB42D41A3}"/>
              </a:ext>
            </a:extLst>
          </p:cNvPr>
          <p:cNvSpPr>
            <a:spLocks noGrp="1"/>
          </p:cNvSpPr>
          <p:nvPr>
            <p:ph type="body" sz="quarter" idx="12"/>
          </p:nvPr>
        </p:nvSpPr>
        <p:spPr/>
        <p:txBody>
          <a:bodyPr/>
          <a:lstStyle/>
          <a:p>
            <a:r>
              <a:rPr lang="en-IN" sz="2800" u="sng" dirty="0">
                <a:latin typeface="Calibri" panose="020F0502020204030204" pitchFamily="34" charset="0"/>
                <a:ea typeface="Calibri" panose="020F0502020204030204" pitchFamily="34" charset="0"/>
                <a:cs typeface="Calibri" panose="020F0502020204030204" pitchFamily="34" charset="0"/>
              </a:rPr>
              <a:t>Applicability of FEMA Provisions</a:t>
            </a:r>
          </a:p>
        </p:txBody>
      </p:sp>
      <p:sp>
        <p:nvSpPr>
          <p:cNvPr id="2" name="Rectangle 1">
            <a:extLst>
              <a:ext uri="{FF2B5EF4-FFF2-40B4-BE49-F238E27FC236}">
                <a16:creationId xmlns:a16="http://schemas.microsoft.com/office/drawing/2014/main" id="{383D0A43-9922-9A0C-84CD-1C6504D41FBD}"/>
              </a:ext>
            </a:extLst>
          </p:cNvPr>
          <p:cNvSpPr>
            <a:spLocks noChangeArrowheads="1"/>
          </p:cNvSpPr>
          <p:nvPr/>
        </p:nvSpPr>
        <p:spPr bwMode="auto">
          <a:xfrm>
            <a:off x="0" y="-184666"/>
            <a:ext cx="32893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a:ln>
                  <a:noFill/>
                </a:ln>
                <a:solidFill>
                  <a:schemeClr val="tx1"/>
                </a:solidFill>
                <a:effectLst/>
                <a:latin typeface="Arial" panose="020B0604020202020204" pitchFamily="34" charset="0"/>
              </a:rPr>
              <a:t>.</a:t>
            </a:r>
          </a:p>
        </p:txBody>
      </p:sp>
    </p:spTree>
    <p:extLst>
      <p:ext uri="{BB962C8B-B14F-4D97-AF65-F5344CB8AC3E}">
        <p14:creationId xmlns:p14="http://schemas.microsoft.com/office/powerpoint/2010/main" val="2497803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9BBB42-2826-56D5-0EC3-8DD4F4B4534C}"/>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D2FC4128-1394-3CC6-DF7E-E1E5EF08C82A}"/>
              </a:ext>
            </a:extLst>
          </p:cNvPr>
          <p:cNvSpPr>
            <a:spLocks noGrp="1"/>
          </p:cNvSpPr>
          <p:nvPr>
            <p:ph type="body" sz="quarter" idx="13"/>
          </p:nvPr>
        </p:nvSpPr>
        <p:spPr>
          <a:xfrm>
            <a:off x="399728" y="1131589"/>
            <a:ext cx="8352927" cy="3564163"/>
          </a:xfrm>
        </p:spPr>
        <p:txBody>
          <a:bodyPr lIns="91440" tIns="45720" rIns="91440" bIns="45720" anchor="t"/>
          <a:lstStyle/>
          <a:p>
            <a:r>
              <a:rPr lang="en-US" sz="2000" dirty="0">
                <a:latin typeface="Calibri" panose="020F0502020204030204" pitchFamily="34" charset="0"/>
                <a:ea typeface="Calibri" panose="020F0502020204030204" pitchFamily="34" charset="0"/>
                <a:cs typeface="Calibri" panose="020F0502020204030204" pitchFamily="34" charset="0"/>
              </a:rPr>
              <a:t>Indian Contract Act, 1872 and Transfer of Property Act, 1882</a:t>
            </a:r>
          </a:p>
          <a:p>
            <a:pPr marL="0" indent="0">
              <a:buNone/>
            </a:pPr>
            <a:r>
              <a:rPr lang="en-US" sz="2000" dirty="0">
                <a:latin typeface="Calibri" panose="020F0502020204030204" pitchFamily="34" charset="0"/>
                <a:ea typeface="Calibri" panose="020F0502020204030204" pitchFamily="34" charset="0"/>
                <a:cs typeface="Calibri" panose="020F0502020204030204" pitchFamily="34" charset="0"/>
              </a:rPr>
              <a:t>IC Act: </a:t>
            </a:r>
          </a:p>
          <a:p>
            <a:r>
              <a:rPr lang="en-US" sz="2000" dirty="0">
                <a:latin typeface="Calibri" panose="020F0502020204030204" pitchFamily="34" charset="0"/>
                <a:ea typeface="Calibri" panose="020F0502020204030204" pitchFamily="34" charset="0"/>
                <a:cs typeface="Calibri" panose="020F0502020204030204" pitchFamily="34" charset="0"/>
              </a:rPr>
              <a:t>S. 11 – Who are competent to contract</a:t>
            </a:r>
          </a:p>
          <a:p>
            <a:r>
              <a:rPr lang="en-US" sz="2000" dirty="0">
                <a:latin typeface="Calibri" panose="020F0502020204030204" pitchFamily="34" charset="0"/>
                <a:ea typeface="Calibri" panose="020F0502020204030204" pitchFamily="34" charset="0"/>
                <a:cs typeface="Calibri" panose="020F0502020204030204" pitchFamily="34" charset="0"/>
              </a:rPr>
              <a:t>S. 23 – Lawful Object</a:t>
            </a:r>
          </a:p>
          <a:p>
            <a:pPr marL="0" indent="0">
              <a:buNone/>
            </a:pPr>
            <a:r>
              <a:rPr lang="en-US" sz="2000" dirty="0">
                <a:latin typeface="Calibri" panose="020F0502020204030204" pitchFamily="34" charset="0"/>
                <a:ea typeface="Calibri" panose="020F0502020204030204" pitchFamily="34" charset="0"/>
                <a:cs typeface="Calibri" panose="020F0502020204030204" pitchFamily="34" charset="0"/>
              </a:rPr>
              <a:t>TP Act: </a:t>
            </a:r>
          </a:p>
          <a:p>
            <a:r>
              <a:rPr lang="en-US" sz="2000" dirty="0">
                <a:latin typeface="Calibri" panose="020F0502020204030204" pitchFamily="34" charset="0"/>
                <a:ea typeface="Calibri" panose="020F0502020204030204" pitchFamily="34" charset="0"/>
                <a:cs typeface="Calibri" panose="020F0502020204030204" pitchFamily="34" charset="0"/>
              </a:rPr>
              <a:t>S. 5 – Definition of ‘transfer of property’</a:t>
            </a:r>
          </a:p>
          <a:p>
            <a:r>
              <a:rPr lang="en-US" sz="2000" dirty="0">
                <a:latin typeface="Calibri" panose="020F0502020204030204" pitchFamily="34" charset="0"/>
                <a:ea typeface="Calibri" panose="020F0502020204030204" pitchFamily="34" charset="0"/>
                <a:cs typeface="Calibri" panose="020F0502020204030204" pitchFamily="34" charset="0"/>
              </a:rPr>
              <a:t>S. 7 – Persons competent to transfer</a:t>
            </a:r>
          </a:p>
          <a:p>
            <a:r>
              <a:rPr lang="en-US" sz="2000" dirty="0">
                <a:latin typeface="Calibri" panose="020F0502020204030204" pitchFamily="34" charset="0"/>
                <a:ea typeface="Calibri" panose="020F0502020204030204" pitchFamily="34" charset="0"/>
                <a:cs typeface="Calibri" panose="020F0502020204030204" pitchFamily="34" charset="0"/>
              </a:rPr>
              <a:t>S. 23 – Lawful Object</a:t>
            </a:r>
          </a:p>
          <a:p>
            <a:pPr marL="0" indent="0">
              <a:buNone/>
            </a:pPr>
            <a:endParaRPr lang="en-US" sz="2000" dirty="0">
              <a:latin typeface="Calibri" panose="020F0502020204030204" pitchFamily="34" charset="0"/>
              <a:ea typeface="Calibri" panose="020F0502020204030204" pitchFamily="34" charset="0"/>
              <a:cs typeface="Calibri" panose="020F0502020204030204" pitchFamily="34" charset="0"/>
            </a:endParaRPr>
          </a:p>
          <a:p>
            <a:endParaRPr lang="en-US" sz="2000" dirty="0">
              <a:latin typeface="Calibri" panose="020F0502020204030204" pitchFamily="34" charset="0"/>
              <a:ea typeface="Calibri" panose="020F0502020204030204" pitchFamily="34" charset="0"/>
              <a:cs typeface="Calibri" panose="020F0502020204030204" pitchFamily="34" charset="0"/>
            </a:endParaRPr>
          </a:p>
          <a:p>
            <a:endParaRPr lang="en-US" sz="2000" dirty="0">
              <a:latin typeface="Calibri" panose="020F0502020204030204" pitchFamily="34" charset="0"/>
              <a:ea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33F74626-67E3-486D-F755-A135FF6B51E3}"/>
              </a:ext>
            </a:extLst>
          </p:cNvPr>
          <p:cNvSpPr>
            <a:spLocks noGrp="1"/>
          </p:cNvSpPr>
          <p:nvPr>
            <p:ph type="body" sz="quarter" idx="12"/>
          </p:nvPr>
        </p:nvSpPr>
        <p:spPr/>
        <p:txBody>
          <a:bodyPr/>
          <a:lstStyle/>
          <a:p>
            <a:r>
              <a:rPr lang="en-IN" sz="3200" dirty="0">
                <a:latin typeface="Calibri" panose="020F0502020204030204" pitchFamily="34" charset="0"/>
                <a:ea typeface="Calibri" panose="020F0502020204030204" pitchFamily="34" charset="0"/>
                <a:cs typeface="Calibri" panose="020F0502020204030204" pitchFamily="34" charset="0"/>
              </a:rPr>
              <a:t>Contemporary legislations  </a:t>
            </a:r>
          </a:p>
        </p:txBody>
      </p:sp>
      <p:sp>
        <p:nvSpPr>
          <p:cNvPr id="2" name="Rectangle 1">
            <a:extLst>
              <a:ext uri="{FF2B5EF4-FFF2-40B4-BE49-F238E27FC236}">
                <a16:creationId xmlns:a16="http://schemas.microsoft.com/office/drawing/2014/main" id="{92259BA7-1226-29AC-226B-0EA650A029C5}"/>
              </a:ext>
            </a:extLst>
          </p:cNvPr>
          <p:cNvSpPr>
            <a:spLocks noChangeArrowheads="1"/>
          </p:cNvSpPr>
          <p:nvPr/>
        </p:nvSpPr>
        <p:spPr bwMode="auto">
          <a:xfrm>
            <a:off x="0" y="-184666"/>
            <a:ext cx="32893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a:ln>
                  <a:noFill/>
                </a:ln>
                <a:solidFill>
                  <a:schemeClr val="tx1"/>
                </a:solidFill>
                <a:effectLst/>
                <a:latin typeface="Arial" panose="020B0604020202020204" pitchFamily="34" charset="0"/>
              </a:rPr>
              <a:t>.</a:t>
            </a:r>
          </a:p>
        </p:txBody>
      </p:sp>
    </p:spTree>
    <p:extLst>
      <p:ext uri="{BB962C8B-B14F-4D97-AF65-F5344CB8AC3E}">
        <p14:creationId xmlns:p14="http://schemas.microsoft.com/office/powerpoint/2010/main" val="6180002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9EB84E-21B3-B7FE-41B2-ED433AD0DD11}"/>
              </a:ext>
            </a:extLst>
          </p:cNvPr>
          <p:cNvSpPr>
            <a:spLocks noGrp="1"/>
          </p:cNvSpPr>
          <p:nvPr>
            <p:ph type="body" sz="quarter" idx="13"/>
          </p:nvPr>
        </p:nvSpPr>
        <p:spPr>
          <a:xfrm>
            <a:off x="399728" y="989636"/>
            <a:ext cx="8352927" cy="3526802"/>
          </a:xfrm>
        </p:spPr>
        <p:txBody>
          <a:bodyPr>
            <a:normAutofit/>
          </a:bodyPr>
          <a:lstStyle/>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marL="0" indent="0">
              <a:buNone/>
            </a:pPr>
            <a:endParaRPr lang="en-IN" b="1" dirty="0">
              <a:latin typeface="Times New Roman" panose="02020603050405020304" pitchFamily="18" charset="0"/>
              <a:cs typeface="Times New Roman" panose="02020603050405020304" pitchFamily="18" charset="0"/>
            </a:endParaRPr>
          </a:p>
        </p:txBody>
      </p:sp>
      <p:sp>
        <p:nvSpPr>
          <p:cNvPr id="4" name="Text Placeholder 3">
            <a:extLst>
              <a:ext uri="{FF2B5EF4-FFF2-40B4-BE49-F238E27FC236}">
                <a16:creationId xmlns:a16="http://schemas.microsoft.com/office/drawing/2014/main" id="{F8A4585C-7734-C798-08A3-8D6A729890A3}"/>
              </a:ext>
            </a:extLst>
          </p:cNvPr>
          <p:cNvSpPr txBox="1">
            <a:spLocks/>
          </p:cNvSpPr>
          <p:nvPr/>
        </p:nvSpPr>
        <p:spPr>
          <a:xfrm>
            <a:off x="5658315" y="2423632"/>
            <a:ext cx="1978869" cy="460094"/>
          </a:xfrm>
          <a:prstGeom prst="rect">
            <a:avLst/>
          </a:prstGeom>
        </p:spPr>
        <p:style>
          <a:lnRef idx="1">
            <a:schemeClr val="accent1"/>
          </a:lnRef>
          <a:fillRef idx="3">
            <a:schemeClr val="accent1"/>
          </a:fillRef>
          <a:effectRef idx="2">
            <a:schemeClr val="accent1"/>
          </a:effectRef>
          <a:fontRef idx="minor">
            <a:schemeClr val="lt1"/>
          </a:fontRef>
        </p:style>
        <p:txBody>
          <a:bodyPr vert="horz" lIns="68580" tIns="34290" rIns="68580" bIns="34290" rtlCol="0" anchor="ctr">
            <a:normAutofit fontScale="85000" lnSpcReduction="10000"/>
          </a:bodyPr>
          <a:lstStyle>
            <a:lvl1pPr marL="380990" marR="0" indent="-380990" algn="l" defTabSz="1219170" rtl="0" eaLnBrk="1" fontAlgn="auto" latinLnBrk="0" hangingPunct="1">
              <a:lnSpc>
                <a:spcPct val="100000"/>
              </a:lnSpc>
              <a:spcBef>
                <a:spcPct val="20000"/>
              </a:spcBef>
              <a:spcAft>
                <a:spcPts val="0"/>
              </a:spcAft>
              <a:buClr>
                <a:srgbClr val="F3723D"/>
              </a:buClr>
              <a:buSzTx/>
              <a:buFont typeface="Arial" panose="020B0604020202020204" pitchFamily="34" charset="0"/>
              <a:buChar char="•"/>
              <a:tabLst/>
              <a:defRPr sz="1867" b="0" i="0" kern="1200" baseline="0">
                <a:solidFill>
                  <a:schemeClr val="tx1"/>
                </a:solidFill>
                <a:latin typeface="Arial" panose="020B0604020202020204" pitchFamily="34" charset="0"/>
                <a:ea typeface="+mn-ea"/>
                <a:cs typeface="Arial" pitchFamily="34" charset="0"/>
              </a:defRPr>
            </a:lvl1pPr>
            <a:lvl2pPr marL="685800" indent="-228600" algn="l" defTabSz="914400" rtl="0" eaLnBrk="1" latinLnBrk="0" hangingPunct="1">
              <a:lnSpc>
                <a:spcPct val="90000"/>
              </a:lnSpc>
              <a:spcBef>
                <a:spcPts val="500"/>
              </a:spcBef>
              <a:buSzPct val="70000"/>
              <a:buFont typeface="Arial" panose="020B0604020202020204" pitchFamily="34" charset="0"/>
              <a:buChar char="•"/>
              <a:defRPr sz="1867" b="0" i="0" kern="1200">
                <a:solidFill>
                  <a:schemeClr val="tx1">
                    <a:lumMod val="65000"/>
                    <a:lumOff val="35000"/>
                  </a:schemeClr>
                </a:solidFill>
                <a:latin typeface="Arial" panose="020B0604020202020204" pitchFamily="34" charset="0"/>
                <a:ea typeface="+mn-ea"/>
                <a:cs typeface="+mn-cs"/>
              </a:defRPr>
            </a:lvl2pPr>
            <a:lvl3pPr marL="1142971" indent="0" algn="l" defTabSz="914400" rtl="0" eaLnBrk="1" latinLnBrk="0" hangingPunct="1">
              <a:lnSpc>
                <a:spcPct val="90000"/>
              </a:lnSpc>
              <a:spcBef>
                <a:spcPts val="500"/>
              </a:spcBef>
              <a:buFont typeface="Courier New" panose="02070309020205020404" pitchFamily="49" charset="0"/>
              <a:buNone/>
              <a:defRPr sz="1867" b="0" i="0" kern="1200">
                <a:solidFill>
                  <a:schemeClr val="tx1">
                    <a:lumMod val="65000"/>
                    <a:lumOff val="35000"/>
                  </a:schemeClr>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None/>
            </a:pPr>
            <a:r>
              <a:rPr lang="en-US" sz="1800" b="1" dirty="0">
                <a:solidFill>
                  <a:schemeClr val="bg1"/>
                </a:solidFill>
                <a:latin typeface="Calibri" panose="020F0502020204030204" pitchFamily="34" charset="0"/>
                <a:ea typeface="Calibri" panose="020F0502020204030204" pitchFamily="34" charset="0"/>
                <a:cs typeface="Calibri" panose="020F0502020204030204" pitchFamily="34" charset="0"/>
              </a:rPr>
              <a:t>Based on Revocation </a:t>
            </a:r>
          </a:p>
        </p:txBody>
      </p:sp>
      <p:sp>
        <p:nvSpPr>
          <p:cNvPr id="5" name="Text Placeholder 3">
            <a:extLst>
              <a:ext uri="{FF2B5EF4-FFF2-40B4-BE49-F238E27FC236}">
                <a16:creationId xmlns:a16="http://schemas.microsoft.com/office/drawing/2014/main" id="{71B87111-DB18-79B3-95E0-281594889E6F}"/>
              </a:ext>
            </a:extLst>
          </p:cNvPr>
          <p:cNvSpPr txBox="1">
            <a:spLocks/>
          </p:cNvSpPr>
          <p:nvPr/>
        </p:nvSpPr>
        <p:spPr>
          <a:xfrm>
            <a:off x="1378286" y="2470833"/>
            <a:ext cx="1978869" cy="460094"/>
          </a:xfrm>
          <a:prstGeom prst="rect">
            <a:avLst/>
          </a:prstGeom>
        </p:spPr>
        <p:style>
          <a:lnRef idx="1">
            <a:schemeClr val="accent1"/>
          </a:lnRef>
          <a:fillRef idx="3">
            <a:schemeClr val="accent1"/>
          </a:fillRef>
          <a:effectRef idx="2">
            <a:schemeClr val="accent1"/>
          </a:effectRef>
          <a:fontRef idx="minor">
            <a:schemeClr val="lt1"/>
          </a:fontRef>
        </p:style>
        <p:txBody>
          <a:bodyPr vert="horz" lIns="68580" tIns="34290" rIns="68580" bIns="34290" rtlCol="0" anchor="ctr">
            <a:normAutofit fontScale="92500"/>
          </a:bodyPr>
          <a:lstStyle>
            <a:lvl1pPr marL="380990" marR="0" indent="-380990" algn="l" defTabSz="1219170" rtl="0" eaLnBrk="1" fontAlgn="auto" latinLnBrk="0" hangingPunct="1">
              <a:lnSpc>
                <a:spcPct val="100000"/>
              </a:lnSpc>
              <a:spcBef>
                <a:spcPct val="20000"/>
              </a:spcBef>
              <a:spcAft>
                <a:spcPts val="0"/>
              </a:spcAft>
              <a:buClr>
                <a:srgbClr val="F3723D"/>
              </a:buClr>
              <a:buSzTx/>
              <a:buFont typeface="Arial" panose="020B0604020202020204" pitchFamily="34" charset="0"/>
              <a:buChar char="•"/>
              <a:tabLst/>
              <a:defRPr sz="1867" b="0" i="0" kern="1200" baseline="0">
                <a:solidFill>
                  <a:schemeClr val="tx1"/>
                </a:solidFill>
                <a:latin typeface="Arial" panose="020B0604020202020204" pitchFamily="34" charset="0"/>
                <a:ea typeface="+mn-ea"/>
                <a:cs typeface="Arial" pitchFamily="34" charset="0"/>
              </a:defRPr>
            </a:lvl1pPr>
            <a:lvl2pPr marL="685800" indent="-228600" algn="l" defTabSz="914400" rtl="0" eaLnBrk="1" latinLnBrk="0" hangingPunct="1">
              <a:lnSpc>
                <a:spcPct val="90000"/>
              </a:lnSpc>
              <a:spcBef>
                <a:spcPts val="500"/>
              </a:spcBef>
              <a:buSzPct val="70000"/>
              <a:buFont typeface="Arial" panose="020B0604020202020204" pitchFamily="34" charset="0"/>
              <a:buChar char="•"/>
              <a:defRPr sz="1867" b="0" i="0" kern="1200">
                <a:solidFill>
                  <a:schemeClr val="tx1">
                    <a:lumMod val="65000"/>
                    <a:lumOff val="35000"/>
                  </a:schemeClr>
                </a:solidFill>
                <a:latin typeface="Arial" panose="020B0604020202020204" pitchFamily="34" charset="0"/>
                <a:ea typeface="+mn-ea"/>
                <a:cs typeface="+mn-cs"/>
              </a:defRPr>
            </a:lvl2pPr>
            <a:lvl3pPr marL="1142971" indent="0" algn="l" defTabSz="914400" rtl="0" eaLnBrk="1" latinLnBrk="0" hangingPunct="1">
              <a:lnSpc>
                <a:spcPct val="90000"/>
              </a:lnSpc>
              <a:spcBef>
                <a:spcPts val="500"/>
              </a:spcBef>
              <a:buFont typeface="Courier New" panose="02070309020205020404" pitchFamily="49" charset="0"/>
              <a:buNone/>
              <a:defRPr sz="1867" b="0" i="0" kern="1200">
                <a:solidFill>
                  <a:schemeClr val="tx1">
                    <a:lumMod val="65000"/>
                    <a:lumOff val="35000"/>
                  </a:schemeClr>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None/>
            </a:pPr>
            <a:r>
              <a:rPr lang="en-US" sz="1800" b="1" dirty="0">
                <a:solidFill>
                  <a:schemeClr val="bg1"/>
                </a:solidFill>
                <a:latin typeface="Calibri" panose="020F0502020204030204" pitchFamily="34" charset="0"/>
                <a:ea typeface="Calibri" panose="020F0502020204030204" pitchFamily="34" charset="0"/>
                <a:cs typeface="Calibri" panose="020F0502020204030204" pitchFamily="34" charset="0"/>
              </a:rPr>
              <a:t>Based on Discretion</a:t>
            </a:r>
          </a:p>
        </p:txBody>
      </p:sp>
      <p:sp>
        <p:nvSpPr>
          <p:cNvPr id="6" name="Text Placeholder 3">
            <a:extLst>
              <a:ext uri="{FF2B5EF4-FFF2-40B4-BE49-F238E27FC236}">
                <a16:creationId xmlns:a16="http://schemas.microsoft.com/office/drawing/2014/main" id="{82B6C902-B78B-809F-AA3B-EE75704E125B}"/>
              </a:ext>
            </a:extLst>
          </p:cNvPr>
          <p:cNvSpPr txBox="1">
            <a:spLocks/>
          </p:cNvSpPr>
          <p:nvPr/>
        </p:nvSpPr>
        <p:spPr>
          <a:xfrm>
            <a:off x="3296736" y="977083"/>
            <a:ext cx="1978869" cy="460094"/>
          </a:xfrm>
          <a:prstGeom prst="rect">
            <a:avLst/>
          </a:prstGeom>
        </p:spPr>
        <p:style>
          <a:lnRef idx="0">
            <a:schemeClr val="accent1"/>
          </a:lnRef>
          <a:fillRef idx="3">
            <a:schemeClr val="accent1"/>
          </a:fillRef>
          <a:effectRef idx="3">
            <a:schemeClr val="accent1"/>
          </a:effectRef>
          <a:fontRef idx="minor">
            <a:schemeClr val="lt1"/>
          </a:fontRef>
        </p:style>
        <p:txBody>
          <a:bodyPr vert="horz" lIns="68580" tIns="34290" rIns="68580" bIns="34290" rtlCol="0" anchor="ctr">
            <a:normAutofit/>
          </a:bodyPr>
          <a:lstStyle>
            <a:lvl1pPr marL="380990" marR="0" indent="-380990" algn="l" defTabSz="1219170" rtl="0" eaLnBrk="1" fontAlgn="auto" latinLnBrk="0" hangingPunct="1">
              <a:lnSpc>
                <a:spcPct val="100000"/>
              </a:lnSpc>
              <a:spcBef>
                <a:spcPct val="20000"/>
              </a:spcBef>
              <a:spcAft>
                <a:spcPts val="0"/>
              </a:spcAft>
              <a:buClr>
                <a:srgbClr val="F3723D"/>
              </a:buClr>
              <a:buSzTx/>
              <a:buFont typeface="Arial" panose="020B0604020202020204" pitchFamily="34" charset="0"/>
              <a:buChar char="•"/>
              <a:tabLst/>
              <a:defRPr sz="1867" b="0" i="0" kern="1200" baseline="0">
                <a:solidFill>
                  <a:schemeClr val="tx1"/>
                </a:solidFill>
                <a:latin typeface="Arial" panose="020B0604020202020204" pitchFamily="34" charset="0"/>
                <a:ea typeface="+mn-ea"/>
                <a:cs typeface="Arial" pitchFamily="34" charset="0"/>
              </a:defRPr>
            </a:lvl1pPr>
            <a:lvl2pPr marL="685800" indent="-228600" algn="l" defTabSz="914400" rtl="0" eaLnBrk="1" latinLnBrk="0" hangingPunct="1">
              <a:lnSpc>
                <a:spcPct val="90000"/>
              </a:lnSpc>
              <a:spcBef>
                <a:spcPts val="500"/>
              </a:spcBef>
              <a:buSzPct val="70000"/>
              <a:buFont typeface="Arial" panose="020B0604020202020204" pitchFamily="34" charset="0"/>
              <a:buChar char="•"/>
              <a:defRPr sz="1867" b="0" i="0" kern="1200">
                <a:solidFill>
                  <a:schemeClr val="tx1">
                    <a:lumMod val="65000"/>
                    <a:lumOff val="35000"/>
                  </a:schemeClr>
                </a:solidFill>
                <a:latin typeface="Arial" panose="020B0604020202020204" pitchFamily="34" charset="0"/>
                <a:ea typeface="+mn-ea"/>
                <a:cs typeface="+mn-cs"/>
              </a:defRPr>
            </a:lvl2pPr>
            <a:lvl3pPr marL="1142971" indent="0" algn="l" defTabSz="914400" rtl="0" eaLnBrk="1" latinLnBrk="0" hangingPunct="1">
              <a:lnSpc>
                <a:spcPct val="90000"/>
              </a:lnSpc>
              <a:spcBef>
                <a:spcPts val="500"/>
              </a:spcBef>
              <a:buFont typeface="Courier New" panose="02070309020205020404" pitchFamily="49" charset="0"/>
              <a:buNone/>
              <a:defRPr sz="1867" b="0" i="0" kern="1200">
                <a:solidFill>
                  <a:schemeClr val="tx1">
                    <a:lumMod val="65000"/>
                    <a:lumOff val="35000"/>
                  </a:schemeClr>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None/>
            </a:pPr>
            <a:r>
              <a:rPr lang="en-US" sz="1800" b="1" dirty="0">
                <a:solidFill>
                  <a:schemeClr val="bg1"/>
                </a:solidFill>
                <a:latin typeface="Calibri" panose="020F0502020204030204" pitchFamily="34" charset="0"/>
                <a:ea typeface="Calibri" panose="020F0502020204030204" pitchFamily="34" charset="0"/>
                <a:cs typeface="Calibri" panose="020F0502020204030204" pitchFamily="34" charset="0"/>
              </a:rPr>
              <a:t>Types of Trusts</a:t>
            </a:r>
          </a:p>
        </p:txBody>
      </p:sp>
      <p:sp>
        <p:nvSpPr>
          <p:cNvPr id="11" name="Text Placeholder 3">
            <a:extLst>
              <a:ext uri="{FF2B5EF4-FFF2-40B4-BE49-F238E27FC236}">
                <a16:creationId xmlns:a16="http://schemas.microsoft.com/office/drawing/2014/main" id="{E987FC29-8D20-FE5F-C548-316DC4B21AB6}"/>
              </a:ext>
            </a:extLst>
          </p:cNvPr>
          <p:cNvSpPr txBox="1">
            <a:spLocks/>
          </p:cNvSpPr>
          <p:nvPr/>
        </p:nvSpPr>
        <p:spPr>
          <a:xfrm>
            <a:off x="399728" y="3564642"/>
            <a:ext cx="1978869" cy="589222"/>
          </a:xfrm>
          <a:prstGeom prst="rect">
            <a:avLst/>
          </a:prstGeom>
        </p:spPr>
        <p:style>
          <a:lnRef idx="0">
            <a:schemeClr val="accent1"/>
          </a:lnRef>
          <a:fillRef idx="3">
            <a:schemeClr val="accent1"/>
          </a:fillRef>
          <a:effectRef idx="3">
            <a:schemeClr val="accent1"/>
          </a:effectRef>
          <a:fontRef idx="minor">
            <a:schemeClr val="lt1"/>
          </a:fontRef>
        </p:style>
        <p:txBody>
          <a:bodyPr vert="horz" lIns="68580" tIns="34290" rIns="68580" bIns="34290" rtlCol="0" anchor="ctr">
            <a:normAutofit fontScale="92500" lnSpcReduction="10000"/>
          </a:bodyPr>
          <a:lstStyle>
            <a:lvl1pPr marL="380990" marR="0" indent="-380990" algn="l" defTabSz="1219170" rtl="0" eaLnBrk="1" fontAlgn="auto" latinLnBrk="0" hangingPunct="1">
              <a:lnSpc>
                <a:spcPct val="100000"/>
              </a:lnSpc>
              <a:spcBef>
                <a:spcPct val="20000"/>
              </a:spcBef>
              <a:spcAft>
                <a:spcPts val="0"/>
              </a:spcAft>
              <a:buClr>
                <a:srgbClr val="F3723D"/>
              </a:buClr>
              <a:buSzTx/>
              <a:buFont typeface="Arial" panose="020B0604020202020204" pitchFamily="34" charset="0"/>
              <a:buChar char="•"/>
              <a:tabLst/>
              <a:defRPr sz="1867" b="0" i="0" kern="1200" baseline="0">
                <a:solidFill>
                  <a:schemeClr val="tx1"/>
                </a:solidFill>
                <a:latin typeface="Arial" panose="020B0604020202020204" pitchFamily="34" charset="0"/>
                <a:ea typeface="+mn-ea"/>
                <a:cs typeface="Arial" pitchFamily="34" charset="0"/>
              </a:defRPr>
            </a:lvl1pPr>
            <a:lvl2pPr marL="685800" indent="-228600" algn="l" defTabSz="914400" rtl="0" eaLnBrk="1" latinLnBrk="0" hangingPunct="1">
              <a:lnSpc>
                <a:spcPct val="90000"/>
              </a:lnSpc>
              <a:spcBef>
                <a:spcPts val="500"/>
              </a:spcBef>
              <a:buSzPct val="70000"/>
              <a:buFont typeface="Arial" panose="020B0604020202020204" pitchFamily="34" charset="0"/>
              <a:buChar char="•"/>
              <a:defRPr sz="1867" b="0" i="0" kern="1200">
                <a:solidFill>
                  <a:schemeClr val="tx1">
                    <a:lumMod val="65000"/>
                    <a:lumOff val="35000"/>
                  </a:schemeClr>
                </a:solidFill>
                <a:latin typeface="Arial" panose="020B0604020202020204" pitchFamily="34" charset="0"/>
                <a:ea typeface="+mn-ea"/>
                <a:cs typeface="+mn-cs"/>
              </a:defRPr>
            </a:lvl2pPr>
            <a:lvl3pPr marL="1142971" indent="0" algn="l" defTabSz="914400" rtl="0" eaLnBrk="1" latinLnBrk="0" hangingPunct="1">
              <a:lnSpc>
                <a:spcPct val="90000"/>
              </a:lnSpc>
              <a:spcBef>
                <a:spcPts val="500"/>
              </a:spcBef>
              <a:buFont typeface="Courier New" panose="02070309020205020404" pitchFamily="49" charset="0"/>
              <a:buNone/>
              <a:defRPr sz="1867" b="0" i="0" kern="1200">
                <a:solidFill>
                  <a:schemeClr val="tx1">
                    <a:lumMod val="65000"/>
                    <a:lumOff val="35000"/>
                  </a:schemeClr>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None/>
            </a:pPr>
            <a:r>
              <a:rPr lang="en-US" sz="1800" b="1" dirty="0">
                <a:solidFill>
                  <a:schemeClr val="bg1"/>
                </a:solidFill>
                <a:latin typeface="Calibri" panose="020F0502020204030204" pitchFamily="34" charset="0"/>
                <a:ea typeface="Calibri" panose="020F0502020204030204" pitchFamily="34" charset="0"/>
                <a:cs typeface="Calibri" panose="020F0502020204030204" pitchFamily="34" charset="0"/>
              </a:rPr>
              <a:t>Discretionary </a:t>
            </a:r>
          </a:p>
          <a:p>
            <a:pPr marL="0" indent="0" algn="ctr">
              <a:buNone/>
            </a:pPr>
            <a:r>
              <a:rPr lang="en-US" sz="1800" b="1" dirty="0">
                <a:solidFill>
                  <a:schemeClr val="bg1"/>
                </a:solidFill>
                <a:latin typeface="Calibri" panose="020F0502020204030204" pitchFamily="34" charset="0"/>
                <a:ea typeface="Calibri" panose="020F0502020204030204" pitchFamily="34" charset="0"/>
                <a:cs typeface="Calibri" panose="020F0502020204030204" pitchFamily="34" charset="0"/>
              </a:rPr>
              <a:t>Trust</a:t>
            </a:r>
          </a:p>
        </p:txBody>
      </p:sp>
      <p:sp>
        <p:nvSpPr>
          <p:cNvPr id="13" name="Text Placeholder 3">
            <a:extLst>
              <a:ext uri="{FF2B5EF4-FFF2-40B4-BE49-F238E27FC236}">
                <a16:creationId xmlns:a16="http://schemas.microsoft.com/office/drawing/2014/main" id="{D503C49D-0B7A-447C-6BD8-2C80020EB569}"/>
              </a:ext>
            </a:extLst>
          </p:cNvPr>
          <p:cNvSpPr txBox="1">
            <a:spLocks/>
          </p:cNvSpPr>
          <p:nvPr/>
        </p:nvSpPr>
        <p:spPr>
          <a:xfrm>
            <a:off x="2519342" y="3564642"/>
            <a:ext cx="1978869" cy="589222"/>
          </a:xfrm>
          <a:prstGeom prst="rect">
            <a:avLst/>
          </a:prstGeom>
        </p:spPr>
        <p:style>
          <a:lnRef idx="0">
            <a:schemeClr val="accent1"/>
          </a:lnRef>
          <a:fillRef idx="3">
            <a:schemeClr val="accent1"/>
          </a:fillRef>
          <a:effectRef idx="3">
            <a:schemeClr val="accent1"/>
          </a:effectRef>
          <a:fontRef idx="minor">
            <a:schemeClr val="lt1"/>
          </a:fontRef>
        </p:style>
        <p:txBody>
          <a:bodyPr vert="horz" lIns="68580" tIns="34290" rIns="68580" bIns="34290" rtlCol="0" anchor="ctr">
            <a:normAutofit fontScale="92500" lnSpcReduction="10000"/>
          </a:bodyPr>
          <a:lstStyle>
            <a:lvl1pPr marL="380990" marR="0" indent="-380990" algn="l" defTabSz="1219170" rtl="0" eaLnBrk="1" fontAlgn="auto" latinLnBrk="0" hangingPunct="1">
              <a:lnSpc>
                <a:spcPct val="100000"/>
              </a:lnSpc>
              <a:spcBef>
                <a:spcPct val="20000"/>
              </a:spcBef>
              <a:spcAft>
                <a:spcPts val="0"/>
              </a:spcAft>
              <a:buClr>
                <a:srgbClr val="F3723D"/>
              </a:buClr>
              <a:buSzTx/>
              <a:buFont typeface="Arial" panose="020B0604020202020204" pitchFamily="34" charset="0"/>
              <a:buChar char="•"/>
              <a:tabLst/>
              <a:defRPr sz="1867" b="0" i="0" kern="1200" baseline="0">
                <a:solidFill>
                  <a:schemeClr val="tx1"/>
                </a:solidFill>
                <a:latin typeface="Arial" panose="020B0604020202020204" pitchFamily="34" charset="0"/>
                <a:ea typeface="+mn-ea"/>
                <a:cs typeface="Arial" pitchFamily="34" charset="0"/>
              </a:defRPr>
            </a:lvl1pPr>
            <a:lvl2pPr marL="685800" indent="-228600" algn="l" defTabSz="914400" rtl="0" eaLnBrk="1" latinLnBrk="0" hangingPunct="1">
              <a:lnSpc>
                <a:spcPct val="90000"/>
              </a:lnSpc>
              <a:spcBef>
                <a:spcPts val="500"/>
              </a:spcBef>
              <a:buSzPct val="70000"/>
              <a:buFont typeface="Arial" panose="020B0604020202020204" pitchFamily="34" charset="0"/>
              <a:buChar char="•"/>
              <a:defRPr sz="1867" b="0" i="0" kern="1200">
                <a:solidFill>
                  <a:schemeClr val="tx1">
                    <a:lumMod val="65000"/>
                    <a:lumOff val="35000"/>
                  </a:schemeClr>
                </a:solidFill>
                <a:latin typeface="Arial" panose="020B0604020202020204" pitchFamily="34" charset="0"/>
                <a:ea typeface="+mn-ea"/>
                <a:cs typeface="+mn-cs"/>
              </a:defRPr>
            </a:lvl2pPr>
            <a:lvl3pPr marL="1142971" indent="0" algn="l" defTabSz="914400" rtl="0" eaLnBrk="1" latinLnBrk="0" hangingPunct="1">
              <a:lnSpc>
                <a:spcPct val="90000"/>
              </a:lnSpc>
              <a:spcBef>
                <a:spcPts val="500"/>
              </a:spcBef>
              <a:buFont typeface="Courier New" panose="02070309020205020404" pitchFamily="49" charset="0"/>
              <a:buNone/>
              <a:defRPr sz="1867" b="0" i="0" kern="1200">
                <a:solidFill>
                  <a:schemeClr val="tx1">
                    <a:lumMod val="65000"/>
                    <a:lumOff val="35000"/>
                  </a:schemeClr>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None/>
            </a:pPr>
            <a:r>
              <a:rPr lang="en-US" sz="1800" b="1" dirty="0">
                <a:solidFill>
                  <a:schemeClr val="bg1"/>
                </a:solidFill>
                <a:latin typeface="Calibri" panose="020F0502020204030204" pitchFamily="34" charset="0"/>
                <a:ea typeface="Calibri" panose="020F0502020204030204" pitchFamily="34" charset="0"/>
                <a:cs typeface="Calibri" panose="020F0502020204030204" pitchFamily="34" charset="0"/>
              </a:rPr>
              <a:t>Non-Discretionary </a:t>
            </a:r>
          </a:p>
          <a:p>
            <a:pPr marL="0" indent="0" algn="ctr">
              <a:buNone/>
            </a:pPr>
            <a:r>
              <a:rPr lang="en-US" sz="1800" b="1" dirty="0">
                <a:solidFill>
                  <a:schemeClr val="bg1"/>
                </a:solidFill>
                <a:latin typeface="Calibri" panose="020F0502020204030204" pitchFamily="34" charset="0"/>
                <a:ea typeface="Calibri" panose="020F0502020204030204" pitchFamily="34" charset="0"/>
                <a:cs typeface="Calibri" panose="020F0502020204030204" pitchFamily="34" charset="0"/>
              </a:rPr>
              <a:t>Trust</a:t>
            </a:r>
          </a:p>
        </p:txBody>
      </p:sp>
      <p:sp>
        <p:nvSpPr>
          <p:cNvPr id="14" name="Text Placeholder 3">
            <a:extLst>
              <a:ext uri="{FF2B5EF4-FFF2-40B4-BE49-F238E27FC236}">
                <a16:creationId xmlns:a16="http://schemas.microsoft.com/office/drawing/2014/main" id="{1516E48C-4B18-FDD8-85FA-55440599EAC3}"/>
              </a:ext>
            </a:extLst>
          </p:cNvPr>
          <p:cNvSpPr txBox="1">
            <a:spLocks/>
          </p:cNvSpPr>
          <p:nvPr/>
        </p:nvSpPr>
        <p:spPr>
          <a:xfrm>
            <a:off x="4646564" y="3564642"/>
            <a:ext cx="1978869" cy="589222"/>
          </a:xfrm>
          <a:prstGeom prst="rect">
            <a:avLst/>
          </a:prstGeom>
        </p:spPr>
        <p:style>
          <a:lnRef idx="0">
            <a:schemeClr val="accent1"/>
          </a:lnRef>
          <a:fillRef idx="3">
            <a:schemeClr val="accent1"/>
          </a:fillRef>
          <a:effectRef idx="3">
            <a:schemeClr val="accent1"/>
          </a:effectRef>
          <a:fontRef idx="minor">
            <a:schemeClr val="lt1"/>
          </a:fontRef>
        </p:style>
        <p:txBody>
          <a:bodyPr vert="horz" lIns="68580" tIns="34290" rIns="68580" bIns="34290" rtlCol="0" anchor="ctr">
            <a:normAutofit/>
          </a:bodyPr>
          <a:lstStyle>
            <a:lvl1pPr marL="380990" marR="0" indent="-380990" algn="l" defTabSz="1219170" rtl="0" eaLnBrk="1" fontAlgn="auto" latinLnBrk="0" hangingPunct="1">
              <a:lnSpc>
                <a:spcPct val="100000"/>
              </a:lnSpc>
              <a:spcBef>
                <a:spcPct val="20000"/>
              </a:spcBef>
              <a:spcAft>
                <a:spcPts val="0"/>
              </a:spcAft>
              <a:buClr>
                <a:srgbClr val="F3723D"/>
              </a:buClr>
              <a:buSzTx/>
              <a:buFont typeface="Arial" panose="020B0604020202020204" pitchFamily="34" charset="0"/>
              <a:buChar char="•"/>
              <a:tabLst/>
              <a:defRPr sz="1867" b="0" i="0" kern="1200" baseline="0">
                <a:solidFill>
                  <a:schemeClr val="tx1"/>
                </a:solidFill>
                <a:latin typeface="Arial" panose="020B0604020202020204" pitchFamily="34" charset="0"/>
                <a:ea typeface="+mn-ea"/>
                <a:cs typeface="Arial" pitchFamily="34" charset="0"/>
              </a:defRPr>
            </a:lvl1pPr>
            <a:lvl2pPr marL="685800" indent="-228600" algn="l" defTabSz="914400" rtl="0" eaLnBrk="1" latinLnBrk="0" hangingPunct="1">
              <a:lnSpc>
                <a:spcPct val="90000"/>
              </a:lnSpc>
              <a:spcBef>
                <a:spcPts val="500"/>
              </a:spcBef>
              <a:buSzPct val="70000"/>
              <a:buFont typeface="Arial" panose="020B0604020202020204" pitchFamily="34" charset="0"/>
              <a:buChar char="•"/>
              <a:defRPr sz="1867" b="0" i="0" kern="1200">
                <a:solidFill>
                  <a:schemeClr val="tx1">
                    <a:lumMod val="65000"/>
                    <a:lumOff val="35000"/>
                  </a:schemeClr>
                </a:solidFill>
                <a:latin typeface="Arial" panose="020B0604020202020204" pitchFamily="34" charset="0"/>
                <a:ea typeface="+mn-ea"/>
                <a:cs typeface="+mn-cs"/>
              </a:defRPr>
            </a:lvl2pPr>
            <a:lvl3pPr marL="1142971" indent="0" algn="l" defTabSz="914400" rtl="0" eaLnBrk="1" latinLnBrk="0" hangingPunct="1">
              <a:lnSpc>
                <a:spcPct val="90000"/>
              </a:lnSpc>
              <a:spcBef>
                <a:spcPts val="500"/>
              </a:spcBef>
              <a:buFont typeface="Courier New" panose="02070309020205020404" pitchFamily="49" charset="0"/>
              <a:buNone/>
              <a:defRPr sz="1867" b="0" i="0" kern="1200">
                <a:solidFill>
                  <a:schemeClr val="tx1">
                    <a:lumMod val="65000"/>
                    <a:lumOff val="35000"/>
                  </a:schemeClr>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None/>
            </a:pPr>
            <a:r>
              <a:rPr lang="en-US" sz="1800" b="1" dirty="0">
                <a:solidFill>
                  <a:schemeClr val="bg1"/>
                </a:solidFill>
                <a:latin typeface="Calibri" panose="020F0502020204030204" pitchFamily="34" charset="0"/>
                <a:ea typeface="Calibri" panose="020F0502020204030204" pitchFamily="34" charset="0"/>
                <a:cs typeface="Calibri" panose="020F0502020204030204" pitchFamily="34" charset="0"/>
              </a:rPr>
              <a:t>Revocable Trust</a:t>
            </a:r>
          </a:p>
        </p:txBody>
      </p:sp>
      <p:sp>
        <p:nvSpPr>
          <p:cNvPr id="15" name="Text Placeholder 3">
            <a:extLst>
              <a:ext uri="{FF2B5EF4-FFF2-40B4-BE49-F238E27FC236}">
                <a16:creationId xmlns:a16="http://schemas.microsoft.com/office/drawing/2014/main" id="{D445584A-3C6E-C0EF-EC12-56B9A565CE05}"/>
              </a:ext>
            </a:extLst>
          </p:cNvPr>
          <p:cNvSpPr txBox="1">
            <a:spLocks/>
          </p:cNvSpPr>
          <p:nvPr/>
        </p:nvSpPr>
        <p:spPr>
          <a:xfrm>
            <a:off x="6844159" y="3564642"/>
            <a:ext cx="1978869" cy="589222"/>
          </a:xfrm>
          <a:prstGeom prst="rect">
            <a:avLst/>
          </a:prstGeom>
        </p:spPr>
        <p:style>
          <a:lnRef idx="0">
            <a:schemeClr val="accent1"/>
          </a:lnRef>
          <a:fillRef idx="3">
            <a:schemeClr val="accent1"/>
          </a:fillRef>
          <a:effectRef idx="3">
            <a:schemeClr val="accent1"/>
          </a:effectRef>
          <a:fontRef idx="minor">
            <a:schemeClr val="lt1"/>
          </a:fontRef>
        </p:style>
        <p:txBody>
          <a:bodyPr vert="horz" lIns="68580" tIns="34290" rIns="68580" bIns="34290" rtlCol="0" anchor="ctr">
            <a:normAutofit/>
          </a:bodyPr>
          <a:lstStyle>
            <a:lvl1pPr marL="380990" marR="0" indent="-380990" algn="l" defTabSz="1219170" rtl="0" eaLnBrk="1" fontAlgn="auto" latinLnBrk="0" hangingPunct="1">
              <a:lnSpc>
                <a:spcPct val="100000"/>
              </a:lnSpc>
              <a:spcBef>
                <a:spcPct val="20000"/>
              </a:spcBef>
              <a:spcAft>
                <a:spcPts val="0"/>
              </a:spcAft>
              <a:buClr>
                <a:srgbClr val="F3723D"/>
              </a:buClr>
              <a:buSzTx/>
              <a:buFont typeface="Arial" panose="020B0604020202020204" pitchFamily="34" charset="0"/>
              <a:buChar char="•"/>
              <a:tabLst/>
              <a:defRPr sz="1867" b="0" i="0" kern="1200" baseline="0">
                <a:solidFill>
                  <a:schemeClr val="tx1"/>
                </a:solidFill>
                <a:latin typeface="Arial" panose="020B0604020202020204" pitchFamily="34" charset="0"/>
                <a:ea typeface="+mn-ea"/>
                <a:cs typeface="Arial" pitchFamily="34" charset="0"/>
              </a:defRPr>
            </a:lvl1pPr>
            <a:lvl2pPr marL="685800" indent="-228600" algn="l" defTabSz="914400" rtl="0" eaLnBrk="1" latinLnBrk="0" hangingPunct="1">
              <a:lnSpc>
                <a:spcPct val="90000"/>
              </a:lnSpc>
              <a:spcBef>
                <a:spcPts val="500"/>
              </a:spcBef>
              <a:buSzPct val="70000"/>
              <a:buFont typeface="Arial" panose="020B0604020202020204" pitchFamily="34" charset="0"/>
              <a:buChar char="•"/>
              <a:defRPr sz="1867" b="0" i="0" kern="1200">
                <a:solidFill>
                  <a:schemeClr val="tx1">
                    <a:lumMod val="65000"/>
                    <a:lumOff val="35000"/>
                  </a:schemeClr>
                </a:solidFill>
                <a:latin typeface="Arial" panose="020B0604020202020204" pitchFamily="34" charset="0"/>
                <a:ea typeface="+mn-ea"/>
                <a:cs typeface="+mn-cs"/>
              </a:defRPr>
            </a:lvl2pPr>
            <a:lvl3pPr marL="1142971" indent="0" algn="l" defTabSz="914400" rtl="0" eaLnBrk="1" latinLnBrk="0" hangingPunct="1">
              <a:lnSpc>
                <a:spcPct val="90000"/>
              </a:lnSpc>
              <a:spcBef>
                <a:spcPts val="500"/>
              </a:spcBef>
              <a:buFont typeface="Courier New" panose="02070309020205020404" pitchFamily="49" charset="0"/>
              <a:buNone/>
              <a:defRPr sz="1867" b="0" i="0" kern="1200">
                <a:solidFill>
                  <a:schemeClr val="tx1">
                    <a:lumMod val="65000"/>
                    <a:lumOff val="35000"/>
                  </a:schemeClr>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None/>
            </a:pPr>
            <a:r>
              <a:rPr lang="en-US" sz="1800" b="1" dirty="0">
                <a:solidFill>
                  <a:schemeClr val="bg1"/>
                </a:solidFill>
                <a:latin typeface="Calibri" panose="020F0502020204030204" pitchFamily="34" charset="0"/>
                <a:ea typeface="Calibri" panose="020F0502020204030204" pitchFamily="34" charset="0"/>
                <a:cs typeface="Calibri" panose="020F0502020204030204" pitchFamily="34" charset="0"/>
              </a:rPr>
              <a:t>Irrevocable Trust</a:t>
            </a:r>
          </a:p>
        </p:txBody>
      </p:sp>
      <p:cxnSp>
        <p:nvCxnSpPr>
          <p:cNvPr id="17" name="Connector: Elbow 16">
            <a:extLst>
              <a:ext uri="{FF2B5EF4-FFF2-40B4-BE49-F238E27FC236}">
                <a16:creationId xmlns:a16="http://schemas.microsoft.com/office/drawing/2014/main" id="{0B09DAC3-7039-6B49-FA85-B757C4515CAB}"/>
              </a:ext>
            </a:extLst>
          </p:cNvPr>
          <p:cNvCxnSpPr>
            <a:stCxn id="5" idx="2"/>
            <a:endCxn id="11" idx="0"/>
          </p:cNvCxnSpPr>
          <p:nvPr/>
        </p:nvCxnSpPr>
        <p:spPr>
          <a:xfrm rot="5400000">
            <a:off x="1561584" y="2758507"/>
            <a:ext cx="633716" cy="978557"/>
          </a:xfrm>
          <a:prstGeom prst="bentConnector3">
            <a:avLst/>
          </a:prstGeom>
        </p:spPr>
        <p:style>
          <a:lnRef idx="2">
            <a:schemeClr val="accent1"/>
          </a:lnRef>
          <a:fillRef idx="0">
            <a:schemeClr val="accent1"/>
          </a:fillRef>
          <a:effectRef idx="1">
            <a:schemeClr val="accent1"/>
          </a:effectRef>
          <a:fontRef idx="minor">
            <a:schemeClr val="tx1"/>
          </a:fontRef>
        </p:style>
      </p:cxnSp>
      <p:cxnSp>
        <p:nvCxnSpPr>
          <p:cNvPr id="22" name="Connector: Elbow 21">
            <a:extLst>
              <a:ext uri="{FF2B5EF4-FFF2-40B4-BE49-F238E27FC236}">
                <a16:creationId xmlns:a16="http://schemas.microsoft.com/office/drawing/2014/main" id="{5F9B39C8-616A-FC0C-7AF0-A18D519478AE}"/>
              </a:ext>
            </a:extLst>
          </p:cNvPr>
          <p:cNvCxnSpPr>
            <a:stCxn id="5" idx="2"/>
            <a:endCxn id="13" idx="0"/>
          </p:cNvCxnSpPr>
          <p:nvPr/>
        </p:nvCxnSpPr>
        <p:spPr>
          <a:xfrm rot="16200000" flipH="1">
            <a:off x="2621390" y="2677256"/>
            <a:ext cx="633716" cy="1141057"/>
          </a:xfrm>
          <a:prstGeom prst="bentConnector3">
            <a:avLst/>
          </a:prstGeom>
        </p:spPr>
        <p:style>
          <a:lnRef idx="2">
            <a:schemeClr val="accent1"/>
          </a:lnRef>
          <a:fillRef idx="0">
            <a:schemeClr val="accent1"/>
          </a:fillRef>
          <a:effectRef idx="1">
            <a:schemeClr val="accent1"/>
          </a:effectRef>
          <a:fontRef idx="minor">
            <a:schemeClr val="tx1"/>
          </a:fontRef>
        </p:style>
      </p:cxnSp>
      <p:cxnSp>
        <p:nvCxnSpPr>
          <p:cNvPr id="26" name="Connector: Elbow 25">
            <a:extLst>
              <a:ext uri="{FF2B5EF4-FFF2-40B4-BE49-F238E27FC236}">
                <a16:creationId xmlns:a16="http://schemas.microsoft.com/office/drawing/2014/main" id="{6AF947B8-F2B1-7E25-8496-2B2CE0C3AB5C}"/>
              </a:ext>
            </a:extLst>
          </p:cNvPr>
          <p:cNvCxnSpPr>
            <a:stCxn id="4" idx="2"/>
            <a:endCxn id="14" idx="0"/>
          </p:cNvCxnSpPr>
          <p:nvPr/>
        </p:nvCxnSpPr>
        <p:spPr>
          <a:xfrm rot="5400000">
            <a:off x="5801417" y="2718309"/>
            <a:ext cx="680917" cy="1011751"/>
          </a:xfrm>
          <a:prstGeom prst="bentConnector3">
            <a:avLst/>
          </a:prstGeom>
        </p:spPr>
        <p:style>
          <a:lnRef idx="2">
            <a:schemeClr val="accent1"/>
          </a:lnRef>
          <a:fillRef idx="0">
            <a:schemeClr val="accent1"/>
          </a:fillRef>
          <a:effectRef idx="1">
            <a:schemeClr val="accent1"/>
          </a:effectRef>
          <a:fontRef idx="minor">
            <a:schemeClr val="tx1"/>
          </a:fontRef>
        </p:style>
      </p:cxnSp>
      <p:cxnSp>
        <p:nvCxnSpPr>
          <p:cNvPr id="29" name="Connector: Elbow 28">
            <a:extLst>
              <a:ext uri="{FF2B5EF4-FFF2-40B4-BE49-F238E27FC236}">
                <a16:creationId xmlns:a16="http://schemas.microsoft.com/office/drawing/2014/main" id="{FD49791D-E1C5-FACA-EF85-B8A5E99175A6}"/>
              </a:ext>
            </a:extLst>
          </p:cNvPr>
          <p:cNvCxnSpPr>
            <a:stCxn id="4" idx="2"/>
            <a:endCxn id="15" idx="0"/>
          </p:cNvCxnSpPr>
          <p:nvPr/>
        </p:nvCxnSpPr>
        <p:spPr>
          <a:xfrm rot="16200000" flipH="1">
            <a:off x="6900213" y="2631261"/>
            <a:ext cx="680917" cy="1185844"/>
          </a:xfrm>
          <a:prstGeom prst="bentConnector3">
            <a:avLst/>
          </a:prstGeom>
        </p:spPr>
        <p:style>
          <a:lnRef idx="2">
            <a:schemeClr val="accent1"/>
          </a:lnRef>
          <a:fillRef idx="0">
            <a:schemeClr val="accent1"/>
          </a:fillRef>
          <a:effectRef idx="1">
            <a:schemeClr val="accent1"/>
          </a:effectRef>
          <a:fontRef idx="minor">
            <a:schemeClr val="tx1"/>
          </a:fontRef>
        </p:style>
      </p:cxnSp>
      <p:cxnSp>
        <p:nvCxnSpPr>
          <p:cNvPr id="35" name="Connector: Elbow 34">
            <a:extLst>
              <a:ext uri="{FF2B5EF4-FFF2-40B4-BE49-F238E27FC236}">
                <a16:creationId xmlns:a16="http://schemas.microsoft.com/office/drawing/2014/main" id="{8F152F7E-441A-B207-14E3-4DB584F3E679}"/>
              </a:ext>
            </a:extLst>
          </p:cNvPr>
          <p:cNvCxnSpPr>
            <a:cxnSpLocks/>
          </p:cNvCxnSpPr>
          <p:nvPr/>
        </p:nvCxnSpPr>
        <p:spPr>
          <a:xfrm rot="16200000" flipH="1">
            <a:off x="4949799" y="747789"/>
            <a:ext cx="973903" cy="2421997"/>
          </a:xfrm>
          <a:prstGeom prst="bentConnector3">
            <a:avLst/>
          </a:prstGeom>
        </p:spPr>
        <p:style>
          <a:lnRef idx="2">
            <a:schemeClr val="accent1"/>
          </a:lnRef>
          <a:fillRef idx="0">
            <a:schemeClr val="accent1"/>
          </a:fillRef>
          <a:effectRef idx="1">
            <a:schemeClr val="accent1"/>
          </a:effectRef>
          <a:fontRef idx="minor">
            <a:schemeClr val="tx1"/>
          </a:fontRef>
        </p:style>
      </p:cxnSp>
      <p:cxnSp>
        <p:nvCxnSpPr>
          <p:cNvPr id="45" name="Connector: Elbow 44">
            <a:extLst>
              <a:ext uri="{FF2B5EF4-FFF2-40B4-BE49-F238E27FC236}">
                <a16:creationId xmlns:a16="http://schemas.microsoft.com/office/drawing/2014/main" id="{92DD8912-5414-7C79-7885-D7E2EF23A715}"/>
              </a:ext>
            </a:extLst>
          </p:cNvPr>
          <p:cNvCxnSpPr>
            <a:cxnSpLocks/>
            <a:endCxn id="5" idx="0"/>
          </p:cNvCxnSpPr>
          <p:nvPr/>
        </p:nvCxnSpPr>
        <p:spPr>
          <a:xfrm rot="10800000" flipV="1">
            <a:off x="2367720" y="1958786"/>
            <a:ext cx="1858032" cy="512047"/>
          </a:xfrm>
          <a:prstGeom prst="bentConnector2">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26517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80DA4B-A60C-3E82-486C-CDC25C3F22C4}"/>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A5C4E65F-F12A-F3FF-27AC-84FCB9034AF4}"/>
              </a:ext>
            </a:extLst>
          </p:cNvPr>
          <p:cNvSpPr>
            <a:spLocks noGrp="1"/>
          </p:cNvSpPr>
          <p:nvPr>
            <p:ph type="body" sz="quarter" idx="13"/>
          </p:nvPr>
        </p:nvSpPr>
        <p:spPr>
          <a:xfrm>
            <a:off x="477857" y="989635"/>
            <a:ext cx="8352927" cy="3758879"/>
          </a:xfrm>
        </p:spPr>
        <p:txBody>
          <a:bodyPr vert="horz" lIns="91440" tIns="45720" rIns="91440" bIns="45720" rtlCol="0" anchor="t">
            <a:noAutofit/>
          </a:bodyPr>
          <a:lstStyle/>
          <a:p>
            <a:r>
              <a:rPr lang="en-US" sz="1702" b="1" dirty="0">
                <a:latin typeface="Calibri" panose="020F0502020204030204" pitchFamily="34" charset="0"/>
                <a:ea typeface="Calibri" panose="020F0502020204030204" pitchFamily="34" charset="0"/>
                <a:cs typeface="Calibri" panose="020F0502020204030204" pitchFamily="34" charset="0"/>
              </a:rPr>
              <a:t>Discretionary Trust: </a:t>
            </a:r>
            <a:r>
              <a:rPr lang="en-US" sz="1702" dirty="0">
                <a:latin typeface="Calibri" panose="020F0502020204030204" pitchFamily="34" charset="0"/>
                <a:ea typeface="Calibri" panose="020F0502020204030204" pitchFamily="34" charset="0"/>
                <a:cs typeface="Calibri" panose="020F0502020204030204" pitchFamily="34" charset="0"/>
              </a:rPr>
              <a:t>A discretionary trust is established for the benefit of one or more beneficiaries, but the trustee has complete discretion over how and when to distribute the trust’s income or assets to them.</a:t>
            </a:r>
          </a:p>
          <a:p>
            <a:pPr marL="0" indent="0">
              <a:buNone/>
            </a:pPr>
            <a:endParaRPr lang="en-US" sz="1050" b="1" dirty="0">
              <a:latin typeface="Calibri" panose="020F0502020204030204" pitchFamily="34" charset="0"/>
              <a:ea typeface="Calibri" panose="020F0502020204030204" pitchFamily="34" charset="0"/>
              <a:cs typeface="Calibri" panose="020F0502020204030204" pitchFamily="34" charset="0"/>
            </a:endParaRPr>
          </a:p>
          <a:p>
            <a:r>
              <a:rPr lang="en-US" sz="1702" b="1" dirty="0">
                <a:latin typeface="Calibri" panose="020F0502020204030204" pitchFamily="34" charset="0"/>
                <a:ea typeface="Calibri" panose="020F0502020204030204" pitchFamily="34" charset="0"/>
                <a:cs typeface="Calibri" panose="020F0502020204030204" pitchFamily="34" charset="0"/>
              </a:rPr>
              <a:t>Non‑discretionary Trust: </a:t>
            </a:r>
            <a:r>
              <a:rPr lang="en-US" sz="1702" dirty="0">
                <a:latin typeface="Calibri" panose="020F0502020204030204" pitchFamily="34" charset="0"/>
                <a:ea typeface="Calibri" panose="020F0502020204030204" pitchFamily="34" charset="0"/>
                <a:cs typeface="Calibri" panose="020F0502020204030204" pitchFamily="34" charset="0"/>
              </a:rPr>
              <a:t>A non‑discretionary trust contains specific directions regarding how the trustee must manage and distribute the trust assets. </a:t>
            </a:r>
          </a:p>
          <a:p>
            <a:pPr marL="0" indent="0">
              <a:buNone/>
            </a:pPr>
            <a:endParaRPr lang="en-US" sz="1050" b="1" dirty="0">
              <a:latin typeface="Calibri" panose="020F0502020204030204" pitchFamily="34" charset="0"/>
              <a:ea typeface="Calibri" panose="020F0502020204030204" pitchFamily="34" charset="0"/>
              <a:cs typeface="Calibri" panose="020F0502020204030204" pitchFamily="34" charset="0"/>
            </a:endParaRPr>
          </a:p>
          <a:p>
            <a:r>
              <a:rPr lang="en-US" sz="1702" b="1" dirty="0">
                <a:latin typeface="Calibri" panose="020F0502020204030204" pitchFamily="34" charset="0"/>
                <a:ea typeface="Calibri" panose="020F0502020204030204" pitchFamily="34" charset="0"/>
                <a:cs typeface="Calibri" panose="020F0502020204030204" pitchFamily="34" charset="0"/>
              </a:rPr>
              <a:t>Irrevocable Trust: </a:t>
            </a:r>
            <a:r>
              <a:rPr lang="en-US" sz="1702" dirty="0">
                <a:latin typeface="Calibri" panose="020F0502020204030204" pitchFamily="34" charset="0"/>
                <a:ea typeface="Calibri" panose="020F0502020204030204" pitchFamily="34" charset="0"/>
                <a:cs typeface="Calibri" panose="020F0502020204030204" pitchFamily="34" charset="0"/>
              </a:rPr>
              <a:t>An irrevocable trust cannot be revoked after its creation. </a:t>
            </a:r>
          </a:p>
          <a:p>
            <a:pPr marL="0" indent="0">
              <a:buNone/>
            </a:pPr>
            <a:endParaRPr lang="en-US" sz="1050" b="1" dirty="0">
              <a:latin typeface="Calibri" panose="020F0502020204030204" pitchFamily="34" charset="0"/>
              <a:ea typeface="Calibri" panose="020F0502020204030204" pitchFamily="34" charset="0"/>
              <a:cs typeface="Calibri" panose="020F0502020204030204" pitchFamily="34" charset="0"/>
            </a:endParaRPr>
          </a:p>
          <a:p>
            <a:r>
              <a:rPr lang="en-US" sz="1702" b="1" dirty="0">
                <a:latin typeface="Calibri" panose="020F0502020204030204" pitchFamily="34" charset="0"/>
                <a:ea typeface="Calibri" panose="020F0502020204030204" pitchFamily="34" charset="0"/>
                <a:cs typeface="Calibri" panose="020F0502020204030204" pitchFamily="34" charset="0"/>
              </a:rPr>
              <a:t>Revocable Trust: </a:t>
            </a:r>
            <a:r>
              <a:rPr lang="en-US" sz="1702" dirty="0">
                <a:latin typeface="Calibri" panose="020F0502020204030204" pitchFamily="34" charset="0"/>
                <a:ea typeface="Calibri" panose="020F0502020204030204" pitchFamily="34" charset="0"/>
                <a:cs typeface="Calibri" panose="020F0502020204030204" pitchFamily="34" charset="0"/>
              </a:rPr>
              <a:t>Can be revoked as per S. 78</a:t>
            </a:r>
            <a:br>
              <a:rPr lang="en-US" sz="1702" dirty="0">
                <a:latin typeface="Calibri" panose="020F0502020204030204" pitchFamily="34" charset="0"/>
                <a:ea typeface="Calibri" panose="020F0502020204030204" pitchFamily="34" charset="0"/>
                <a:cs typeface="Calibri" panose="020F0502020204030204" pitchFamily="34" charset="0"/>
              </a:rPr>
            </a:br>
            <a:endParaRPr lang="en-IN" dirty="0"/>
          </a:p>
          <a:p>
            <a:pPr lvl="1">
              <a:buFont typeface="Arial" panose="020B0604020202020204" pitchFamily="34" charset="0"/>
              <a:buChar char="•"/>
            </a:pPr>
            <a:r>
              <a:rPr lang="en-IN" dirty="0">
                <a:solidFill>
                  <a:schemeClr val="tx1"/>
                </a:solidFill>
              </a:rPr>
              <a:t>If the </a:t>
            </a:r>
            <a:r>
              <a:rPr lang="en-IN" b="1" dirty="0">
                <a:solidFill>
                  <a:schemeClr val="tx1"/>
                </a:solidFill>
              </a:rPr>
              <a:t>power to revoke is reserved</a:t>
            </a:r>
            <a:r>
              <a:rPr lang="en-IN" dirty="0">
                <a:solidFill>
                  <a:schemeClr val="tx1"/>
                </a:solidFill>
              </a:rPr>
              <a:t> in the trust deed</a:t>
            </a:r>
          </a:p>
          <a:p>
            <a:pPr lvl="1">
              <a:buFont typeface="Arial" panose="020B0604020202020204" pitchFamily="34" charset="0"/>
              <a:buChar char="•"/>
            </a:pPr>
            <a:r>
              <a:rPr lang="en-IN" dirty="0">
                <a:solidFill>
                  <a:schemeClr val="tx1"/>
                </a:solidFill>
              </a:rPr>
              <a:t>With </a:t>
            </a:r>
            <a:r>
              <a:rPr lang="en-IN" b="1" dirty="0">
                <a:solidFill>
                  <a:schemeClr val="tx1"/>
                </a:solidFill>
              </a:rPr>
              <a:t>consent of all beneficiaries</a:t>
            </a:r>
            <a:r>
              <a:rPr lang="en-IN" dirty="0">
                <a:solidFill>
                  <a:schemeClr val="tx1"/>
                </a:solidFill>
              </a:rPr>
              <a:t> competent to contract</a:t>
            </a:r>
          </a:p>
          <a:p>
            <a:pPr lvl="1">
              <a:buFont typeface="Arial" panose="020B0604020202020204" pitchFamily="34" charset="0"/>
              <a:buChar char="•"/>
            </a:pPr>
            <a:r>
              <a:rPr lang="en-IN" dirty="0">
                <a:solidFill>
                  <a:schemeClr val="tx1"/>
                </a:solidFill>
              </a:rPr>
              <a:t>By the </a:t>
            </a:r>
            <a:r>
              <a:rPr lang="en-IN" b="1" dirty="0">
                <a:solidFill>
                  <a:schemeClr val="tx1"/>
                </a:solidFill>
              </a:rPr>
              <a:t>testator</a:t>
            </a:r>
            <a:r>
              <a:rPr lang="en-IN" dirty="0">
                <a:solidFill>
                  <a:schemeClr val="tx1"/>
                </a:solidFill>
              </a:rPr>
              <a:t>, in case of a trust created by will</a:t>
            </a:r>
          </a:p>
          <a:p>
            <a:endParaRPr lang="en-US" sz="1702" b="1" dirty="0">
              <a:latin typeface="Calibri" panose="020F0502020204030204" pitchFamily="34" charset="0"/>
              <a:ea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D539A854-5FC6-51E0-1223-0F40D9819709}"/>
              </a:ext>
            </a:extLst>
          </p:cNvPr>
          <p:cNvSpPr>
            <a:spLocks noChangeArrowheads="1"/>
          </p:cNvSpPr>
          <p:nvPr/>
        </p:nvSpPr>
        <p:spPr bwMode="auto">
          <a:xfrm>
            <a:off x="0" y="-184665"/>
            <a:ext cx="32893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378" eaLnBrk="0" fontAlgn="base" hangingPunct="0">
              <a:spcBef>
                <a:spcPct val="0"/>
              </a:spcBef>
              <a:spcAft>
                <a:spcPct val="0"/>
              </a:spcAft>
              <a:buFontTx/>
              <a:buChar char="•"/>
            </a:pPr>
            <a:r>
              <a:rPr lang="en-US" altLang="en-US">
                <a:latin typeface="Arial" panose="020B0604020202020204" pitchFamily="34" charset="0"/>
              </a:rPr>
              <a:t>.</a:t>
            </a:r>
          </a:p>
        </p:txBody>
      </p:sp>
    </p:spTree>
    <p:extLst>
      <p:ext uri="{BB962C8B-B14F-4D97-AF65-F5344CB8AC3E}">
        <p14:creationId xmlns:p14="http://schemas.microsoft.com/office/powerpoint/2010/main" val="33515857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F98FA8-81C9-FF3F-F2AE-D201E5AD432B}"/>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57E56C45-4FB4-209B-71C7-A8796B74D1FC}"/>
              </a:ext>
            </a:extLst>
          </p:cNvPr>
          <p:cNvSpPr>
            <a:spLocks noGrp="1"/>
          </p:cNvSpPr>
          <p:nvPr>
            <p:ph type="body" sz="quarter" idx="13"/>
          </p:nvPr>
        </p:nvSpPr>
        <p:spPr/>
        <p:txBody>
          <a:bodyPr lIns="91440" tIns="45720" rIns="91440" bIns="45720" anchor="t"/>
          <a:lstStyle/>
          <a:p>
            <a:r>
              <a:rPr lang="en-US" sz="2200" dirty="0">
                <a:latin typeface="Calibri" panose="020F0502020204030204" pitchFamily="34" charset="0"/>
                <a:ea typeface="Calibri" panose="020F0502020204030204" pitchFamily="34" charset="0"/>
                <a:cs typeface="Calibri" panose="020F0502020204030204" pitchFamily="34" charset="0"/>
              </a:rPr>
              <a:t>Wealth protection &amp; control over the assets</a:t>
            </a:r>
          </a:p>
          <a:p>
            <a:pPr marL="0" indent="0">
              <a:buNone/>
            </a:pPr>
            <a:endParaRPr lang="en-US" sz="1000" b="1" dirty="0">
              <a:latin typeface="Calibri" panose="020F0502020204030204" pitchFamily="34" charset="0"/>
              <a:ea typeface="Calibri" panose="020F0502020204030204" pitchFamily="34" charset="0"/>
              <a:cs typeface="Calibri" panose="020F0502020204030204" pitchFamily="34" charset="0"/>
            </a:endParaRPr>
          </a:p>
          <a:p>
            <a:r>
              <a:rPr lang="en-US" sz="2200" dirty="0">
                <a:latin typeface="Calibri" panose="020F0502020204030204" pitchFamily="34" charset="0"/>
                <a:ea typeface="Calibri" panose="020F0502020204030204" pitchFamily="34" charset="0"/>
                <a:cs typeface="Calibri" panose="020F0502020204030204" pitchFamily="34" charset="0"/>
              </a:rPr>
              <a:t>Transfer the trust property to next generation</a:t>
            </a:r>
          </a:p>
          <a:p>
            <a:pPr marL="0" indent="0">
              <a:buNone/>
            </a:pPr>
            <a:endParaRPr lang="en-US" sz="1000" dirty="0">
              <a:latin typeface="Calibri" panose="020F0502020204030204" pitchFamily="34" charset="0"/>
              <a:ea typeface="Calibri" panose="020F0502020204030204" pitchFamily="34" charset="0"/>
              <a:cs typeface="Calibri" panose="020F0502020204030204" pitchFamily="34" charset="0"/>
            </a:endParaRPr>
          </a:p>
          <a:p>
            <a:r>
              <a:rPr lang="en-US" sz="2200" dirty="0">
                <a:latin typeface="Calibri" panose="020F0502020204030204" pitchFamily="34" charset="0"/>
                <a:ea typeface="Calibri" panose="020F0502020204030204" pitchFamily="34" charset="0"/>
                <a:cs typeface="Calibri" panose="020F0502020204030204" pitchFamily="34" charset="0"/>
              </a:rPr>
              <a:t>Child with special needs</a:t>
            </a:r>
          </a:p>
          <a:p>
            <a:pPr marL="0" indent="0">
              <a:buNone/>
            </a:pPr>
            <a:endParaRPr lang="en-US" sz="1000" dirty="0">
              <a:latin typeface="Calibri" panose="020F0502020204030204" pitchFamily="34" charset="0"/>
              <a:ea typeface="Calibri" panose="020F0502020204030204" pitchFamily="34" charset="0"/>
              <a:cs typeface="Calibri" panose="020F0502020204030204" pitchFamily="34" charset="0"/>
            </a:endParaRPr>
          </a:p>
          <a:p>
            <a:r>
              <a:rPr lang="en-US" sz="2200" dirty="0">
                <a:latin typeface="Calibri" panose="020F0502020204030204" pitchFamily="34" charset="0"/>
                <a:ea typeface="Calibri" panose="020F0502020204030204" pitchFamily="34" charset="0"/>
                <a:cs typeface="Calibri" panose="020F0502020204030204" pitchFamily="34" charset="0"/>
              </a:rPr>
              <a:t>Ring fencing the assets from any potential bankruptcy claims </a:t>
            </a:r>
          </a:p>
          <a:p>
            <a:pPr marL="0" indent="0">
              <a:buNone/>
            </a:pPr>
            <a:endParaRPr lang="en-US" sz="1000" dirty="0">
              <a:latin typeface="Calibri" panose="020F0502020204030204" pitchFamily="34" charset="0"/>
              <a:ea typeface="Calibri" panose="020F0502020204030204" pitchFamily="34" charset="0"/>
              <a:cs typeface="Calibri" panose="020F0502020204030204" pitchFamily="34" charset="0"/>
            </a:endParaRPr>
          </a:p>
          <a:p>
            <a:r>
              <a:rPr lang="en-US" sz="2200" dirty="0">
                <a:latin typeface="Calibri" panose="020F0502020204030204" pitchFamily="34" charset="0"/>
                <a:ea typeface="Calibri" panose="020F0502020204030204" pitchFamily="34" charset="0"/>
                <a:cs typeface="Calibri" panose="020F0502020204030204" pitchFamily="34" charset="0"/>
              </a:rPr>
              <a:t>To avoid claims from matrimonial disputes </a:t>
            </a:r>
          </a:p>
          <a:p>
            <a:pPr marL="0" indent="0">
              <a:buNone/>
            </a:pPr>
            <a:endParaRPr lang="en-US" sz="1000" dirty="0">
              <a:latin typeface="Calibri" panose="020F0502020204030204" pitchFamily="34" charset="0"/>
              <a:ea typeface="Calibri" panose="020F0502020204030204" pitchFamily="34" charset="0"/>
              <a:cs typeface="Calibri" panose="020F0502020204030204" pitchFamily="34" charset="0"/>
            </a:endParaRPr>
          </a:p>
          <a:p>
            <a:r>
              <a:rPr lang="en-US" sz="2200" dirty="0">
                <a:latin typeface="Calibri" panose="020F0502020204030204" pitchFamily="34" charset="0"/>
                <a:ea typeface="Calibri" panose="020F0502020204030204" pitchFamily="34" charset="0"/>
                <a:cs typeface="Calibri" panose="020F0502020204030204" pitchFamily="34" charset="0"/>
              </a:rPr>
              <a:t>Muslim succession</a:t>
            </a:r>
          </a:p>
          <a:p>
            <a:pPr marL="0" indent="0">
              <a:buNone/>
            </a:pPr>
            <a:endParaRPr lang="en-IN" b="1" dirty="0">
              <a:latin typeface="Calibri" panose="020F0502020204030204" pitchFamily="34" charset="0"/>
              <a:ea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052DD32B-05F5-2064-8517-EF951BB62625}"/>
              </a:ext>
            </a:extLst>
          </p:cNvPr>
          <p:cNvSpPr>
            <a:spLocks noGrp="1"/>
          </p:cNvSpPr>
          <p:nvPr>
            <p:ph type="body" sz="quarter" idx="12"/>
          </p:nvPr>
        </p:nvSpPr>
        <p:spPr/>
        <p:txBody>
          <a:bodyPr/>
          <a:lstStyle/>
          <a:p>
            <a:r>
              <a:rPr lang="en-IN" sz="3200" dirty="0">
                <a:latin typeface="Calibri" panose="020F0502020204030204" pitchFamily="34" charset="0"/>
                <a:ea typeface="Calibri" panose="020F0502020204030204" pitchFamily="34" charset="0"/>
                <a:cs typeface="Calibri" panose="020F0502020204030204" pitchFamily="34" charset="0"/>
              </a:rPr>
              <a:t>Reasons for creating Family Trusts 		</a:t>
            </a:r>
          </a:p>
        </p:txBody>
      </p:sp>
      <p:sp>
        <p:nvSpPr>
          <p:cNvPr id="2" name="Rectangle 1">
            <a:extLst>
              <a:ext uri="{FF2B5EF4-FFF2-40B4-BE49-F238E27FC236}">
                <a16:creationId xmlns:a16="http://schemas.microsoft.com/office/drawing/2014/main" id="{80C8D00F-8FA3-5721-8668-953EC4B6ACF0}"/>
              </a:ext>
            </a:extLst>
          </p:cNvPr>
          <p:cNvSpPr>
            <a:spLocks noChangeArrowheads="1"/>
          </p:cNvSpPr>
          <p:nvPr/>
        </p:nvSpPr>
        <p:spPr bwMode="auto">
          <a:xfrm>
            <a:off x="0" y="-184666"/>
            <a:ext cx="32893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a:ln>
                  <a:noFill/>
                </a:ln>
                <a:solidFill>
                  <a:schemeClr val="tx1"/>
                </a:solidFill>
                <a:effectLst/>
                <a:latin typeface="Arial" panose="020B0604020202020204" pitchFamily="34" charset="0"/>
              </a:rPr>
              <a:t>.</a:t>
            </a:r>
          </a:p>
        </p:txBody>
      </p:sp>
    </p:spTree>
    <p:extLst>
      <p:ext uri="{BB962C8B-B14F-4D97-AF65-F5344CB8AC3E}">
        <p14:creationId xmlns:p14="http://schemas.microsoft.com/office/powerpoint/2010/main" val="10845854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1C867D-5438-B09B-2099-A0A368DB916A}"/>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9B5C4873-C2D5-12AF-9455-D1DCE54A8C0F}"/>
              </a:ext>
            </a:extLst>
          </p:cNvPr>
          <p:cNvSpPr>
            <a:spLocks noGrp="1"/>
          </p:cNvSpPr>
          <p:nvPr>
            <p:ph type="body" sz="quarter" idx="13"/>
          </p:nvPr>
        </p:nvSpPr>
        <p:spPr/>
        <p:txBody>
          <a:bodyPr lIns="91440" tIns="45720" rIns="91440" bIns="45720" anchor="t"/>
          <a:lstStyle/>
          <a:p>
            <a:r>
              <a:rPr lang="en-US" sz="2200" dirty="0">
                <a:latin typeface="Calibri" panose="020F0502020204030204" pitchFamily="34" charset="0"/>
                <a:ea typeface="Calibri" panose="020F0502020204030204" pitchFamily="34" charset="0"/>
                <a:cs typeface="Calibri" panose="020F0502020204030204" pitchFamily="34" charset="0"/>
              </a:rPr>
              <a:t>For NRI (tax planning perspective)</a:t>
            </a:r>
          </a:p>
          <a:p>
            <a:pPr marL="0" indent="0">
              <a:buNone/>
            </a:pPr>
            <a:endParaRPr lang="en-US" b="1" dirty="0">
              <a:latin typeface="Calibri" panose="020F0502020204030204" pitchFamily="34" charset="0"/>
              <a:ea typeface="Calibri" panose="020F0502020204030204" pitchFamily="34" charset="0"/>
              <a:cs typeface="Calibri" panose="020F0502020204030204" pitchFamily="34" charset="0"/>
            </a:endParaRPr>
          </a:p>
          <a:p>
            <a:r>
              <a:rPr lang="en-US" sz="2200" dirty="0">
                <a:latin typeface="Calibri" panose="020F0502020204030204" pitchFamily="34" charset="0"/>
                <a:ea typeface="Calibri" panose="020F0502020204030204" pitchFamily="34" charset="0"/>
                <a:cs typeface="Calibri" panose="020F0502020204030204" pitchFamily="34" charset="0"/>
              </a:rPr>
              <a:t>Delaying wealth transfer (ensure maturity of beneficiary)</a:t>
            </a:r>
          </a:p>
          <a:p>
            <a:pPr marL="0" indent="0">
              <a:buNone/>
            </a:pPr>
            <a:endParaRPr lang="en-US" dirty="0">
              <a:latin typeface="Calibri" panose="020F0502020204030204" pitchFamily="34" charset="0"/>
              <a:ea typeface="Calibri" panose="020F0502020204030204" pitchFamily="34" charset="0"/>
              <a:cs typeface="Calibri" panose="020F0502020204030204" pitchFamily="34" charset="0"/>
            </a:endParaRPr>
          </a:p>
          <a:p>
            <a:r>
              <a:rPr lang="en-US" sz="2200" dirty="0">
                <a:latin typeface="Calibri" panose="020F0502020204030204" pitchFamily="34" charset="0"/>
                <a:ea typeface="Calibri" panose="020F0502020204030204" pitchFamily="34" charset="0"/>
                <a:cs typeface="Calibri" panose="020F0502020204030204" pitchFamily="34" charset="0"/>
              </a:rPr>
              <a:t>Business succession planning</a:t>
            </a:r>
          </a:p>
          <a:p>
            <a:pPr marL="0" indent="0">
              <a:buNone/>
            </a:pPr>
            <a:endParaRPr lang="en-US" dirty="0">
              <a:latin typeface="Calibri" panose="020F0502020204030204" pitchFamily="34" charset="0"/>
              <a:ea typeface="Calibri" panose="020F0502020204030204" pitchFamily="34" charset="0"/>
              <a:cs typeface="Calibri" panose="020F0502020204030204" pitchFamily="34" charset="0"/>
            </a:endParaRPr>
          </a:p>
          <a:p>
            <a:r>
              <a:rPr lang="en-US" sz="2200" dirty="0">
                <a:latin typeface="Calibri" panose="020F0502020204030204" pitchFamily="34" charset="0"/>
                <a:ea typeface="Calibri" panose="020F0502020204030204" pitchFamily="34" charset="0"/>
                <a:cs typeface="Calibri" panose="020F0502020204030204" pitchFamily="34" charset="0"/>
              </a:rPr>
              <a:t>Charity/ philanthropic objects</a:t>
            </a:r>
          </a:p>
          <a:p>
            <a:pPr marL="0" indent="0">
              <a:buNone/>
            </a:pPr>
            <a:endParaRPr lang="en-US" dirty="0">
              <a:latin typeface="Calibri" panose="020F0502020204030204" pitchFamily="34" charset="0"/>
              <a:ea typeface="Calibri" panose="020F0502020204030204" pitchFamily="34" charset="0"/>
              <a:cs typeface="Calibri" panose="020F0502020204030204" pitchFamily="34" charset="0"/>
            </a:endParaRPr>
          </a:p>
          <a:p>
            <a:r>
              <a:rPr lang="en-US" sz="2200" dirty="0">
                <a:latin typeface="Calibri" panose="020F0502020204030204" pitchFamily="34" charset="0"/>
                <a:ea typeface="Calibri" panose="020F0502020204030204" pitchFamily="34" charset="0"/>
                <a:cs typeface="Calibri" panose="020F0502020204030204" pitchFamily="34" charset="0"/>
              </a:rPr>
              <a:t>Confidentiality - no information goes in the public domain</a:t>
            </a:r>
          </a:p>
          <a:p>
            <a:pPr marL="0" indent="0">
              <a:buNone/>
            </a:pPr>
            <a:endParaRPr lang="en-US"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IN" b="1" dirty="0">
              <a:latin typeface="Calibri" panose="020F0502020204030204" pitchFamily="34" charset="0"/>
              <a:ea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2E7D6DCC-B88D-D93A-70CE-BDBD1699451A}"/>
              </a:ext>
            </a:extLst>
          </p:cNvPr>
          <p:cNvSpPr>
            <a:spLocks noGrp="1"/>
          </p:cNvSpPr>
          <p:nvPr>
            <p:ph type="body" sz="quarter" idx="12"/>
          </p:nvPr>
        </p:nvSpPr>
        <p:spPr/>
        <p:txBody>
          <a:bodyPr/>
          <a:lstStyle/>
          <a:p>
            <a:r>
              <a:rPr lang="en-IN" sz="3200" dirty="0">
                <a:latin typeface="Calibri" panose="020F0502020204030204" pitchFamily="34" charset="0"/>
                <a:ea typeface="Calibri" panose="020F0502020204030204" pitchFamily="34" charset="0"/>
                <a:cs typeface="Calibri" panose="020F0502020204030204" pitchFamily="34" charset="0"/>
              </a:rPr>
              <a:t>Reasons for creating Family Trusts (#2)		</a:t>
            </a:r>
          </a:p>
        </p:txBody>
      </p:sp>
      <p:sp>
        <p:nvSpPr>
          <p:cNvPr id="2" name="Rectangle 1">
            <a:extLst>
              <a:ext uri="{FF2B5EF4-FFF2-40B4-BE49-F238E27FC236}">
                <a16:creationId xmlns:a16="http://schemas.microsoft.com/office/drawing/2014/main" id="{BCF7A497-346A-14AB-B481-82B965140F6B}"/>
              </a:ext>
            </a:extLst>
          </p:cNvPr>
          <p:cNvSpPr>
            <a:spLocks noChangeArrowheads="1"/>
          </p:cNvSpPr>
          <p:nvPr/>
        </p:nvSpPr>
        <p:spPr bwMode="auto">
          <a:xfrm>
            <a:off x="0" y="-184666"/>
            <a:ext cx="32893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a:ln>
                  <a:noFill/>
                </a:ln>
                <a:solidFill>
                  <a:schemeClr val="tx1"/>
                </a:solidFill>
                <a:effectLst/>
                <a:latin typeface="Arial" panose="020B0604020202020204" pitchFamily="34" charset="0"/>
              </a:rPr>
              <a:t>.</a:t>
            </a:r>
          </a:p>
        </p:txBody>
      </p:sp>
    </p:spTree>
    <p:extLst>
      <p:ext uri="{BB962C8B-B14F-4D97-AF65-F5344CB8AC3E}">
        <p14:creationId xmlns:p14="http://schemas.microsoft.com/office/powerpoint/2010/main" val="8115433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E779F7-F67D-A2F7-B0AE-20E934DAAD2A}"/>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4A609DB4-2667-8021-3ED3-FB52CA606712}"/>
              </a:ext>
            </a:extLst>
          </p:cNvPr>
          <p:cNvSpPr>
            <a:spLocks noGrp="1"/>
          </p:cNvSpPr>
          <p:nvPr>
            <p:ph type="body" sz="quarter" idx="13"/>
          </p:nvPr>
        </p:nvSpPr>
        <p:spPr/>
        <p:txBody>
          <a:bodyPr lIns="91440" tIns="45720" rIns="91440" bIns="45720" anchor="t"/>
          <a:lstStyle/>
          <a:p>
            <a:r>
              <a:rPr lang="en-US" sz="2200" dirty="0">
                <a:latin typeface="Calibri" panose="020F0502020204030204" pitchFamily="34" charset="0"/>
                <a:ea typeface="Calibri" panose="020F0502020204030204" pitchFamily="34" charset="0"/>
                <a:cs typeface="Calibri" panose="020F0502020204030204" pitchFamily="34" charset="0"/>
              </a:rPr>
              <a:t>Who is the Settlor/ Trustee/ Beneficiary?</a:t>
            </a:r>
          </a:p>
          <a:p>
            <a:pPr marL="0" indent="0">
              <a:buNone/>
            </a:pPr>
            <a:endParaRPr lang="en-US" dirty="0">
              <a:latin typeface="Calibri" panose="020F0502020204030204" pitchFamily="34" charset="0"/>
              <a:ea typeface="Calibri" panose="020F0502020204030204" pitchFamily="34" charset="0"/>
              <a:cs typeface="Calibri" panose="020F0502020204030204" pitchFamily="34" charset="0"/>
            </a:endParaRPr>
          </a:p>
          <a:p>
            <a:r>
              <a:rPr lang="en-US" sz="2200" dirty="0">
                <a:latin typeface="Calibri" panose="020F0502020204030204" pitchFamily="34" charset="0"/>
                <a:ea typeface="Calibri" panose="020F0502020204030204" pitchFamily="34" charset="0"/>
                <a:cs typeface="Calibri" panose="020F0502020204030204" pitchFamily="34" charset="0"/>
              </a:rPr>
              <a:t>What is the nature of the property (joint family/ HUF property/ ancestral property)?</a:t>
            </a:r>
          </a:p>
          <a:p>
            <a:pPr marL="0" indent="0">
              <a:buNone/>
            </a:pPr>
            <a:endParaRPr lang="en-US" b="1" dirty="0">
              <a:latin typeface="Calibri" panose="020F0502020204030204" pitchFamily="34" charset="0"/>
              <a:ea typeface="Calibri" panose="020F0502020204030204" pitchFamily="34" charset="0"/>
              <a:cs typeface="Calibri" panose="020F0502020204030204" pitchFamily="34" charset="0"/>
            </a:endParaRPr>
          </a:p>
          <a:p>
            <a:r>
              <a:rPr lang="en-US" sz="2200" dirty="0">
                <a:latin typeface="Calibri" panose="020F0502020204030204" pitchFamily="34" charset="0"/>
                <a:ea typeface="Calibri" panose="020F0502020204030204" pitchFamily="34" charset="0"/>
                <a:cs typeface="Calibri" panose="020F0502020204030204" pitchFamily="34" charset="0"/>
              </a:rPr>
              <a:t>What are the powers to be granted to Trustee?</a:t>
            </a:r>
          </a:p>
          <a:p>
            <a:pPr marL="0" indent="0">
              <a:buNone/>
            </a:pPr>
            <a:endParaRPr lang="en-US" dirty="0">
              <a:latin typeface="Calibri" panose="020F0502020204030204" pitchFamily="34" charset="0"/>
              <a:ea typeface="Calibri" panose="020F0502020204030204" pitchFamily="34" charset="0"/>
              <a:cs typeface="Calibri" panose="020F0502020204030204" pitchFamily="34" charset="0"/>
            </a:endParaRPr>
          </a:p>
          <a:p>
            <a:r>
              <a:rPr lang="en-US" sz="2200" dirty="0">
                <a:latin typeface="Calibri" panose="020F0502020204030204" pitchFamily="34" charset="0"/>
                <a:ea typeface="Calibri" panose="020F0502020204030204" pitchFamily="34" charset="0"/>
                <a:cs typeface="Calibri" panose="020F0502020204030204" pitchFamily="34" charset="0"/>
              </a:rPr>
              <a:t>What is the mode of creation?</a:t>
            </a:r>
          </a:p>
          <a:p>
            <a:pPr marL="0" indent="0">
              <a:buNone/>
            </a:pPr>
            <a:endParaRPr lang="en-US" dirty="0">
              <a:latin typeface="Calibri" panose="020F0502020204030204" pitchFamily="34" charset="0"/>
              <a:ea typeface="Calibri" panose="020F0502020204030204" pitchFamily="34" charset="0"/>
              <a:cs typeface="Calibri" panose="020F0502020204030204" pitchFamily="34" charset="0"/>
            </a:endParaRPr>
          </a:p>
          <a:p>
            <a:r>
              <a:rPr lang="en-US" sz="2200" dirty="0">
                <a:latin typeface="Calibri" panose="020F0502020204030204" pitchFamily="34" charset="0"/>
                <a:ea typeface="Calibri" panose="020F0502020204030204" pitchFamily="34" charset="0"/>
                <a:cs typeface="Calibri" panose="020F0502020204030204" pitchFamily="34" charset="0"/>
              </a:rPr>
              <a:t>Stamp duty and registration charges</a:t>
            </a:r>
          </a:p>
          <a:p>
            <a:pPr marL="0" indent="0">
              <a:buNone/>
            </a:pPr>
            <a:endParaRPr lang="en-US" dirty="0">
              <a:latin typeface="Calibri" panose="020F0502020204030204" pitchFamily="34" charset="0"/>
              <a:ea typeface="Calibri" panose="020F0502020204030204" pitchFamily="34" charset="0"/>
              <a:cs typeface="Calibri" panose="020F0502020204030204" pitchFamily="34" charset="0"/>
            </a:endParaRPr>
          </a:p>
          <a:p>
            <a:endParaRPr lang="en-US" sz="22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IN" b="1" dirty="0">
              <a:latin typeface="Calibri" panose="020F0502020204030204" pitchFamily="34" charset="0"/>
              <a:ea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1053650D-5614-2C05-1F44-4FF81CB8A4A2}"/>
              </a:ext>
            </a:extLst>
          </p:cNvPr>
          <p:cNvSpPr>
            <a:spLocks noGrp="1"/>
          </p:cNvSpPr>
          <p:nvPr>
            <p:ph type="body" sz="quarter" idx="12"/>
          </p:nvPr>
        </p:nvSpPr>
        <p:spPr/>
        <p:txBody>
          <a:bodyPr/>
          <a:lstStyle/>
          <a:p>
            <a:r>
              <a:rPr lang="en-IN" sz="3200" dirty="0">
                <a:latin typeface="Calibri" panose="020F0502020204030204" pitchFamily="34" charset="0"/>
                <a:ea typeface="Calibri" panose="020F0502020204030204" pitchFamily="34" charset="0"/>
                <a:cs typeface="Calibri" panose="020F0502020204030204" pitchFamily="34" charset="0"/>
              </a:rPr>
              <a:t>Checklist for Family Trusts 		</a:t>
            </a:r>
          </a:p>
        </p:txBody>
      </p:sp>
      <p:sp>
        <p:nvSpPr>
          <p:cNvPr id="2" name="Rectangle 1">
            <a:extLst>
              <a:ext uri="{FF2B5EF4-FFF2-40B4-BE49-F238E27FC236}">
                <a16:creationId xmlns:a16="http://schemas.microsoft.com/office/drawing/2014/main" id="{B48AC375-271B-BA11-4E3E-D510C1616507}"/>
              </a:ext>
            </a:extLst>
          </p:cNvPr>
          <p:cNvSpPr>
            <a:spLocks noChangeArrowheads="1"/>
          </p:cNvSpPr>
          <p:nvPr/>
        </p:nvSpPr>
        <p:spPr bwMode="auto">
          <a:xfrm>
            <a:off x="0" y="-184666"/>
            <a:ext cx="32893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a:ln>
                  <a:noFill/>
                </a:ln>
                <a:solidFill>
                  <a:schemeClr val="tx1"/>
                </a:solidFill>
                <a:effectLst/>
                <a:latin typeface="Arial" panose="020B0604020202020204" pitchFamily="34" charset="0"/>
              </a:rPr>
              <a:t>.</a:t>
            </a:r>
          </a:p>
        </p:txBody>
      </p:sp>
    </p:spTree>
    <p:extLst>
      <p:ext uri="{BB962C8B-B14F-4D97-AF65-F5344CB8AC3E}">
        <p14:creationId xmlns:p14="http://schemas.microsoft.com/office/powerpoint/2010/main" val="21136557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DC4BB58-71E0-5348-8595-3BEC91131F95}"/>
              </a:ext>
            </a:extLst>
          </p:cNvPr>
          <p:cNvSpPr>
            <a:spLocks noGrp="1"/>
          </p:cNvSpPr>
          <p:nvPr>
            <p:ph type="body" sz="quarter" idx="13"/>
          </p:nvPr>
        </p:nvSpPr>
        <p:spPr/>
        <p:txBody>
          <a:bodyPr/>
          <a:lstStyle/>
          <a:p>
            <a:r>
              <a:rPr lang="en-US" err="1"/>
              <a:t>www.lakshmisri.com</a:t>
            </a:r>
            <a:endParaRPr lang="en-US"/>
          </a:p>
        </p:txBody>
      </p:sp>
      <p:sp>
        <p:nvSpPr>
          <p:cNvPr id="8" name="Text Placeholder 7">
            <a:extLst>
              <a:ext uri="{FF2B5EF4-FFF2-40B4-BE49-F238E27FC236}">
                <a16:creationId xmlns:a16="http://schemas.microsoft.com/office/drawing/2014/main" id="{7980DA73-FC69-754D-A5B9-8FD5CF0C67CC}"/>
              </a:ext>
            </a:extLst>
          </p:cNvPr>
          <p:cNvSpPr>
            <a:spLocks noGrp="1"/>
          </p:cNvSpPr>
          <p:nvPr>
            <p:ph type="body" sz="quarter" idx="14"/>
          </p:nvPr>
        </p:nvSpPr>
        <p:spPr/>
        <p:txBody>
          <a:bodyPr/>
          <a:lstStyle/>
          <a:p>
            <a:pPr lvl="0"/>
            <a:r>
              <a:rPr lang="en-US" altLang="ko-KR"/>
              <a:t>Committed to International Standards in Information Security</a:t>
            </a:r>
          </a:p>
        </p:txBody>
      </p:sp>
      <p:sp>
        <p:nvSpPr>
          <p:cNvPr id="10" name="Text Placeholder 9">
            <a:extLst>
              <a:ext uri="{FF2B5EF4-FFF2-40B4-BE49-F238E27FC236}">
                <a16:creationId xmlns:a16="http://schemas.microsoft.com/office/drawing/2014/main" id="{AA88B188-DBEC-9A4F-AC63-169A2E128DF2}"/>
              </a:ext>
            </a:extLst>
          </p:cNvPr>
          <p:cNvSpPr>
            <a:spLocks noGrp="1"/>
          </p:cNvSpPr>
          <p:nvPr>
            <p:ph type="body" sz="quarter" idx="17"/>
          </p:nvPr>
        </p:nvSpPr>
        <p:spPr/>
        <p:txBody>
          <a:bodyPr/>
          <a:lstStyle/>
          <a:p>
            <a:pPr lvl="0"/>
            <a:r>
              <a:rPr lang="en-US" altLang="ko-KR" cap="all"/>
              <a:t>New Delhi</a:t>
            </a:r>
          </a:p>
          <a:p>
            <a:pPr lvl="0"/>
            <a:r>
              <a:rPr lang="en-US" altLang="ko-KR" err="1"/>
              <a:t>Lsdel@lakshmisri.com</a:t>
            </a:r>
            <a:endParaRPr lang="en-US" altLang="ko-KR"/>
          </a:p>
          <a:p>
            <a:pPr lvl="0"/>
            <a:endParaRPr lang="en-US" altLang="ko-KR"/>
          </a:p>
          <a:p>
            <a:pPr lvl="0"/>
            <a:r>
              <a:rPr lang="en-US" altLang="ko-KR" cap="all"/>
              <a:t>Mumbai</a:t>
            </a:r>
          </a:p>
          <a:p>
            <a:pPr lvl="0"/>
            <a:r>
              <a:rPr lang="en-US" altLang="ko-KR" err="1"/>
              <a:t>Lsbom@lakshmisri.com</a:t>
            </a:r>
            <a:endParaRPr lang="en-US" altLang="ko-KR"/>
          </a:p>
          <a:p>
            <a:pPr lvl="0"/>
            <a:endParaRPr lang="en-US" altLang="ko-KR"/>
          </a:p>
          <a:p>
            <a:pPr lvl="0"/>
            <a:r>
              <a:rPr lang="en-US" altLang="ko-KR" cap="all"/>
              <a:t>Chennai</a:t>
            </a:r>
          </a:p>
          <a:p>
            <a:pPr lvl="0"/>
            <a:r>
              <a:rPr lang="en-US" altLang="ko-KR" err="1"/>
              <a:t>Lsmds@lakshmisri.com</a:t>
            </a:r>
            <a:endParaRPr lang="en-US" altLang="ko-KR"/>
          </a:p>
          <a:p>
            <a:pPr lvl="0"/>
            <a:endParaRPr lang="en-US" altLang="ko-KR"/>
          </a:p>
          <a:p>
            <a:pPr lvl="0"/>
            <a:r>
              <a:rPr lang="en-US" altLang="ko-KR" cap="all"/>
              <a:t>Bengaluru</a:t>
            </a:r>
          </a:p>
          <a:p>
            <a:pPr lvl="0"/>
            <a:r>
              <a:rPr lang="en-US" altLang="ko-KR" err="1"/>
              <a:t>Lsblr@lakshmisri.com</a:t>
            </a:r>
            <a:endParaRPr lang="en-US" altLang="ko-KR"/>
          </a:p>
          <a:p>
            <a:pPr lvl="0"/>
            <a:endParaRPr lang="en-US" altLang="ko-KR"/>
          </a:p>
          <a:p>
            <a:pPr lvl="0"/>
            <a:r>
              <a:rPr lang="en-US" altLang="ko-KR" cap="all"/>
              <a:t>Hyderabad</a:t>
            </a:r>
          </a:p>
          <a:p>
            <a:pPr lvl="0"/>
            <a:r>
              <a:rPr lang="en-US" altLang="ko-KR" err="1"/>
              <a:t>Lshyd@lakshmisri.com</a:t>
            </a:r>
            <a:endParaRPr lang="en-US" altLang="ko-KR"/>
          </a:p>
          <a:p>
            <a:pPr lvl="0"/>
            <a:endParaRPr lang="en-US" altLang="ko-KR"/>
          </a:p>
          <a:p>
            <a:pPr lvl="0"/>
            <a:r>
              <a:rPr lang="en-US" altLang="ko-KR" cap="all"/>
              <a:t>Ahmedabad</a:t>
            </a:r>
          </a:p>
          <a:p>
            <a:pPr lvl="0"/>
            <a:r>
              <a:rPr lang="en-US" altLang="ko-KR" err="1"/>
              <a:t>Lsahd@lakshmisri.com</a:t>
            </a:r>
            <a:endParaRPr lang="en-US" altLang="ko-KR"/>
          </a:p>
          <a:p>
            <a:pPr lvl="0"/>
            <a:endParaRPr lang="en-US" altLang="ko-KR"/>
          </a:p>
          <a:p>
            <a:pPr lvl="0"/>
            <a:r>
              <a:rPr lang="en-US" altLang="ko-KR" cap="all"/>
              <a:t>Pune</a:t>
            </a:r>
          </a:p>
          <a:p>
            <a:pPr lvl="0"/>
            <a:r>
              <a:rPr lang="en-US" altLang="ko-KR" err="1"/>
              <a:t>Lspune@lakshmisri.com</a:t>
            </a:r>
            <a:endParaRPr lang="en-US" altLang="ko-KR"/>
          </a:p>
          <a:p>
            <a:pPr lvl="0"/>
            <a:endParaRPr lang="en-US" altLang="ko-KR"/>
          </a:p>
          <a:p>
            <a:pPr lvl="0"/>
            <a:endParaRPr lang="en-US" altLang="ko-KR"/>
          </a:p>
        </p:txBody>
      </p:sp>
      <p:sp>
        <p:nvSpPr>
          <p:cNvPr id="11" name="Text Placeholder 10">
            <a:extLst>
              <a:ext uri="{FF2B5EF4-FFF2-40B4-BE49-F238E27FC236}">
                <a16:creationId xmlns:a16="http://schemas.microsoft.com/office/drawing/2014/main" id="{B06B4E93-B65C-F74A-AFBC-102985ED62BF}"/>
              </a:ext>
            </a:extLst>
          </p:cNvPr>
          <p:cNvSpPr>
            <a:spLocks noGrp="1"/>
          </p:cNvSpPr>
          <p:nvPr>
            <p:ph type="body" sz="quarter" idx="18"/>
          </p:nvPr>
        </p:nvSpPr>
        <p:spPr>
          <a:xfrm>
            <a:off x="6773853" y="790282"/>
            <a:ext cx="1751581" cy="3437651"/>
          </a:xfrm>
        </p:spPr>
        <p:txBody>
          <a:bodyPr/>
          <a:lstStyle/>
          <a:p>
            <a:pPr lvl="0"/>
            <a:r>
              <a:rPr lang="en-US" altLang="ko-KR" cap="all">
                <a:solidFill>
                  <a:schemeClr val="tx1">
                    <a:lumMod val="75000"/>
                    <a:lumOff val="25000"/>
                  </a:schemeClr>
                </a:solidFill>
              </a:rPr>
              <a:t>Kolkata</a:t>
            </a:r>
          </a:p>
          <a:p>
            <a:pPr lvl="0"/>
            <a:r>
              <a:rPr lang="en-US" altLang="ko-KR" err="1">
                <a:solidFill>
                  <a:schemeClr val="tx1">
                    <a:lumMod val="75000"/>
                    <a:lumOff val="25000"/>
                  </a:schemeClr>
                </a:solidFill>
              </a:rPr>
              <a:t>Lskolkata@lakshmisri.com</a:t>
            </a:r>
            <a:endParaRPr lang="en-US" altLang="ko-KR">
              <a:solidFill>
                <a:schemeClr val="tx1">
                  <a:lumMod val="75000"/>
                  <a:lumOff val="25000"/>
                </a:schemeClr>
              </a:solidFill>
            </a:endParaRPr>
          </a:p>
          <a:p>
            <a:pPr lvl="0"/>
            <a:endParaRPr lang="en-US" altLang="ko-KR">
              <a:solidFill>
                <a:schemeClr val="tx1">
                  <a:lumMod val="75000"/>
                  <a:lumOff val="25000"/>
                </a:schemeClr>
              </a:solidFill>
            </a:endParaRPr>
          </a:p>
          <a:p>
            <a:pPr lvl="0"/>
            <a:r>
              <a:rPr lang="en-US" altLang="ko-KR" cap="all">
                <a:solidFill>
                  <a:schemeClr val="tx1">
                    <a:lumMod val="75000"/>
                    <a:lumOff val="25000"/>
                  </a:schemeClr>
                </a:solidFill>
              </a:rPr>
              <a:t>Chandigarh</a:t>
            </a:r>
          </a:p>
          <a:p>
            <a:pPr lvl="0"/>
            <a:r>
              <a:rPr lang="en-US" altLang="ko-KR" err="1">
                <a:solidFill>
                  <a:schemeClr val="tx1">
                    <a:lumMod val="75000"/>
                    <a:lumOff val="25000"/>
                  </a:schemeClr>
                </a:solidFill>
              </a:rPr>
              <a:t>Lschd@lakshmisri.com</a:t>
            </a:r>
            <a:endParaRPr lang="en-US" altLang="ko-KR">
              <a:solidFill>
                <a:schemeClr val="tx1">
                  <a:lumMod val="75000"/>
                  <a:lumOff val="25000"/>
                </a:schemeClr>
              </a:solidFill>
            </a:endParaRPr>
          </a:p>
          <a:p>
            <a:pPr lvl="0"/>
            <a:endParaRPr lang="en-US" altLang="ko-KR">
              <a:solidFill>
                <a:schemeClr val="tx1">
                  <a:lumMod val="75000"/>
                  <a:lumOff val="25000"/>
                </a:schemeClr>
              </a:solidFill>
            </a:endParaRPr>
          </a:p>
          <a:p>
            <a:pPr lvl="0"/>
            <a:r>
              <a:rPr lang="en-US" altLang="ko-KR" cap="all">
                <a:solidFill>
                  <a:schemeClr val="tx1">
                    <a:lumMod val="75000"/>
                    <a:lumOff val="25000"/>
                  </a:schemeClr>
                </a:solidFill>
              </a:rPr>
              <a:t>Gurugram</a:t>
            </a:r>
          </a:p>
          <a:p>
            <a:pPr lvl="0"/>
            <a:r>
              <a:rPr lang="en-US" altLang="ko-KR" err="1">
                <a:solidFill>
                  <a:schemeClr val="tx1">
                    <a:lumMod val="75000"/>
                    <a:lumOff val="25000"/>
                  </a:schemeClr>
                </a:solidFill>
              </a:rPr>
              <a:t>Lsgurgaon@lakshmisri.com</a:t>
            </a:r>
            <a:endParaRPr lang="en-US" altLang="ko-KR">
              <a:solidFill>
                <a:schemeClr val="tx1">
                  <a:lumMod val="75000"/>
                  <a:lumOff val="25000"/>
                </a:schemeClr>
              </a:solidFill>
            </a:endParaRPr>
          </a:p>
          <a:p>
            <a:pPr lvl="0"/>
            <a:endParaRPr lang="en-US" altLang="ko-KR">
              <a:solidFill>
                <a:schemeClr val="tx1">
                  <a:lumMod val="75000"/>
                  <a:lumOff val="25000"/>
                </a:schemeClr>
              </a:solidFill>
            </a:endParaRPr>
          </a:p>
          <a:p>
            <a:pPr lvl="0"/>
            <a:r>
              <a:rPr lang="en-US" altLang="ko-KR" cap="all" err="1">
                <a:solidFill>
                  <a:schemeClr val="tx1">
                    <a:lumMod val="75000"/>
                    <a:lumOff val="25000"/>
                  </a:schemeClr>
                </a:solidFill>
              </a:rPr>
              <a:t>Prayagraj</a:t>
            </a:r>
            <a:endParaRPr lang="en-US" altLang="ko-KR" cap="all">
              <a:solidFill>
                <a:schemeClr val="tx1">
                  <a:lumMod val="75000"/>
                  <a:lumOff val="25000"/>
                </a:schemeClr>
              </a:solidFill>
            </a:endParaRPr>
          </a:p>
          <a:p>
            <a:pPr lvl="0"/>
            <a:r>
              <a:rPr lang="en-US" altLang="ko-KR" err="1">
                <a:solidFill>
                  <a:schemeClr val="tx1">
                    <a:lumMod val="75000"/>
                    <a:lumOff val="25000"/>
                  </a:schemeClr>
                </a:solidFill>
              </a:rPr>
              <a:t>Lsallahabad@lakshmisri.com</a:t>
            </a:r>
            <a:endParaRPr lang="en-US" altLang="ko-KR">
              <a:solidFill>
                <a:schemeClr val="tx1">
                  <a:lumMod val="75000"/>
                  <a:lumOff val="25000"/>
                </a:schemeClr>
              </a:solidFill>
            </a:endParaRPr>
          </a:p>
          <a:p>
            <a:pPr lvl="0"/>
            <a:endParaRPr lang="en-US" altLang="ko-KR">
              <a:solidFill>
                <a:schemeClr val="tx1">
                  <a:lumMod val="75000"/>
                  <a:lumOff val="25000"/>
                </a:schemeClr>
              </a:solidFill>
            </a:endParaRPr>
          </a:p>
          <a:p>
            <a:pPr lvl="0"/>
            <a:r>
              <a:rPr lang="en-US" altLang="ko-KR" cap="all">
                <a:solidFill>
                  <a:schemeClr val="tx1">
                    <a:lumMod val="75000"/>
                    <a:lumOff val="25000"/>
                  </a:schemeClr>
                </a:solidFill>
              </a:rPr>
              <a:t>Kochi</a:t>
            </a:r>
          </a:p>
          <a:p>
            <a:pPr lvl="0"/>
            <a:r>
              <a:rPr lang="en-US" altLang="ko-KR" err="1">
                <a:solidFill>
                  <a:schemeClr val="tx1">
                    <a:lumMod val="75000"/>
                    <a:lumOff val="25000"/>
                  </a:schemeClr>
                </a:solidFill>
              </a:rPr>
              <a:t>Lskochi@lakshmisri.com</a:t>
            </a:r>
            <a:endParaRPr lang="en-US" altLang="ko-KR">
              <a:solidFill>
                <a:schemeClr val="tx1">
                  <a:lumMod val="75000"/>
                  <a:lumOff val="25000"/>
                </a:schemeClr>
              </a:solidFill>
            </a:endParaRPr>
          </a:p>
          <a:p>
            <a:pPr lvl="0"/>
            <a:endParaRPr lang="en-US" altLang="ko-KR">
              <a:solidFill>
                <a:schemeClr val="tx1">
                  <a:lumMod val="75000"/>
                  <a:lumOff val="25000"/>
                </a:schemeClr>
              </a:solidFill>
            </a:endParaRPr>
          </a:p>
          <a:p>
            <a:pPr lvl="0"/>
            <a:r>
              <a:rPr lang="en-US" altLang="ko-KR" cap="all">
                <a:solidFill>
                  <a:schemeClr val="tx1">
                    <a:lumMod val="75000"/>
                    <a:lumOff val="25000"/>
                  </a:schemeClr>
                </a:solidFill>
              </a:rPr>
              <a:t>Jaipur</a:t>
            </a:r>
          </a:p>
          <a:p>
            <a:pPr lvl="0"/>
            <a:r>
              <a:rPr lang="en-US" altLang="ko-KR" err="1">
                <a:solidFill>
                  <a:schemeClr val="tx1">
                    <a:lumMod val="75000"/>
                    <a:lumOff val="25000"/>
                  </a:schemeClr>
                </a:solidFill>
              </a:rPr>
              <a:t>Lsjaipur@lakshmisri.com</a:t>
            </a:r>
            <a:endParaRPr lang="en-US" altLang="ko-KR">
              <a:solidFill>
                <a:schemeClr val="tx1">
                  <a:lumMod val="75000"/>
                  <a:lumOff val="25000"/>
                </a:schemeClr>
              </a:solidFill>
            </a:endParaRPr>
          </a:p>
          <a:p>
            <a:pPr lvl="0"/>
            <a:endParaRPr lang="en-US" altLang="ko-KR">
              <a:solidFill>
                <a:schemeClr val="tx1">
                  <a:lumMod val="75000"/>
                  <a:lumOff val="25000"/>
                </a:schemeClr>
              </a:solidFill>
            </a:endParaRPr>
          </a:p>
          <a:p>
            <a:pPr lvl="0"/>
            <a:r>
              <a:rPr lang="en-US" altLang="ko-KR" cap="all">
                <a:solidFill>
                  <a:schemeClr val="tx1">
                    <a:lumMod val="75000"/>
                    <a:lumOff val="25000"/>
                  </a:schemeClr>
                </a:solidFill>
              </a:rPr>
              <a:t>Nagpur</a:t>
            </a:r>
          </a:p>
          <a:p>
            <a:pPr lvl="0"/>
            <a:r>
              <a:rPr lang="en-US" altLang="ko-KR" err="1">
                <a:solidFill>
                  <a:schemeClr val="tx1">
                    <a:lumMod val="75000"/>
                    <a:lumOff val="25000"/>
                  </a:schemeClr>
                </a:solidFill>
              </a:rPr>
              <a:t>Lsnagpur@lakshmisri.com</a:t>
            </a:r>
            <a:endParaRPr lang="en-US" altLang="ko-KR">
              <a:solidFill>
                <a:schemeClr val="tx1">
                  <a:lumMod val="75000"/>
                  <a:lumOff val="25000"/>
                </a:schemeClr>
              </a:solidFill>
            </a:endParaRPr>
          </a:p>
          <a:p>
            <a:pPr lvl="0"/>
            <a:endParaRPr lang="en-US" altLang="ko-KR">
              <a:solidFill>
                <a:schemeClr val="tx1">
                  <a:lumMod val="75000"/>
                  <a:lumOff val="25000"/>
                </a:schemeClr>
              </a:solidFill>
            </a:endParaRPr>
          </a:p>
        </p:txBody>
      </p:sp>
      <p:sp>
        <p:nvSpPr>
          <p:cNvPr id="12" name="Text Placeholder 11">
            <a:extLst>
              <a:ext uri="{FF2B5EF4-FFF2-40B4-BE49-F238E27FC236}">
                <a16:creationId xmlns:a16="http://schemas.microsoft.com/office/drawing/2014/main" id="{489C614E-617D-8B47-8967-2831416EFF3F}"/>
              </a:ext>
            </a:extLst>
          </p:cNvPr>
          <p:cNvSpPr>
            <a:spLocks noGrp="1"/>
          </p:cNvSpPr>
          <p:nvPr>
            <p:ph type="body" sz="quarter" idx="19"/>
          </p:nvPr>
        </p:nvSpPr>
        <p:spPr/>
        <p:txBody>
          <a:bodyPr/>
          <a:lstStyle/>
          <a:p>
            <a:r>
              <a:rPr lang="en-US"/>
              <a:t>LOCATIONS</a:t>
            </a:r>
          </a:p>
        </p:txBody>
      </p:sp>
      <p:sp>
        <p:nvSpPr>
          <p:cNvPr id="5" name="Text Placeholder 4">
            <a:extLst>
              <a:ext uri="{FF2B5EF4-FFF2-40B4-BE49-F238E27FC236}">
                <a16:creationId xmlns:a16="http://schemas.microsoft.com/office/drawing/2014/main" id="{F4BCA891-E1EC-101A-3437-E9E5AA15A046}"/>
              </a:ext>
            </a:extLst>
          </p:cNvPr>
          <p:cNvSpPr>
            <a:spLocks noGrp="1"/>
          </p:cNvSpPr>
          <p:nvPr>
            <p:ph type="body" sz="quarter" idx="20"/>
          </p:nvPr>
        </p:nvSpPr>
        <p:spPr/>
        <p:txBody>
          <a:bodyPr/>
          <a:lstStyle/>
          <a:p>
            <a:pPr marL="0" indent="0">
              <a:buNone/>
              <a:defRPr/>
            </a:pPr>
            <a:r>
              <a:rPr lang="en-US" sz="1000" cap="all" spc="60">
                <a:solidFill>
                  <a:srgbClr val="F3723D"/>
                </a:solidFill>
              </a:rPr>
              <a:t>FOR any support or information write to:</a:t>
            </a:r>
          </a:p>
        </p:txBody>
      </p:sp>
      <p:sp>
        <p:nvSpPr>
          <p:cNvPr id="6" name="Text Placeholder 9">
            <a:extLst>
              <a:ext uri="{FF2B5EF4-FFF2-40B4-BE49-F238E27FC236}">
                <a16:creationId xmlns:a16="http://schemas.microsoft.com/office/drawing/2014/main" id="{E2A5668C-FC67-2DA9-039D-8D53D920B3CF}"/>
              </a:ext>
            </a:extLst>
          </p:cNvPr>
          <p:cNvSpPr>
            <a:spLocks noGrp="1"/>
          </p:cNvSpPr>
          <p:nvPr>
            <p:ph type="body" sz="quarter" idx="21" hasCustomPrompt="1"/>
          </p:nvPr>
        </p:nvSpPr>
        <p:spPr>
          <a:xfrm>
            <a:off x="298199" y="2428444"/>
            <a:ext cx="3885032" cy="823788"/>
          </a:xfrm>
          <a:prstGeom prst="rect">
            <a:avLst/>
          </a:prstGeom>
        </p:spPr>
        <p:txBody>
          <a:bodyPr anchor="t"/>
          <a:lstStyle>
            <a:lvl1pPr marL="0" indent="0" algn="l" defTabSz="914400" rtl="0" eaLnBrk="1" fontAlgn="base" latinLnBrk="1" hangingPunct="1">
              <a:spcBef>
                <a:spcPct val="20000"/>
              </a:spcBef>
              <a:spcAft>
                <a:spcPct val="0"/>
              </a:spcAft>
              <a:buFont typeface="Arial" pitchFamily="34" charset="0"/>
              <a:buNone/>
              <a:defRPr lang="en-US" sz="1050" kern="1200" dirty="0">
                <a:solidFill>
                  <a:srgbClr val="F3723D"/>
                </a:solidFill>
                <a:latin typeface="Arial" panose="020B0604020202020204" pitchFamily="34" charset="0"/>
                <a:ea typeface="+mn-ea"/>
                <a:cs typeface="Arial" pitchFamily="34" charset="0"/>
              </a:defRPr>
            </a:lvl1pPr>
          </a:lstStyle>
          <a:p>
            <a:pPr marL="0" indent="0" fontAlgn="base">
              <a:spcAft>
                <a:spcPct val="0"/>
              </a:spcAft>
              <a:buNone/>
            </a:pPr>
            <a:r>
              <a:rPr lang="en-US" altLang="en-US" sz="1000" err="1">
                <a:solidFill>
                  <a:srgbClr val="F3723D"/>
                </a:solidFill>
              </a:rPr>
              <a:t>xxxxxx@lakshmisri.com</a:t>
            </a:r>
            <a:endParaRPr lang="en-US" altLang="en-US" sz="1000">
              <a:solidFill>
                <a:srgbClr val="F3723D"/>
              </a:solidFill>
            </a:endParaRPr>
          </a:p>
        </p:txBody>
      </p:sp>
    </p:spTree>
    <p:extLst>
      <p:ext uri="{BB962C8B-B14F-4D97-AF65-F5344CB8AC3E}">
        <p14:creationId xmlns:p14="http://schemas.microsoft.com/office/powerpoint/2010/main" val="1991076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13A457-F2D8-169C-9DDD-62FCFBEB3E17}"/>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A59B29AC-87EB-7E05-320B-FF7D49330152}"/>
              </a:ext>
            </a:extLst>
          </p:cNvPr>
          <p:cNvSpPr>
            <a:spLocks noGrp="1"/>
          </p:cNvSpPr>
          <p:nvPr>
            <p:ph type="body" sz="quarter" idx="13"/>
          </p:nvPr>
        </p:nvSpPr>
        <p:spPr>
          <a:xfrm>
            <a:off x="399728" y="1131589"/>
            <a:ext cx="8352927" cy="3564163"/>
          </a:xfrm>
        </p:spPr>
        <p:txBody>
          <a:bodyPr lIns="91440" tIns="45720" rIns="91440" bIns="45720" anchor="t"/>
          <a:lstStyle/>
          <a:p>
            <a:r>
              <a:rPr lang="en-US" sz="2000" dirty="0">
                <a:latin typeface="Calibri" panose="020F0502020204030204" pitchFamily="34" charset="0"/>
                <a:ea typeface="Calibri" panose="020F0502020204030204" pitchFamily="34" charset="0"/>
                <a:cs typeface="Calibri" panose="020F0502020204030204" pitchFamily="34" charset="0"/>
              </a:rPr>
              <a:t>Section 11 of the Indian Contract Act</a:t>
            </a:r>
          </a:p>
          <a:p>
            <a:pPr marL="0" indent="0">
              <a:buNone/>
            </a:pPr>
            <a:endParaRPr lang="en-US" sz="2000" dirty="0"/>
          </a:p>
          <a:p>
            <a:r>
              <a:rPr lang="en-US" sz="2000" i="1" dirty="0"/>
              <a:t>11. Who are competent to contract.—Every person is competent to contract who is of the age of majority according to the law to which he is subject, and who is of sound mind, and is not disqualified from contracting by any law to which he is subject.</a:t>
            </a:r>
            <a:endParaRPr lang="en-US" sz="2000" i="1"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sz="2000" dirty="0">
              <a:latin typeface="Calibri" panose="020F0502020204030204" pitchFamily="34" charset="0"/>
              <a:ea typeface="Calibri" panose="020F0502020204030204" pitchFamily="34" charset="0"/>
              <a:cs typeface="Calibri" panose="020F0502020204030204" pitchFamily="34" charset="0"/>
            </a:endParaRPr>
          </a:p>
          <a:p>
            <a:endParaRPr lang="en-US" sz="2000" dirty="0">
              <a:latin typeface="Calibri" panose="020F0502020204030204" pitchFamily="34" charset="0"/>
              <a:ea typeface="Calibri" panose="020F0502020204030204" pitchFamily="34" charset="0"/>
              <a:cs typeface="Calibri" panose="020F0502020204030204" pitchFamily="34" charset="0"/>
            </a:endParaRPr>
          </a:p>
          <a:p>
            <a:endParaRPr lang="en-US" sz="2000" dirty="0">
              <a:latin typeface="Calibri" panose="020F0502020204030204" pitchFamily="34" charset="0"/>
              <a:ea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8175F819-976E-905D-B2CD-52C450BAE1FB}"/>
              </a:ext>
            </a:extLst>
          </p:cNvPr>
          <p:cNvSpPr>
            <a:spLocks noGrp="1"/>
          </p:cNvSpPr>
          <p:nvPr>
            <p:ph type="body" sz="quarter" idx="12"/>
          </p:nvPr>
        </p:nvSpPr>
        <p:spPr/>
        <p:txBody>
          <a:bodyPr/>
          <a:lstStyle/>
          <a:p>
            <a:r>
              <a:rPr lang="en-IN" sz="3200" dirty="0">
                <a:latin typeface="Calibri" panose="020F0502020204030204" pitchFamily="34" charset="0"/>
                <a:ea typeface="Calibri" panose="020F0502020204030204" pitchFamily="34" charset="0"/>
                <a:cs typeface="Calibri" panose="020F0502020204030204" pitchFamily="34" charset="0"/>
              </a:rPr>
              <a:t>Persons competent to contract  </a:t>
            </a:r>
          </a:p>
        </p:txBody>
      </p:sp>
      <p:sp>
        <p:nvSpPr>
          <p:cNvPr id="2" name="Rectangle 1">
            <a:extLst>
              <a:ext uri="{FF2B5EF4-FFF2-40B4-BE49-F238E27FC236}">
                <a16:creationId xmlns:a16="http://schemas.microsoft.com/office/drawing/2014/main" id="{82BA1C3A-9AF3-A369-8EFF-FF5F814E1FD8}"/>
              </a:ext>
            </a:extLst>
          </p:cNvPr>
          <p:cNvSpPr>
            <a:spLocks noChangeArrowheads="1"/>
          </p:cNvSpPr>
          <p:nvPr/>
        </p:nvSpPr>
        <p:spPr bwMode="auto">
          <a:xfrm>
            <a:off x="0" y="-184666"/>
            <a:ext cx="32893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a:ln>
                  <a:noFill/>
                </a:ln>
                <a:solidFill>
                  <a:schemeClr val="tx1"/>
                </a:solidFill>
                <a:effectLst/>
                <a:latin typeface="Arial" panose="020B0604020202020204" pitchFamily="34" charset="0"/>
              </a:rPr>
              <a:t>.</a:t>
            </a:r>
          </a:p>
        </p:txBody>
      </p:sp>
    </p:spTree>
    <p:extLst>
      <p:ext uri="{BB962C8B-B14F-4D97-AF65-F5344CB8AC3E}">
        <p14:creationId xmlns:p14="http://schemas.microsoft.com/office/powerpoint/2010/main" val="2891172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20086A-A8CD-1F02-5B2E-218D4C9086B5}"/>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A869A023-D2DF-22FD-A63D-8216AE6752D5}"/>
              </a:ext>
            </a:extLst>
          </p:cNvPr>
          <p:cNvSpPr>
            <a:spLocks noGrp="1"/>
          </p:cNvSpPr>
          <p:nvPr>
            <p:ph type="body" sz="quarter" idx="13"/>
          </p:nvPr>
        </p:nvSpPr>
        <p:spPr>
          <a:xfrm>
            <a:off x="399728" y="1131589"/>
            <a:ext cx="8352927" cy="3564163"/>
          </a:xfrm>
        </p:spPr>
        <p:txBody>
          <a:bodyPr lIns="91440" tIns="45720" rIns="91440" bIns="45720" anchor="t"/>
          <a:lstStyle/>
          <a:p>
            <a:r>
              <a:rPr lang="en-US" sz="2000" i="1" dirty="0"/>
              <a:t>23. What considerations and objects are lawful, and what not.—</a:t>
            </a:r>
          </a:p>
          <a:p>
            <a:pPr marL="0" indent="0">
              <a:buNone/>
            </a:pPr>
            <a:r>
              <a:rPr lang="en-US" sz="1800" i="1" dirty="0"/>
              <a:t>The consideration or object of an agreement is lawful, unless— </a:t>
            </a:r>
          </a:p>
          <a:p>
            <a:pPr marL="0" indent="0">
              <a:buNone/>
            </a:pPr>
            <a:r>
              <a:rPr lang="en-US" sz="1800" i="1" dirty="0"/>
              <a:t>it is forbidden by law; </a:t>
            </a:r>
          </a:p>
          <a:p>
            <a:pPr marL="0" indent="0">
              <a:buNone/>
            </a:pPr>
            <a:r>
              <a:rPr lang="en-US" sz="1800" i="1" dirty="0"/>
              <a:t>or is of such a nature that if permitted, </a:t>
            </a:r>
          </a:p>
          <a:p>
            <a:pPr marL="0" indent="0">
              <a:buNone/>
            </a:pPr>
            <a:r>
              <a:rPr lang="en-US" sz="1800" i="1" dirty="0"/>
              <a:t>it would defeat the provisions of any law; </a:t>
            </a:r>
          </a:p>
          <a:p>
            <a:pPr marL="0" indent="0">
              <a:buNone/>
            </a:pPr>
            <a:r>
              <a:rPr lang="en-US" sz="1800" i="1" dirty="0"/>
              <a:t>or is fraudulent ; </a:t>
            </a:r>
          </a:p>
          <a:p>
            <a:pPr marL="0" indent="0">
              <a:buNone/>
            </a:pPr>
            <a:r>
              <a:rPr lang="en-US" sz="1800" i="1" dirty="0"/>
              <a:t>or involves or implies injury to the person or property of another; or the Court regards it as immoral, or opposed to public policy.</a:t>
            </a:r>
            <a:endParaRPr lang="en-US" sz="1800" i="1"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1800" i="1" dirty="0"/>
              <a:t>In each of these cases, the consideration or object of an </a:t>
            </a:r>
            <a:r>
              <a:rPr lang="en-US" sz="1800" i="1" u="sng" dirty="0"/>
              <a:t>agreement is said to be unlawful</a:t>
            </a:r>
            <a:r>
              <a:rPr lang="en-US" sz="1800" i="1" dirty="0"/>
              <a:t>. Every agreement of which the object or consideration is </a:t>
            </a:r>
            <a:r>
              <a:rPr lang="en-US" sz="1800" i="1" u="sng" dirty="0"/>
              <a:t>unlawful is void</a:t>
            </a:r>
            <a:r>
              <a:rPr lang="en-US" sz="1800" i="1" dirty="0"/>
              <a:t>.</a:t>
            </a:r>
            <a:endParaRPr lang="en-US" sz="1800" i="1" dirty="0">
              <a:latin typeface="Calibri" panose="020F0502020204030204" pitchFamily="34" charset="0"/>
              <a:ea typeface="Calibri" panose="020F0502020204030204" pitchFamily="34" charset="0"/>
              <a:cs typeface="Calibri" panose="020F0502020204030204" pitchFamily="34" charset="0"/>
            </a:endParaRPr>
          </a:p>
          <a:p>
            <a:endParaRPr lang="en-US" sz="2000" dirty="0">
              <a:latin typeface="Calibri" panose="020F0502020204030204" pitchFamily="34" charset="0"/>
              <a:ea typeface="Calibri" panose="020F0502020204030204" pitchFamily="34" charset="0"/>
              <a:cs typeface="Calibri" panose="020F0502020204030204" pitchFamily="34" charset="0"/>
            </a:endParaRPr>
          </a:p>
          <a:p>
            <a:endParaRPr lang="en-US" sz="2000" dirty="0">
              <a:latin typeface="Calibri" panose="020F0502020204030204" pitchFamily="34" charset="0"/>
              <a:ea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04F31AC5-8C03-1982-0B98-3476EBF93527}"/>
              </a:ext>
            </a:extLst>
          </p:cNvPr>
          <p:cNvSpPr>
            <a:spLocks noGrp="1"/>
          </p:cNvSpPr>
          <p:nvPr>
            <p:ph type="body" sz="quarter" idx="12"/>
          </p:nvPr>
        </p:nvSpPr>
        <p:spPr/>
        <p:txBody>
          <a:bodyPr/>
          <a:lstStyle/>
          <a:p>
            <a:r>
              <a:rPr lang="en-IN" sz="3200" dirty="0">
                <a:latin typeface="Calibri" panose="020F0502020204030204" pitchFamily="34" charset="0"/>
                <a:ea typeface="Calibri" panose="020F0502020204030204" pitchFamily="34" charset="0"/>
                <a:cs typeface="Calibri" panose="020F0502020204030204" pitchFamily="34" charset="0"/>
              </a:rPr>
              <a:t>Lawful purpose  </a:t>
            </a:r>
          </a:p>
        </p:txBody>
      </p:sp>
      <p:sp>
        <p:nvSpPr>
          <p:cNvPr id="2" name="Rectangle 1">
            <a:extLst>
              <a:ext uri="{FF2B5EF4-FFF2-40B4-BE49-F238E27FC236}">
                <a16:creationId xmlns:a16="http://schemas.microsoft.com/office/drawing/2014/main" id="{DC340213-E3EB-64F3-85E5-8630D9A29315}"/>
              </a:ext>
            </a:extLst>
          </p:cNvPr>
          <p:cNvSpPr>
            <a:spLocks noChangeArrowheads="1"/>
          </p:cNvSpPr>
          <p:nvPr/>
        </p:nvSpPr>
        <p:spPr bwMode="auto">
          <a:xfrm>
            <a:off x="0" y="-184666"/>
            <a:ext cx="32893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a:ln>
                  <a:noFill/>
                </a:ln>
                <a:solidFill>
                  <a:schemeClr val="tx1"/>
                </a:solidFill>
                <a:effectLst/>
                <a:latin typeface="Arial" panose="020B0604020202020204" pitchFamily="34" charset="0"/>
              </a:rPr>
              <a:t>.</a:t>
            </a:r>
          </a:p>
        </p:txBody>
      </p:sp>
    </p:spTree>
    <p:extLst>
      <p:ext uri="{BB962C8B-B14F-4D97-AF65-F5344CB8AC3E}">
        <p14:creationId xmlns:p14="http://schemas.microsoft.com/office/powerpoint/2010/main" val="971731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8E8C44-FB4A-1946-9C96-EE680459DC20}"/>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C9BB5984-A23A-7B4D-FDAC-7BB8C8182029}"/>
              </a:ext>
            </a:extLst>
          </p:cNvPr>
          <p:cNvSpPr>
            <a:spLocks noGrp="1"/>
          </p:cNvSpPr>
          <p:nvPr>
            <p:ph type="body" sz="quarter" idx="13"/>
          </p:nvPr>
        </p:nvSpPr>
        <p:spPr>
          <a:xfrm>
            <a:off x="399728" y="1131589"/>
            <a:ext cx="8352927" cy="3564163"/>
          </a:xfrm>
        </p:spPr>
        <p:txBody>
          <a:bodyPr lIns="91440" tIns="45720" rIns="91440" bIns="45720" anchor="t"/>
          <a:lstStyle/>
          <a:p>
            <a:r>
              <a:rPr lang="en-US" sz="2000" dirty="0">
                <a:latin typeface="Calibri" panose="020F0502020204030204" pitchFamily="34" charset="0"/>
                <a:ea typeface="Calibri" panose="020F0502020204030204" pitchFamily="34" charset="0"/>
                <a:cs typeface="Calibri" panose="020F0502020204030204" pitchFamily="34" charset="0"/>
              </a:rPr>
              <a:t>Section 5 of the Transfer of Property Act</a:t>
            </a:r>
          </a:p>
          <a:p>
            <a:pPr marL="0" indent="0">
              <a:buNone/>
            </a:pPr>
            <a:endParaRPr lang="en-US" sz="2000" dirty="0"/>
          </a:p>
          <a:p>
            <a:pPr marL="0" indent="0">
              <a:buNone/>
            </a:pPr>
            <a:r>
              <a:rPr lang="en-US" sz="2000" i="1" dirty="0"/>
              <a:t>5. “Transfer of property” defined.—In the following sections “transfer of property” means an act by which a living person conveys property, in present or in future, to one or more other living persons, or to himself,  or to himself and one or more other living persons; and “to transfer property” is to perform such act.</a:t>
            </a:r>
            <a:endParaRPr lang="en-US" sz="2000" i="1" dirty="0">
              <a:latin typeface="Calibri" panose="020F0502020204030204" pitchFamily="34" charset="0"/>
              <a:ea typeface="Calibri" panose="020F0502020204030204" pitchFamily="34" charset="0"/>
              <a:cs typeface="Calibri" panose="020F0502020204030204" pitchFamily="34" charset="0"/>
            </a:endParaRPr>
          </a:p>
          <a:p>
            <a:endParaRPr lang="en-US" sz="2000" dirty="0">
              <a:latin typeface="Calibri" panose="020F0502020204030204" pitchFamily="34" charset="0"/>
              <a:ea typeface="Calibri" panose="020F0502020204030204" pitchFamily="34" charset="0"/>
              <a:cs typeface="Calibri" panose="020F0502020204030204" pitchFamily="34" charset="0"/>
            </a:endParaRPr>
          </a:p>
          <a:p>
            <a:endParaRPr lang="en-US" sz="2000" dirty="0">
              <a:latin typeface="Calibri" panose="020F0502020204030204" pitchFamily="34" charset="0"/>
              <a:ea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A5303ECA-1157-84AF-4AF0-0B9BAC5FC79C}"/>
              </a:ext>
            </a:extLst>
          </p:cNvPr>
          <p:cNvSpPr>
            <a:spLocks noGrp="1"/>
          </p:cNvSpPr>
          <p:nvPr>
            <p:ph type="body" sz="quarter" idx="12"/>
          </p:nvPr>
        </p:nvSpPr>
        <p:spPr/>
        <p:txBody>
          <a:bodyPr/>
          <a:lstStyle/>
          <a:p>
            <a:r>
              <a:rPr lang="en-IN" sz="3200" dirty="0">
                <a:latin typeface="Calibri" panose="020F0502020204030204" pitchFamily="34" charset="0"/>
                <a:ea typeface="Calibri" panose="020F0502020204030204" pitchFamily="34" charset="0"/>
                <a:cs typeface="Calibri" panose="020F0502020204030204" pitchFamily="34" charset="0"/>
              </a:rPr>
              <a:t>Transfer of property</a:t>
            </a:r>
          </a:p>
        </p:txBody>
      </p:sp>
      <p:sp>
        <p:nvSpPr>
          <p:cNvPr id="2" name="Rectangle 1">
            <a:extLst>
              <a:ext uri="{FF2B5EF4-FFF2-40B4-BE49-F238E27FC236}">
                <a16:creationId xmlns:a16="http://schemas.microsoft.com/office/drawing/2014/main" id="{BE1DC020-B1B0-3B57-B27A-0F9D9779FBBA}"/>
              </a:ext>
            </a:extLst>
          </p:cNvPr>
          <p:cNvSpPr>
            <a:spLocks noChangeArrowheads="1"/>
          </p:cNvSpPr>
          <p:nvPr/>
        </p:nvSpPr>
        <p:spPr bwMode="auto">
          <a:xfrm>
            <a:off x="0" y="-184666"/>
            <a:ext cx="32893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a:ln>
                  <a:noFill/>
                </a:ln>
                <a:solidFill>
                  <a:schemeClr val="tx1"/>
                </a:solidFill>
                <a:effectLst/>
                <a:latin typeface="Arial" panose="020B0604020202020204" pitchFamily="34" charset="0"/>
              </a:rPr>
              <a:t>.</a:t>
            </a:r>
          </a:p>
        </p:txBody>
      </p:sp>
    </p:spTree>
    <p:extLst>
      <p:ext uri="{BB962C8B-B14F-4D97-AF65-F5344CB8AC3E}">
        <p14:creationId xmlns:p14="http://schemas.microsoft.com/office/powerpoint/2010/main" val="3613030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BF45D4-F2B5-1868-E1FB-A5537EC251A0}"/>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485B0816-11D0-19CC-0376-6C11E74EAD96}"/>
              </a:ext>
            </a:extLst>
          </p:cNvPr>
          <p:cNvSpPr>
            <a:spLocks noGrp="1"/>
          </p:cNvSpPr>
          <p:nvPr>
            <p:ph type="body" sz="quarter" idx="13"/>
          </p:nvPr>
        </p:nvSpPr>
        <p:spPr>
          <a:xfrm>
            <a:off x="399728" y="1131589"/>
            <a:ext cx="8352927" cy="3564163"/>
          </a:xfrm>
        </p:spPr>
        <p:txBody>
          <a:bodyPr lIns="91440" tIns="45720" rIns="91440" bIns="45720" anchor="t"/>
          <a:lstStyle/>
          <a:p>
            <a:pPr marL="0" indent="0">
              <a:buNone/>
            </a:pPr>
            <a:endParaRPr lang="en-US" altLang="ko-KR" sz="1000" dirty="0">
              <a:latin typeface="Calibri" panose="020F0502020204030204" pitchFamily="34" charset="0"/>
              <a:ea typeface="Calibri" panose="020F0502020204030204" pitchFamily="34" charset="0"/>
              <a:cs typeface="Calibri" panose="020F0502020204030204" pitchFamily="34" charset="0"/>
            </a:endParaRPr>
          </a:p>
          <a:p>
            <a:r>
              <a:rPr lang="en-US" sz="2000" dirty="0">
                <a:latin typeface="Calibri" panose="020F0502020204030204" pitchFamily="34" charset="0"/>
                <a:ea typeface="Calibri" panose="020F0502020204030204" pitchFamily="34" charset="0"/>
                <a:cs typeface="Calibri" panose="020F0502020204030204" pitchFamily="34" charset="0"/>
              </a:rPr>
              <a:t>Section 191 of the Companies Act:</a:t>
            </a:r>
          </a:p>
          <a:p>
            <a:pPr marL="0" indent="0">
              <a:buNone/>
            </a:pPr>
            <a:r>
              <a:rPr lang="en-US" sz="1800" i="1" dirty="0">
                <a:latin typeface="Calibri" panose="020F0502020204030204" pitchFamily="34" charset="0"/>
                <a:ea typeface="Calibri" panose="020F0502020204030204" pitchFamily="34" charset="0"/>
                <a:cs typeface="Calibri" panose="020F0502020204030204" pitchFamily="34" charset="0"/>
              </a:rPr>
              <a:t>	(4) Where a director of a company receives payment of any amount in 	contravention of sub-section (1) or the proposed 	payment is made before it is 	approved in the meeting, </a:t>
            </a:r>
            <a:r>
              <a:rPr lang="en-US" sz="1800" i="1" u="sng" dirty="0">
                <a:latin typeface="Calibri" panose="020F0502020204030204" pitchFamily="34" charset="0"/>
                <a:ea typeface="Calibri" panose="020F0502020204030204" pitchFamily="34" charset="0"/>
                <a:cs typeface="Calibri" panose="020F0502020204030204" pitchFamily="34" charset="0"/>
              </a:rPr>
              <a:t>the 	amount so received by the director shall be </a:t>
            </a:r>
            <a:r>
              <a:rPr lang="en-US" sz="1800" i="1" dirty="0">
                <a:latin typeface="Calibri" panose="020F0502020204030204" pitchFamily="34" charset="0"/>
                <a:ea typeface="Calibri" panose="020F0502020204030204" pitchFamily="34" charset="0"/>
                <a:cs typeface="Calibri" panose="020F0502020204030204" pitchFamily="34" charset="0"/>
              </a:rPr>
              <a:t>	</a:t>
            </a:r>
            <a:r>
              <a:rPr lang="en-US" sz="1800" i="1" u="sng" dirty="0">
                <a:latin typeface="Calibri" panose="020F0502020204030204" pitchFamily="34" charset="0"/>
                <a:ea typeface="Calibri" panose="020F0502020204030204" pitchFamily="34" charset="0"/>
                <a:cs typeface="Calibri" panose="020F0502020204030204" pitchFamily="34" charset="0"/>
              </a:rPr>
              <a:t>deemed to have been received by him in trust for the company</a:t>
            </a:r>
            <a:r>
              <a:rPr lang="en-US" sz="1800" i="1" dirty="0">
                <a:latin typeface="Calibri" panose="020F0502020204030204" pitchFamily="34" charset="0"/>
                <a:ea typeface="Calibri" panose="020F0502020204030204" pitchFamily="34" charset="0"/>
                <a:cs typeface="Calibri" panose="020F0502020204030204" pitchFamily="34" charset="0"/>
              </a:rPr>
              <a:t>. </a:t>
            </a:r>
          </a:p>
          <a:p>
            <a:pPr marL="0" indent="0">
              <a:buNone/>
            </a:pPr>
            <a:endParaRPr lang="en-US" altLang="ko-KR" sz="900" dirty="0">
              <a:latin typeface="Calibri" panose="020F0502020204030204" pitchFamily="34" charset="0"/>
              <a:ea typeface="Calibri" panose="020F0502020204030204" pitchFamily="34" charset="0"/>
              <a:cs typeface="Calibri" panose="020F0502020204030204" pitchFamily="34" charset="0"/>
            </a:endParaRPr>
          </a:p>
          <a:p>
            <a:r>
              <a:rPr lang="en-US" sz="1800" dirty="0">
                <a:latin typeface="Calibri" panose="020F0502020204030204" pitchFamily="34" charset="0"/>
                <a:ea typeface="Calibri" panose="020F0502020204030204" pitchFamily="34" charset="0"/>
                <a:cs typeface="Calibri" panose="020F0502020204030204" pitchFamily="34" charset="0"/>
              </a:rPr>
              <a:t>Disclosure of beneficial interest held by a Trustee</a:t>
            </a:r>
          </a:p>
        </p:txBody>
      </p:sp>
      <p:sp>
        <p:nvSpPr>
          <p:cNvPr id="4" name="Text Placeholder 3">
            <a:extLst>
              <a:ext uri="{FF2B5EF4-FFF2-40B4-BE49-F238E27FC236}">
                <a16:creationId xmlns:a16="http://schemas.microsoft.com/office/drawing/2014/main" id="{8998CFD2-DCF2-C87D-9C4C-A65FD48210C2}"/>
              </a:ext>
            </a:extLst>
          </p:cNvPr>
          <p:cNvSpPr>
            <a:spLocks noGrp="1"/>
          </p:cNvSpPr>
          <p:nvPr>
            <p:ph type="body" sz="quarter" idx="12"/>
          </p:nvPr>
        </p:nvSpPr>
        <p:spPr/>
        <p:txBody>
          <a:bodyPr/>
          <a:lstStyle/>
          <a:p>
            <a:r>
              <a:rPr lang="en-IN" sz="3200" dirty="0">
                <a:latin typeface="Calibri" panose="020F0502020204030204" pitchFamily="34" charset="0"/>
                <a:ea typeface="Calibri" panose="020F0502020204030204" pitchFamily="34" charset="0"/>
                <a:cs typeface="Calibri" panose="020F0502020204030204" pitchFamily="34" charset="0"/>
              </a:rPr>
              <a:t>References of Trusts in Company law</a:t>
            </a:r>
          </a:p>
        </p:txBody>
      </p:sp>
      <p:sp>
        <p:nvSpPr>
          <p:cNvPr id="2" name="Rectangle 1">
            <a:extLst>
              <a:ext uri="{FF2B5EF4-FFF2-40B4-BE49-F238E27FC236}">
                <a16:creationId xmlns:a16="http://schemas.microsoft.com/office/drawing/2014/main" id="{8CBD2D91-7392-92BD-93D2-E4E3DA19FE2F}"/>
              </a:ext>
            </a:extLst>
          </p:cNvPr>
          <p:cNvSpPr>
            <a:spLocks noChangeArrowheads="1"/>
          </p:cNvSpPr>
          <p:nvPr/>
        </p:nvSpPr>
        <p:spPr bwMode="auto">
          <a:xfrm>
            <a:off x="0" y="-184666"/>
            <a:ext cx="32893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a:ln>
                  <a:noFill/>
                </a:ln>
                <a:solidFill>
                  <a:schemeClr val="tx1"/>
                </a:solidFill>
                <a:effectLst/>
                <a:latin typeface="Arial" panose="020B0604020202020204" pitchFamily="34" charset="0"/>
              </a:rPr>
              <a:t>.</a:t>
            </a:r>
          </a:p>
        </p:txBody>
      </p:sp>
    </p:spTree>
    <p:extLst>
      <p:ext uri="{BB962C8B-B14F-4D97-AF65-F5344CB8AC3E}">
        <p14:creationId xmlns:p14="http://schemas.microsoft.com/office/powerpoint/2010/main" val="3391113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80DA4B-A60C-3E82-486C-CDC25C3F22C4}"/>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A5C4E65F-F12A-F3FF-27AC-84FCB9034AF4}"/>
              </a:ext>
            </a:extLst>
          </p:cNvPr>
          <p:cNvSpPr>
            <a:spLocks noGrp="1"/>
          </p:cNvSpPr>
          <p:nvPr>
            <p:ph type="body" sz="quarter" idx="13"/>
          </p:nvPr>
        </p:nvSpPr>
        <p:spPr>
          <a:xfrm>
            <a:off x="399728" y="1131590"/>
            <a:ext cx="8352927" cy="3502194"/>
          </a:xfrm>
        </p:spPr>
        <p:txBody>
          <a:bodyPr lIns="91440" tIns="45720" rIns="91440" bIns="45720" anchor="t"/>
          <a:lstStyle/>
          <a:p>
            <a:r>
              <a:rPr lang="en-US" sz="2400" dirty="0">
                <a:latin typeface="Calibri" panose="020F0502020204030204" pitchFamily="34" charset="0"/>
                <a:ea typeface="Calibri" panose="020F0502020204030204" pitchFamily="34" charset="0"/>
                <a:cs typeface="Calibri" panose="020F0502020204030204" pitchFamily="34" charset="0"/>
              </a:rPr>
              <a:t>Preamble of the Indian Trust Act</a:t>
            </a:r>
          </a:p>
          <a:p>
            <a:r>
              <a:rPr lang="en-US" sz="2400" dirty="0">
                <a:latin typeface="Calibri" panose="020F0502020204030204" pitchFamily="34" charset="0"/>
                <a:ea typeface="Calibri" panose="020F0502020204030204" pitchFamily="34" charset="0"/>
                <a:cs typeface="Calibri" panose="020F0502020204030204" pitchFamily="34" charset="0"/>
              </a:rPr>
              <a:t>Scheme of the Act</a:t>
            </a:r>
          </a:p>
          <a:p>
            <a:r>
              <a:rPr lang="en-US" sz="2400" dirty="0">
                <a:latin typeface="Calibri" panose="020F0502020204030204" pitchFamily="34" charset="0"/>
                <a:ea typeface="Calibri" panose="020F0502020204030204" pitchFamily="34" charset="0"/>
                <a:cs typeface="Calibri" panose="020F0502020204030204" pitchFamily="34" charset="0"/>
              </a:rPr>
              <a:t>Definition of the Trust and the parties</a:t>
            </a:r>
          </a:p>
          <a:p>
            <a:r>
              <a:rPr lang="en-US" sz="2400" dirty="0">
                <a:latin typeface="Calibri" panose="020F0502020204030204" pitchFamily="34" charset="0"/>
                <a:ea typeface="Calibri" panose="020F0502020204030204" pitchFamily="34" charset="0"/>
                <a:cs typeface="Calibri" panose="020F0502020204030204" pitchFamily="34" charset="0"/>
              </a:rPr>
              <a:t>How a trust is created</a:t>
            </a:r>
          </a:p>
          <a:p>
            <a:r>
              <a:rPr lang="en-US" sz="2400" dirty="0">
                <a:latin typeface="Calibri" panose="020F0502020204030204" pitchFamily="34" charset="0"/>
                <a:ea typeface="Calibri" panose="020F0502020204030204" pitchFamily="34" charset="0"/>
                <a:cs typeface="Calibri" panose="020F0502020204030204" pitchFamily="34" charset="0"/>
              </a:rPr>
              <a:t>Essentials of a valid trust</a:t>
            </a:r>
          </a:p>
          <a:p>
            <a:r>
              <a:rPr lang="en-US" sz="2400" dirty="0">
                <a:latin typeface="Calibri" panose="020F0502020204030204" pitchFamily="34" charset="0"/>
                <a:ea typeface="Calibri" panose="020F0502020204030204" pitchFamily="34" charset="0"/>
                <a:cs typeface="Calibri" panose="020F0502020204030204" pitchFamily="34" charset="0"/>
              </a:rPr>
              <a:t>Types of Trusts</a:t>
            </a:r>
          </a:p>
          <a:p>
            <a:r>
              <a:rPr lang="en-US" sz="2400" dirty="0">
                <a:latin typeface="Calibri" panose="020F0502020204030204" pitchFamily="34" charset="0"/>
                <a:ea typeface="Calibri" panose="020F0502020204030204" pitchFamily="34" charset="0"/>
                <a:cs typeface="Calibri" panose="020F0502020204030204" pitchFamily="34" charset="0"/>
              </a:rPr>
              <a:t>Reasons for creating a Family Trust</a:t>
            </a:r>
            <a:endParaRPr lang="en-US" sz="2800" dirty="0">
              <a:latin typeface="Calibri" panose="020F0502020204030204" pitchFamily="34" charset="0"/>
              <a:ea typeface="Calibri" panose="020F0502020204030204" pitchFamily="34" charset="0"/>
              <a:cs typeface="Calibri" panose="020F0502020204030204" pitchFamily="34" charset="0"/>
            </a:endParaRPr>
          </a:p>
          <a:p>
            <a:pPr marL="0" indent="0">
              <a:buNone/>
            </a:pPr>
            <a:br>
              <a:rPr lang="en-US" sz="2000" dirty="0">
                <a:latin typeface="Times New Roman" panose="02020603050405020304" pitchFamily="18" charset="0"/>
                <a:cs typeface="Times New Roman" panose="02020603050405020304" pitchFamily="18" charset="0"/>
              </a:rPr>
            </a:br>
            <a:endParaRPr lang="en-US" sz="2000" dirty="0">
              <a:latin typeface="Times New Roman"/>
              <a:cs typeface="Times New Roman"/>
            </a:endParaRPr>
          </a:p>
        </p:txBody>
      </p:sp>
      <p:sp>
        <p:nvSpPr>
          <p:cNvPr id="4" name="Text Placeholder 3">
            <a:extLst>
              <a:ext uri="{FF2B5EF4-FFF2-40B4-BE49-F238E27FC236}">
                <a16:creationId xmlns:a16="http://schemas.microsoft.com/office/drawing/2014/main" id="{C69226C5-1C0F-C4F2-0411-B6EC11C56398}"/>
              </a:ext>
            </a:extLst>
          </p:cNvPr>
          <p:cNvSpPr>
            <a:spLocks noGrp="1"/>
          </p:cNvSpPr>
          <p:nvPr>
            <p:ph type="body" sz="quarter" idx="12"/>
          </p:nvPr>
        </p:nvSpPr>
        <p:spPr/>
        <p:txBody>
          <a:bodyPr/>
          <a:lstStyle/>
          <a:p>
            <a:r>
              <a:rPr lang="en-IN" sz="3200" dirty="0">
                <a:latin typeface="Calibri" panose="020F0502020204030204" pitchFamily="34" charset="0"/>
                <a:ea typeface="Calibri" panose="020F0502020204030204" pitchFamily="34" charset="0"/>
                <a:cs typeface="Calibri" panose="020F0502020204030204" pitchFamily="34" charset="0"/>
              </a:rPr>
              <a:t>Coverage 	</a:t>
            </a:r>
          </a:p>
        </p:txBody>
      </p:sp>
      <p:sp>
        <p:nvSpPr>
          <p:cNvPr id="2" name="Rectangle 1">
            <a:extLst>
              <a:ext uri="{FF2B5EF4-FFF2-40B4-BE49-F238E27FC236}">
                <a16:creationId xmlns:a16="http://schemas.microsoft.com/office/drawing/2014/main" id="{D539A854-5FC6-51E0-1223-0F40D9819709}"/>
              </a:ext>
            </a:extLst>
          </p:cNvPr>
          <p:cNvSpPr>
            <a:spLocks noChangeArrowheads="1"/>
          </p:cNvSpPr>
          <p:nvPr/>
        </p:nvSpPr>
        <p:spPr bwMode="auto">
          <a:xfrm>
            <a:off x="0" y="-184666"/>
            <a:ext cx="32893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a:ln>
                  <a:noFill/>
                </a:ln>
                <a:solidFill>
                  <a:schemeClr val="tx1"/>
                </a:solidFill>
                <a:effectLst/>
                <a:latin typeface="Arial" panose="020B0604020202020204" pitchFamily="34" charset="0"/>
              </a:rPr>
              <a:t>.</a:t>
            </a:r>
          </a:p>
        </p:txBody>
      </p:sp>
    </p:spTree>
    <p:extLst>
      <p:ext uri="{BB962C8B-B14F-4D97-AF65-F5344CB8AC3E}">
        <p14:creationId xmlns:p14="http://schemas.microsoft.com/office/powerpoint/2010/main" val="3077684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9DA47D-DBE6-FBF8-CB68-18AC77D1F1B1}"/>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4B550AA6-7EC5-D76A-D51D-C6684C13E47F}"/>
              </a:ext>
            </a:extLst>
          </p:cNvPr>
          <p:cNvSpPr>
            <a:spLocks noGrp="1"/>
          </p:cNvSpPr>
          <p:nvPr>
            <p:ph type="body" sz="quarter" idx="13"/>
          </p:nvPr>
        </p:nvSpPr>
        <p:spPr>
          <a:xfrm>
            <a:off x="523481" y="820653"/>
            <a:ext cx="8352927" cy="3502194"/>
          </a:xfrm>
        </p:spPr>
        <p:txBody>
          <a:bodyPr lIns="91440" tIns="45720" rIns="91440" bIns="45720" anchor="t"/>
          <a:lstStyle/>
          <a:p>
            <a:pPr marL="0" indent="0">
              <a:buNone/>
            </a:pPr>
            <a:endParaRPr lang="en-US" altLang="ko-KR" sz="300" dirty="0">
              <a:latin typeface="Calibri" panose="020F0502020204030204" pitchFamily="34" charset="0"/>
              <a:ea typeface="Calibri" panose="020F0502020204030204" pitchFamily="34" charset="0"/>
              <a:cs typeface="Calibri" panose="020F0502020204030204" pitchFamily="34" charset="0"/>
            </a:endParaRPr>
          </a:p>
          <a:p>
            <a:r>
              <a:rPr lang="en-US" altLang="ko-KR" sz="2000" dirty="0">
                <a:latin typeface="Calibri" panose="020F0502020204030204" pitchFamily="34" charset="0"/>
                <a:ea typeface="Calibri" panose="020F0502020204030204" pitchFamily="34" charset="0"/>
                <a:cs typeface="Calibri" panose="020F0502020204030204" pitchFamily="34" charset="0"/>
              </a:rPr>
              <a:t>Preamble of the Indian Contract Act, 1872 &amp; Transfer of Property Act, 1882:</a:t>
            </a:r>
          </a:p>
          <a:p>
            <a:pPr marL="0" indent="0">
              <a:buNone/>
            </a:pPr>
            <a:r>
              <a:rPr lang="en-US" altLang="ko-KR" sz="2000" dirty="0">
                <a:latin typeface="Calibri" panose="020F0502020204030204" pitchFamily="34" charset="0"/>
                <a:ea typeface="Calibri" panose="020F0502020204030204" pitchFamily="34" charset="0"/>
                <a:cs typeface="Calibri" panose="020F0502020204030204" pitchFamily="34" charset="0"/>
              </a:rPr>
              <a:t>	</a:t>
            </a:r>
            <a:r>
              <a:rPr lang="en-US" altLang="ko-KR" sz="2000" i="1" dirty="0">
                <a:latin typeface="Calibri" panose="020F0502020204030204" pitchFamily="34" charset="0"/>
                <a:ea typeface="Calibri" panose="020F0502020204030204" pitchFamily="34" charset="0"/>
                <a:cs typeface="Calibri" panose="020F0502020204030204" pitchFamily="34" charset="0"/>
              </a:rPr>
              <a:t>WHEREAS it is expedient to define and amend certain parts of the law 	relating to contracts</a:t>
            </a:r>
            <a:endParaRPr lang="en-US" altLang="ko-KR" sz="20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altLang="ko-KR" sz="2000" dirty="0">
                <a:latin typeface="Calibri" panose="020F0502020204030204" pitchFamily="34" charset="0"/>
                <a:ea typeface="Calibri" panose="020F0502020204030204" pitchFamily="34" charset="0"/>
                <a:cs typeface="Calibri" panose="020F0502020204030204" pitchFamily="34" charset="0"/>
              </a:rPr>
              <a:t>	</a:t>
            </a:r>
            <a:r>
              <a:rPr lang="en-US" altLang="ko-KR" sz="2000" i="1" dirty="0">
                <a:latin typeface="Calibri" panose="020F0502020204030204" pitchFamily="34" charset="0"/>
                <a:ea typeface="Calibri" panose="020F0502020204030204" pitchFamily="34" charset="0"/>
                <a:cs typeface="Calibri" panose="020F0502020204030204" pitchFamily="34" charset="0"/>
              </a:rPr>
              <a:t>WHEREAS it is expedient to define and amend certain parts of the law 	relating to the transfer of property by act of parties</a:t>
            </a:r>
          </a:p>
          <a:p>
            <a:pPr marL="0" indent="0">
              <a:buNone/>
            </a:pPr>
            <a:endParaRPr lang="en-US" altLang="ko-KR" sz="400" dirty="0">
              <a:latin typeface="Calibri" panose="020F0502020204030204" pitchFamily="34" charset="0"/>
              <a:ea typeface="Calibri" panose="020F0502020204030204" pitchFamily="34" charset="0"/>
              <a:cs typeface="Calibri" panose="020F0502020204030204" pitchFamily="34" charset="0"/>
            </a:endParaRPr>
          </a:p>
          <a:p>
            <a:r>
              <a:rPr lang="en-US" altLang="ko-KR" sz="2000" dirty="0">
                <a:latin typeface="Calibri" panose="020F0502020204030204" pitchFamily="34" charset="0"/>
                <a:ea typeface="Calibri" panose="020F0502020204030204" pitchFamily="34" charset="0"/>
                <a:cs typeface="Calibri" panose="020F0502020204030204" pitchFamily="34" charset="0"/>
              </a:rPr>
              <a:t>Preamble of the Income Tax Act, 1961:</a:t>
            </a:r>
          </a:p>
          <a:p>
            <a:pPr marL="0" indent="0">
              <a:buNone/>
            </a:pPr>
            <a:r>
              <a:rPr lang="en-US" altLang="ko-KR" sz="2000" dirty="0">
                <a:latin typeface="Calibri" panose="020F0502020204030204" pitchFamily="34" charset="0"/>
                <a:ea typeface="Calibri" panose="020F0502020204030204" pitchFamily="34" charset="0"/>
                <a:cs typeface="Calibri" panose="020F0502020204030204" pitchFamily="34" charset="0"/>
              </a:rPr>
              <a:t>	</a:t>
            </a:r>
            <a:r>
              <a:rPr lang="en-US" altLang="ko-KR" sz="2000" i="1" dirty="0">
                <a:latin typeface="Calibri" panose="020F0502020204030204" pitchFamily="34" charset="0"/>
                <a:ea typeface="Calibri" panose="020F0502020204030204" pitchFamily="34" charset="0"/>
                <a:cs typeface="Calibri" panose="020F0502020204030204" pitchFamily="34" charset="0"/>
              </a:rPr>
              <a:t>An Act to consolidate and amend the law relating to income-tax and 	super-tax.</a:t>
            </a:r>
          </a:p>
          <a:p>
            <a:r>
              <a:rPr lang="en-US" sz="2000" dirty="0">
                <a:latin typeface="Calibri" panose="020F0502020204030204" pitchFamily="34" charset="0"/>
                <a:ea typeface="Calibri" panose="020F0502020204030204" pitchFamily="34" charset="0"/>
                <a:cs typeface="Calibri" panose="020F0502020204030204" pitchFamily="34" charset="0"/>
              </a:rPr>
              <a:t>Preamble of Indian Trusts Act, 1882:</a:t>
            </a:r>
          </a:p>
          <a:p>
            <a:pPr marL="0" indent="0">
              <a:buNone/>
            </a:pPr>
            <a:r>
              <a:rPr lang="en-US" sz="2000" i="1" dirty="0">
                <a:latin typeface="Calibri" panose="020F0502020204030204" pitchFamily="34" charset="0"/>
                <a:ea typeface="Calibri" panose="020F0502020204030204" pitchFamily="34" charset="0"/>
                <a:cs typeface="Calibri" panose="020F0502020204030204" pitchFamily="34" charset="0"/>
              </a:rPr>
              <a:t>	WHEREAS it is expedient to define and amend the law relating to 	private trusts and trustees.</a:t>
            </a:r>
          </a:p>
          <a:p>
            <a:pPr marL="0" indent="0">
              <a:buNone/>
            </a:pPr>
            <a:endParaRPr lang="en-US" altLang="ko-KR" sz="2000" dirty="0">
              <a:latin typeface="Calibri" panose="020F0502020204030204" pitchFamily="34" charset="0"/>
              <a:ea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BCFE15DC-BD47-3B73-F810-72846A1DAB34}"/>
              </a:ext>
            </a:extLst>
          </p:cNvPr>
          <p:cNvSpPr>
            <a:spLocks noGrp="1"/>
          </p:cNvSpPr>
          <p:nvPr>
            <p:ph type="body" sz="quarter" idx="12"/>
          </p:nvPr>
        </p:nvSpPr>
        <p:spPr/>
        <p:txBody>
          <a:bodyPr/>
          <a:lstStyle/>
          <a:p>
            <a:r>
              <a:rPr lang="en-IN" sz="3200" dirty="0">
                <a:latin typeface="Calibri" panose="020F0502020204030204" pitchFamily="34" charset="0"/>
                <a:ea typeface="Calibri" panose="020F0502020204030204" pitchFamily="34" charset="0"/>
                <a:cs typeface="Calibri" panose="020F0502020204030204" pitchFamily="34" charset="0"/>
              </a:rPr>
              <a:t>Understanding the Preamble of the Act</a:t>
            </a:r>
          </a:p>
        </p:txBody>
      </p:sp>
      <p:sp>
        <p:nvSpPr>
          <p:cNvPr id="2" name="Rectangle 1">
            <a:extLst>
              <a:ext uri="{FF2B5EF4-FFF2-40B4-BE49-F238E27FC236}">
                <a16:creationId xmlns:a16="http://schemas.microsoft.com/office/drawing/2014/main" id="{91091FB9-CFAC-2237-8518-A7D32097F18B}"/>
              </a:ext>
            </a:extLst>
          </p:cNvPr>
          <p:cNvSpPr>
            <a:spLocks noChangeArrowheads="1"/>
          </p:cNvSpPr>
          <p:nvPr/>
        </p:nvSpPr>
        <p:spPr bwMode="auto">
          <a:xfrm>
            <a:off x="0" y="-184666"/>
            <a:ext cx="32893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a:ln>
                  <a:noFill/>
                </a:ln>
                <a:solidFill>
                  <a:schemeClr val="tx1"/>
                </a:solidFill>
                <a:effectLst/>
                <a:latin typeface="Arial" panose="020B0604020202020204" pitchFamily="34" charset="0"/>
              </a:rPr>
              <a:t>.</a:t>
            </a:r>
          </a:p>
        </p:txBody>
      </p:sp>
    </p:spTree>
    <p:extLst>
      <p:ext uri="{BB962C8B-B14F-4D97-AF65-F5344CB8AC3E}">
        <p14:creationId xmlns:p14="http://schemas.microsoft.com/office/powerpoint/2010/main" val="3781563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45CED6-61C1-02D9-4B04-F2FFFDCBDBD8}"/>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5689CD1B-C2D0-BE8C-3C0E-DCCCC68F3248}"/>
              </a:ext>
            </a:extLst>
          </p:cNvPr>
          <p:cNvSpPr>
            <a:spLocks noGrp="1"/>
          </p:cNvSpPr>
          <p:nvPr>
            <p:ph type="body" sz="quarter" idx="13"/>
          </p:nvPr>
        </p:nvSpPr>
        <p:spPr>
          <a:xfrm>
            <a:off x="399728" y="1131589"/>
            <a:ext cx="8352927" cy="3564163"/>
          </a:xfrm>
        </p:spPr>
        <p:txBody>
          <a:bodyPr lIns="91440" tIns="45720" rIns="91440" bIns="45720" anchor="t"/>
          <a:lstStyle/>
          <a:p>
            <a:r>
              <a:rPr lang="en-US" sz="2000" dirty="0">
                <a:latin typeface="Calibri" panose="020F0502020204030204" pitchFamily="34" charset="0"/>
                <a:ea typeface="Calibri" panose="020F0502020204030204" pitchFamily="34" charset="0"/>
                <a:cs typeface="Calibri" panose="020F0502020204030204" pitchFamily="34" charset="0"/>
              </a:rPr>
              <a:t>Section 88 of the Trust Act:</a:t>
            </a:r>
          </a:p>
          <a:p>
            <a:pPr marL="0" indent="0">
              <a:buNone/>
            </a:pPr>
            <a:r>
              <a:rPr lang="en-US" sz="1800" dirty="0">
                <a:latin typeface="Calibri" panose="020F0502020204030204" pitchFamily="34" charset="0"/>
                <a:ea typeface="Calibri" panose="020F0502020204030204" pitchFamily="34" charset="0"/>
                <a:cs typeface="Calibri" panose="020F0502020204030204" pitchFamily="34" charset="0"/>
              </a:rPr>
              <a:t>	</a:t>
            </a:r>
          </a:p>
          <a:p>
            <a:pPr marL="0" indent="0">
              <a:buNone/>
            </a:pPr>
            <a:r>
              <a:rPr lang="en-US" sz="1800" dirty="0">
                <a:latin typeface="Calibri" panose="020F0502020204030204" pitchFamily="34" charset="0"/>
                <a:ea typeface="Calibri" panose="020F0502020204030204" pitchFamily="34" charset="0"/>
                <a:cs typeface="Calibri" panose="020F0502020204030204" pitchFamily="34" charset="0"/>
              </a:rPr>
              <a:t>	</a:t>
            </a:r>
            <a:r>
              <a:rPr lang="en-US" sz="2000" i="1" dirty="0">
                <a:latin typeface="Calibri" panose="020F0502020204030204" pitchFamily="34" charset="0"/>
                <a:ea typeface="Calibri" panose="020F0502020204030204" pitchFamily="34" charset="0"/>
                <a:cs typeface="Calibri" panose="020F0502020204030204" pitchFamily="34" charset="0"/>
              </a:rPr>
              <a:t>88. Advantage gained by fiduciary.—Where a trustee, executor, 	partner, 	agent, director of a company, legal advisor, or other person 	bound in a fiduciary character to protect the interests of another 	person, by availing himself of his character, gains for himself any 	pecuniary advantage, or where any person so bound enters into any 	dealings under circumstances in which his own interests are, or may 	be, adverse to those of such other person and thereby gains for 	himself a pecuniary advantage, he must hold for the benefit of such 	other person the advantage so gained.</a:t>
            </a:r>
            <a:endParaRPr lang="en-US" altLang="ko-KR" sz="2400" i="1"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altLang="ko-KR" sz="1000" dirty="0">
              <a:latin typeface="Calibri" panose="020F0502020204030204" pitchFamily="34" charset="0"/>
              <a:ea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17666768-E5ED-4820-4924-2D8010BF087E}"/>
              </a:ext>
            </a:extLst>
          </p:cNvPr>
          <p:cNvSpPr>
            <a:spLocks noGrp="1"/>
          </p:cNvSpPr>
          <p:nvPr>
            <p:ph type="body" sz="quarter" idx="12"/>
          </p:nvPr>
        </p:nvSpPr>
        <p:spPr/>
        <p:txBody>
          <a:bodyPr/>
          <a:lstStyle/>
          <a:p>
            <a:r>
              <a:rPr lang="en-IN" sz="3200" dirty="0">
                <a:latin typeface="Calibri" panose="020F0502020204030204" pitchFamily="34" charset="0"/>
                <a:ea typeface="Calibri" panose="020F0502020204030204" pitchFamily="34" charset="0"/>
                <a:cs typeface="Calibri" panose="020F0502020204030204" pitchFamily="34" charset="0"/>
              </a:rPr>
              <a:t>Understanding the Preamble of the Act</a:t>
            </a:r>
          </a:p>
        </p:txBody>
      </p:sp>
      <p:sp>
        <p:nvSpPr>
          <p:cNvPr id="2" name="Rectangle 1">
            <a:extLst>
              <a:ext uri="{FF2B5EF4-FFF2-40B4-BE49-F238E27FC236}">
                <a16:creationId xmlns:a16="http://schemas.microsoft.com/office/drawing/2014/main" id="{8279AF14-46AE-0FA7-5583-A40632CC2610}"/>
              </a:ext>
            </a:extLst>
          </p:cNvPr>
          <p:cNvSpPr>
            <a:spLocks noChangeArrowheads="1"/>
          </p:cNvSpPr>
          <p:nvPr/>
        </p:nvSpPr>
        <p:spPr bwMode="auto">
          <a:xfrm>
            <a:off x="0" y="-184666"/>
            <a:ext cx="32893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a:ln>
                  <a:noFill/>
                </a:ln>
                <a:solidFill>
                  <a:schemeClr val="tx1"/>
                </a:solidFill>
                <a:effectLst/>
                <a:latin typeface="Arial" panose="020B0604020202020204" pitchFamily="34" charset="0"/>
              </a:rPr>
              <a:t>.</a:t>
            </a:r>
          </a:p>
        </p:txBody>
      </p:sp>
    </p:spTree>
    <p:extLst>
      <p:ext uri="{BB962C8B-B14F-4D97-AF65-F5344CB8AC3E}">
        <p14:creationId xmlns:p14="http://schemas.microsoft.com/office/powerpoint/2010/main" val="1194464202"/>
      </p:ext>
    </p:extLst>
  </p:cSld>
  <p:clrMapOvr>
    <a:masterClrMapping/>
  </p:clrMapOvr>
</p:sld>
</file>

<file path=ppt/theme/theme1.xml><?xml version="1.0" encoding="utf-8"?>
<a:theme xmlns:a="http://schemas.openxmlformats.org/drawingml/2006/main" name="Contents Slide Master">
  <a:themeElements>
    <a:clrScheme name="corporate colour">
      <a:dk1>
        <a:sysClr val="windowText" lastClr="000000"/>
      </a:dk1>
      <a:lt1>
        <a:sysClr val="window" lastClr="FFFFFF"/>
      </a:lt1>
      <a:dk2>
        <a:srgbClr val="1F497D"/>
      </a:dk2>
      <a:lt2>
        <a:srgbClr val="EEECE1"/>
      </a:lt2>
      <a:accent1>
        <a:srgbClr val="14467C"/>
      </a:accent1>
      <a:accent2>
        <a:srgbClr val="818285"/>
      </a:accent2>
      <a:accent3>
        <a:srgbClr val="F3723D"/>
      </a:accent3>
      <a:accent4>
        <a:srgbClr val="005390"/>
      </a:accent4>
      <a:accent5>
        <a:srgbClr val="8DB3E2"/>
      </a:accent5>
      <a:accent6>
        <a:srgbClr val="F69B76"/>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72C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7f94add6-553a-4e61-9994-fc54e9b3446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B1AF9D99CC1FB4385B19178F48683A3" ma:contentTypeVersion="18" ma:contentTypeDescription="Create a new document." ma:contentTypeScope="" ma:versionID="55cf1dcffb2f483897a9f505ded07e41">
  <xsd:schema xmlns:xsd="http://www.w3.org/2001/XMLSchema" xmlns:xs="http://www.w3.org/2001/XMLSchema" xmlns:p="http://schemas.microsoft.com/office/2006/metadata/properties" xmlns:ns3="7f94add6-553a-4e61-9994-fc54e9b34464" xmlns:ns4="64499b7b-a0a0-4090-afb4-23324f5a1656" targetNamespace="http://schemas.microsoft.com/office/2006/metadata/properties" ma:root="true" ma:fieldsID="6467b222717cac7bde3c5a8e025b1154" ns3:_="" ns4:_="">
    <xsd:import namespace="7f94add6-553a-4e61-9994-fc54e9b34464"/>
    <xsd:import namespace="64499b7b-a0a0-4090-afb4-23324f5a165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3:_activity" minOccurs="0"/>
                <xsd:element ref="ns3:MediaServiceObjectDetectorVersions" minOccurs="0"/>
                <xsd:element ref="ns3:MediaServiceSystemTags" minOccurs="0"/>
                <xsd:element ref="ns3:MediaServiceSearchPropertie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94add6-553a-4e61-9994-fc54e9b344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ystemTags" ma:index="23" nillable="true" ma:displayName="MediaServiceSystemTags" ma:hidden="true" ma:internalName="MediaServiceSystemTags" ma:readOnly="true">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LengthInSeconds" ma:index="2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4499b7b-a0a0-4090-afb4-23324f5a1656"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74B452E-D5D3-478E-BDED-5A84BA0B71CB}">
  <ds:schemaRefs>
    <ds:schemaRef ds:uri="http://schemas.microsoft.com/sharepoint/v3/contenttype/forms"/>
  </ds:schemaRefs>
</ds:datastoreItem>
</file>

<file path=customXml/itemProps2.xml><?xml version="1.0" encoding="utf-8"?>
<ds:datastoreItem xmlns:ds="http://schemas.openxmlformats.org/officeDocument/2006/customXml" ds:itemID="{BB29A7DD-0597-4194-B13B-768894F6A9E5}">
  <ds:schemaRefs>
    <ds:schemaRef ds:uri="http://www.w3.org/XML/1998/namespace"/>
    <ds:schemaRef ds:uri="http://purl.org/dc/elements/1.1/"/>
    <ds:schemaRef ds:uri="http://schemas.microsoft.com/office/2006/metadata/properties"/>
    <ds:schemaRef ds:uri="http://purl.org/dc/dcmitype/"/>
    <ds:schemaRef ds:uri="http://schemas.microsoft.com/office/2006/documentManagement/types"/>
    <ds:schemaRef ds:uri="http://schemas.microsoft.com/office/infopath/2007/PartnerControls"/>
    <ds:schemaRef ds:uri="64499b7b-a0a0-4090-afb4-23324f5a1656"/>
    <ds:schemaRef ds:uri="http://schemas.openxmlformats.org/package/2006/metadata/core-properties"/>
    <ds:schemaRef ds:uri="7f94add6-553a-4e61-9994-fc54e9b34464"/>
    <ds:schemaRef ds:uri="http://purl.org/dc/terms/"/>
  </ds:schemaRefs>
</ds:datastoreItem>
</file>

<file path=customXml/itemProps3.xml><?xml version="1.0" encoding="utf-8"?>
<ds:datastoreItem xmlns:ds="http://schemas.openxmlformats.org/officeDocument/2006/customXml" ds:itemID="{61B94432-A963-493E-BDE5-425AF5399B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f94add6-553a-4e61-9994-fc54e9b34464"/>
    <ds:schemaRef ds:uri="64499b7b-a0a0-4090-afb4-23324f5a16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1b9aed15-8b31-41fd-ada7-a1de186519f2}" enabled="0" method="" siteId="{1b9aed15-8b31-41fd-ada7-a1de186519f2}" removed="1"/>
</clbl:labelList>
</file>

<file path=docProps/app.xml><?xml version="1.0" encoding="utf-8"?>
<Properties xmlns="http://schemas.openxmlformats.org/officeDocument/2006/extended-properties" xmlns:vt="http://schemas.openxmlformats.org/officeDocument/2006/docPropsVTypes">
  <Template/>
  <TotalTime>0</TotalTime>
  <Words>1871</Words>
  <Application>Microsoft Office PowerPoint</Application>
  <PresentationFormat>On-screen Show (16:9)</PresentationFormat>
  <Paragraphs>258</Paragraphs>
  <Slides>25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Calibri</vt:lpstr>
      <vt:lpstr>Courier New</vt:lpstr>
      <vt:lpstr>Kobern</vt:lpstr>
      <vt:lpstr>Kobern Light</vt:lpstr>
      <vt:lpstr>Kobern Medium</vt:lpstr>
      <vt:lpstr>Times New Roman</vt:lpstr>
      <vt:lpstr>Wingdings</vt:lpstr>
      <vt:lpstr>Contents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2019-11-01T07:40:46Z</dcterms:created>
  <dcterms:modified xsi:type="dcterms:W3CDTF">2025-12-26T11:39:18Z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0x010100AB1AF9D99CC1FB4385B19178F48683A3</vt:lpwstr>
  </property>
</Properties>
</file>