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0"/>
  </p:notesMasterIdLst>
  <p:sldIdLst>
    <p:sldId id="299" r:id="rId2"/>
    <p:sldId id="269" r:id="rId3"/>
    <p:sldId id="279" r:id="rId4"/>
    <p:sldId id="280" r:id="rId5"/>
    <p:sldId id="300" r:id="rId6"/>
    <p:sldId id="281" r:id="rId7"/>
    <p:sldId id="313" r:id="rId8"/>
    <p:sldId id="282" r:id="rId9"/>
    <p:sldId id="291" r:id="rId10"/>
    <p:sldId id="289" r:id="rId11"/>
    <p:sldId id="284" r:id="rId12"/>
    <p:sldId id="290" r:id="rId13"/>
    <p:sldId id="285" r:id="rId14"/>
    <p:sldId id="286" r:id="rId15"/>
    <p:sldId id="295" r:id="rId16"/>
    <p:sldId id="312" r:id="rId17"/>
    <p:sldId id="314" r:id="rId18"/>
    <p:sldId id="30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8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CD560E-8EFD-4304-AA2C-881D7622DACC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A0AC030-74CF-417F-8B58-139E7C11801C}">
      <dgm:prSet custT="1"/>
      <dgm:spPr>
        <a:solidFill>
          <a:schemeClr val="accent1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sz="4000" dirty="0"/>
            <a:t>Non-Fund Based</a:t>
          </a:r>
        </a:p>
      </dgm:t>
    </dgm:pt>
    <dgm:pt modelId="{DD096688-5960-4303-B724-C016A89FDBFA}" type="parTrans" cxnId="{415CE39C-7453-46B4-954A-00B22201AE12}">
      <dgm:prSet/>
      <dgm:spPr/>
      <dgm:t>
        <a:bodyPr/>
        <a:lstStyle/>
        <a:p>
          <a:endParaRPr lang="en-US"/>
        </a:p>
      </dgm:t>
    </dgm:pt>
    <dgm:pt modelId="{12AB496A-5575-40D6-AA19-8ADA94541AA1}" type="sibTrans" cxnId="{415CE39C-7453-46B4-954A-00B22201AE12}">
      <dgm:prSet/>
      <dgm:spPr/>
      <dgm:t>
        <a:bodyPr/>
        <a:lstStyle/>
        <a:p>
          <a:endParaRPr lang="en-US"/>
        </a:p>
      </dgm:t>
    </dgm:pt>
    <dgm:pt modelId="{7A8A405D-8A50-4957-85B4-5FD8B0906DD9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dirty="0"/>
            <a:t>Investment Advisers</a:t>
          </a:r>
        </a:p>
      </dgm:t>
    </dgm:pt>
    <dgm:pt modelId="{58BD52D1-3085-431D-83D6-35B98BE6B2E4}" type="parTrans" cxnId="{F4E84068-550C-42C5-B2D2-0422851098C3}">
      <dgm:prSet/>
      <dgm:spPr/>
      <dgm:t>
        <a:bodyPr/>
        <a:lstStyle/>
        <a:p>
          <a:endParaRPr lang="en-US"/>
        </a:p>
      </dgm:t>
    </dgm:pt>
    <dgm:pt modelId="{00A3AF7C-65E5-4E1A-B5D0-8A0F813D1625}" type="sibTrans" cxnId="{F4E84068-550C-42C5-B2D2-0422851098C3}">
      <dgm:prSet/>
      <dgm:spPr/>
      <dgm:t>
        <a:bodyPr/>
        <a:lstStyle/>
        <a:p>
          <a:endParaRPr lang="en-US"/>
        </a:p>
      </dgm:t>
    </dgm:pt>
    <dgm:pt modelId="{FA023491-AFCF-4F92-A12F-45BF25B71BFE}">
      <dgm:prSet custT="1"/>
      <dgm:spPr>
        <a:solidFill>
          <a:schemeClr val="accent1"/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sz="4000" dirty="0"/>
            <a:t>Fund Based</a:t>
          </a:r>
        </a:p>
      </dgm:t>
    </dgm:pt>
    <dgm:pt modelId="{A7ACF071-78DB-421F-A029-DAE47C0C9FDF}" type="parTrans" cxnId="{071948B5-481C-46B7-A304-07DD0892BBDE}">
      <dgm:prSet/>
      <dgm:spPr/>
      <dgm:t>
        <a:bodyPr/>
        <a:lstStyle/>
        <a:p>
          <a:endParaRPr lang="en-US"/>
        </a:p>
      </dgm:t>
    </dgm:pt>
    <dgm:pt modelId="{8FE25035-D6D7-41E1-8622-DC94F952863A}" type="sibTrans" cxnId="{071948B5-481C-46B7-A304-07DD0892BBDE}">
      <dgm:prSet/>
      <dgm:spPr/>
      <dgm:t>
        <a:bodyPr/>
        <a:lstStyle/>
        <a:p>
          <a:endParaRPr lang="en-US"/>
        </a:p>
      </dgm:t>
    </dgm:pt>
    <dgm:pt modelId="{F9913CA3-C4C4-4042-A028-2FAE6D7CF531}">
      <dgm:prSet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en-US" dirty="0"/>
            <a:t>Portfolio Mangers</a:t>
          </a:r>
        </a:p>
      </dgm:t>
    </dgm:pt>
    <dgm:pt modelId="{7AEC5320-8E4D-4B70-B2AA-05BED4ADBA4A}" type="parTrans" cxnId="{A5D1CDE1-8341-413A-A91E-628DB3F47BA8}">
      <dgm:prSet/>
      <dgm:spPr/>
      <dgm:t>
        <a:bodyPr/>
        <a:lstStyle/>
        <a:p>
          <a:endParaRPr lang="en-US"/>
        </a:p>
      </dgm:t>
    </dgm:pt>
    <dgm:pt modelId="{88507B22-F6EC-42FF-BAE3-B312D2C77CE7}" type="sibTrans" cxnId="{A5D1CDE1-8341-413A-A91E-628DB3F47BA8}">
      <dgm:prSet/>
      <dgm:spPr/>
      <dgm:t>
        <a:bodyPr/>
        <a:lstStyle/>
        <a:p>
          <a:endParaRPr lang="en-US"/>
        </a:p>
      </dgm:t>
    </dgm:pt>
    <dgm:pt modelId="{586C74FA-DEAE-4D86-B9B8-1EB75A2AAD5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AIFs- CAT I, CAT II and CAT III</a:t>
          </a:r>
        </a:p>
      </dgm:t>
    </dgm:pt>
    <dgm:pt modelId="{2D284BAA-4917-4ED7-9994-E964527E911B}" type="parTrans" cxnId="{91E3804A-CD34-41E9-9242-38246BD8F0DA}">
      <dgm:prSet/>
      <dgm:spPr/>
      <dgm:t>
        <a:bodyPr/>
        <a:lstStyle/>
        <a:p>
          <a:endParaRPr lang="en-IN"/>
        </a:p>
      </dgm:t>
    </dgm:pt>
    <dgm:pt modelId="{AF55C945-6B53-4545-9DCC-2F4BB3225690}" type="sibTrans" cxnId="{91E3804A-CD34-41E9-9242-38246BD8F0DA}">
      <dgm:prSet/>
      <dgm:spPr/>
      <dgm:t>
        <a:bodyPr/>
        <a:lstStyle/>
        <a:p>
          <a:endParaRPr lang="en-IN"/>
        </a:p>
      </dgm:t>
    </dgm:pt>
    <dgm:pt modelId="{85801558-8574-42ED-AF91-B8E31369EFC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Brokers</a:t>
          </a:r>
        </a:p>
      </dgm:t>
    </dgm:pt>
    <dgm:pt modelId="{BBD4A347-13A2-44A5-9ADE-3364E792C3DC}" type="parTrans" cxnId="{4B1C7F14-783F-42F6-9156-8F2A6CEB9C1E}">
      <dgm:prSet/>
      <dgm:spPr/>
      <dgm:t>
        <a:bodyPr/>
        <a:lstStyle/>
        <a:p>
          <a:endParaRPr lang="en-IN"/>
        </a:p>
      </dgm:t>
    </dgm:pt>
    <dgm:pt modelId="{2CFC6E4D-936B-485F-BE4F-19224E91B67F}" type="sibTrans" cxnId="{4B1C7F14-783F-42F6-9156-8F2A6CEB9C1E}">
      <dgm:prSet/>
      <dgm:spPr/>
      <dgm:t>
        <a:bodyPr/>
        <a:lstStyle/>
        <a:p>
          <a:endParaRPr lang="en-IN"/>
        </a:p>
      </dgm:t>
    </dgm:pt>
    <dgm:pt modelId="{E5EA3971-63C3-4B62-8D27-D3C69D531D5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Mutual Fund/ Asset Management Companies (AMCs) </a:t>
          </a:r>
        </a:p>
      </dgm:t>
    </dgm:pt>
    <dgm:pt modelId="{05B084AE-1F70-4A4F-A842-AD4D91839157}" type="parTrans" cxnId="{8C4F4323-C642-4B5B-B627-C3DD9299088D}">
      <dgm:prSet/>
      <dgm:spPr/>
      <dgm:t>
        <a:bodyPr/>
        <a:lstStyle/>
        <a:p>
          <a:endParaRPr lang="en-IN"/>
        </a:p>
      </dgm:t>
    </dgm:pt>
    <dgm:pt modelId="{BC8568FD-4036-441D-AF87-5C5EE6EEE1BB}" type="sibTrans" cxnId="{8C4F4323-C642-4B5B-B627-C3DD9299088D}">
      <dgm:prSet/>
      <dgm:spPr/>
      <dgm:t>
        <a:bodyPr/>
        <a:lstStyle/>
        <a:p>
          <a:endParaRPr lang="en-IN"/>
        </a:p>
      </dgm:t>
    </dgm:pt>
    <dgm:pt modelId="{39C349EE-7A28-4775-8D06-19AF89CBA6C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Foreign Portfolio Investors</a:t>
          </a:r>
        </a:p>
      </dgm:t>
    </dgm:pt>
    <dgm:pt modelId="{E0226EA5-DFD1-4BFC-9EEE-D8841F681101}" type="parTrans" cxnId="{FC26A0BD-EEEF-4A34-BF82-A6DDBEA5DCEF}">
      <dgm:prSet/>
      <dgm:spPr/>
      <dgm:t>
        <a:bodyPr/>
        <a:lstStyle/>
        <a:p>
          <a:endParaRPr lang="en-IN"/>
        </a:p>
      </dgm:t>
    </dgm:pt>
    <dgm:pt modelId="{931BD777-DFF4-4475-AE32-98E099D16077}" type="sibTrans" cxnId="{FC26A0BD-EEEF-4A34-BF82-A6DDBEA5DCEF}">
      <dgm:prSet/>
      <dgm:spPr/>
      <dgm:t>
        <a:bodyPr/>
        <a:lstStyle/>
        <a:p>
          <a:endParaRPr lang="en-IN"/>
        </a:p>
      </dgm:t>
    </dgm:pt>
    <dgm:pt modelId="{BDAFBCE7-7181-4E10-A798-57284064A3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Research Analysts</a:t>
          </a:r>
          <a:endParaRPr lang="en-US" dirty="0"/>
        </a:p>
      </dgm:t>
    </dgm:pt>
    <dgm:pt modelId="{870F97F2-D340-4CB9-96DE-5840F61D4888}" type="parTrans" cxnId="{FD58BDCD-FF7D-4AB0-9A69-8737E9B4F9E3}">
      <dgm:prSet/>
      <dgm:spPr/>
      <dgm:t>
        <a:bodyPr/>
        <a:lstStyle/>
        <a:p>
          <a:endParaRPr lang="en-IN"/>
        </a:p>
      </dgm:t>
    </dgm:pt>
    <dgm:pt modelId="{D8BDB9B7-7A8C-4842-B778-B8890E7FD55C}" type="sibTrans" cxnId="{FD58BDCD-FF7D-4AB0-9A69-8737E9B4F9E3}">
      <dgm:prSet/>
      <dgm:spPr/>
      <dgm:t>
        <a:bodyPr/>
        <a:lstStyle/>
        <a:p>
          <a:endParaRPr lang="en-IN"/>
        </a:p>
      </dgm:t>
    </dgm:pt>
    <dgm:pt modelId="{3D03BE75-23A3-4197-9D51-A4272E91092C}" type="pres">
      <dgm:prSet presAssocID="{29CD560E-8EFD-4304-AA2C-881D7622DACC}" presName="Name0" presStyleCnt="0">
        <dgm:presLayoutVars>
          <dgm:dir/>
          <dgm:animLvl val="lvl"/>
          <dgm:resizeHandles val="exact"/>
        </dgm:presLayoutVars>
      </dgm:prSet>
      <dgm:spPr/>
    </dgm:pt>
    <dgm:pt modelId="{084143B2-2272-4995-A2FD-997A60BF7C30}" type="pres">
      <dgm:prSet presAssocID="{2A0AC030-74CF-417F-8B58-139E7C11801C}" presName="composite" presStyleCnt="0"/>
      <dgm:spPr/>
    </dgm:pt>
    <dgm:pt modelId="{4835FF6D-F465-4108-A770-981E3F4BC14D}" type="pres">
      <dgm:prSet presAssocID="{2A0AC030-74CF-417F-8B58-139E7C11801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ABC1BBD8-7949-43FE-B0E4-EAB99E18CBCE}" type="pres">
      <dgm:prSet presAssocID="{2A0AC030-74CF-417F-8B58-139E7C11801C}" presName="desTx" presStyleLbl="alignAccFollowNode1" presStyleIdx="0" presStyleCnt="2">
        <dgm:presLayoutVars>
          <dgm:bulletEnabled val="1"/>
        </dgm:presLayoutVars>
      </dgm:prSet>
      <dgm:spPr/>
    </dgm:pt>
    <dgm:pt modelId="{E1243EFC-89B5-4E18-BF02-A8E387A03339}" type="pres">
      <dgm:prSet presAssocID="{12AB496A-5575-40D6-AA19-8ADA94541AA1}" presName="space" presStyleCnt="0"/>
      <dgm:spPr/>
    </dgm:pt>
    <dgm:pt modelId="{DA66CCD0-B1E8-4A3F-AD0C-F6A490B878EC}" type="pres">
      <dgm:prSet presAssocID="{FA023491-AFCF-4F92-A12F-45BF25B71BFE}" presName="composite" presStyleCnt="0"/>
      <dgm:spPr/>
    </dgm:pt>
    <dgm:pt modelId="{660AB72E-DB89-4EBB-98CD-8C7847F28905}" type="pres">
      <dgm:prSet presAssocID="{FA023491-AFCF-4F92-A12F-45BF25B71BF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8155295-83DD-4ABB-9E36-50B509DAD6B4}" type="pres">
      <dgm:prSet presAssocID="{FA023491-AFCF-4F92-A12F-45BF25B71BF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7532F11-6AB0-4D27-BC87-FB9DCF9BCD06}" type="presOf" srcId="{586C74FA-DEAE-4D86-B9B8-1EB75A2AAD5A}" destId="{D8155295-83DD-4ABB-9E36-50B509DAD6B4}" srcOrd="0" destOrd="1" presId="urn:microsoft.com/office/officeart/2005/8/layout/hList1"/>
    <dgm:cxn modelId="{4B1C7F14-783F-42F6-9156-8F2A6CEB9C1E}" srcId="{FA023491-AFCF-4F92-A12F-45BF25B71BFE}" destId="{85801558-8574-42ED-AF91-B8E31369EFCB}" srcOrd="2" destOrd="0" parTransId="{BBD4A347-13A2-44A5-9ADE-3364E792C3DC}" sibTransId="{2CFC6E4D-936B-485F-BE4F-19224E91B67F}"/>
    <dgm:cxn modelId="{D567DB17-1C26-471B-AD04-B8AF60C279A7}" type="presOf" srcId="{29CD560E-8EFD-4304-AA2C-881D7622DACC}" destId="{3D03BE75-23A3-4197-9D51-A4272E91092C}" srcOrd="0" destOrd="0" presId="urn:microsoft.com/office/officeart/2005/8/layout/hList1"/>
    <dgm:cxn modelId="{A6DE9B19-129F-4D83-A6BE-9430AA610287}" type="presOf" srcId="{7A8A405D-8A50-4957-85B4-5FD8B0906DD9}" destId="{ABC1BBD8-7949-43FE-B0E4-EAB99E18CBCE}" srcOrd="0" destOrd="0" presId="urn:microsoft.com/office/officeart/2005/8/layout/hList1"/>
    <dgm:cxn modelId="{8C4F4323-C642-4B5B-B627-C3DD9299088D}" srcId="{FA023491-AFCF-4F92-A12F-45BF25B71BFE}" destId="{E5EA3971-63C3-4B62-8D27-D3C69D531D50}" srcOrd="3" destOrd="0" parTransId="{05B084AE-1F70-4A4F-A842-AD4D91839157}" sibTransId="{BC8568FD-4036-441D-AF87-5C5EE6EEE1BB}"/>
    <dgm:cxn modelId="{1F97A225-869F-4198-BEC2-E5083A162F79}" type="presOf" srcId="{E5EA3971-63C3-4B62-8D27-D3C69D531D50}" destId="{D8155295-83DD-4ABB-9E36-50B509DAD6B4}" srcOrd="0" destOrd="3" presId="urn:microsoft.com/office/officeart/2005/8/layout/hList1"/>
    <dgm:cxn modelId="{979D2A43-F1F0-4A10-A95A-A1512DF8D7D3}" type="presOf" srcId="{2A0AC030-74CF-417F-8B58-139E7C11801C}" destId="{4835FF6D-F465-4108-A770-981E3F4BC14D}" srcOrd="0" destOrd="0" presId="urn:microsoft.com/office/officeart/2005/8/layout/hList1"/>
    <dgm:cxn modelId="{F4E84068-550C-42C5-B2D2-0422851098C3}" srcId="{2A0AC030-74CF-417F-8B58-139E7C11801C}" destId="{7A8A405D-8A50-4957-85B4-5FD8B0906DD9}" srcOrd="0" destOrd="0" parTransId="{58BD52D1-3085-431D-83D6-35B98BE6B2E4}" sibTransId="{00A3AF7C-65E5-4E1A-B5D0-8A0F813D1625}"/>
    <dgm:cxn modelId="{91E3804A-CD34-41E9-9242-38246BD8F0DA}" srcId="{FA023491-AFCF-4F92-A12F-45BF25B71BFE}" destId="{586C74FA-DEAE-4D86-B9B8-1EB75A2AAD5A}" srcOrd="1" destOrd="0" parTransId="{2D284BAA-4917-4ED7-9994-E964527E911B}" sibTransId="{AF55C945-6B53-4545-9DCC-2F4BB3225690}"/>
    <dgm:cxn modelId="{D2E39652-0438-468C-B54D-798208D848ED}" type="presOf" srcId="{F9913CA3-C4C4-4042-A028-2FAE6D7CF531}" destId="{D8155295-83DD-4ABB-9E36-50B509DAD6B4}" srcOrd="0" destOrd="0" presId="urn:microsoft.com/office/officeart/2005/8/layout/hList1"/>
    <dgm:cxn modelId="{CEE14953-EA5B-4AC7-83F3-ED0A81E98F3F}" type="presOf" srcId="{FA023491-AFCF-4F92-A12F-45BF25B71BFE}" destId="{660AB72E-DB89-4EBB-98CD-8C7847F28905}" srcOrd="0" destOrd="0" presId="urn:microsoft.com/office/officeart/2005/8/layout/hList1"/>
    <dgm:cxn modelId="{46ECC893-0BB7-4694-81AE-6EFC0C6C2798}" type="presOf" srcId="{BDAFBCE7-7181-4E10-A798-57284064A338}" destId="{ABC1BBD8-7949-43FE-B0E4-EAB99E18CBCE}" srcOrd="0" destOrd="1" presId="urn:microsoft.com/office/officeart/2005/8/layout/hList1"/>
    <dgm:cxn modelId="{415CE39C-7453-46B4-954A-00B22201AE12}" srcId="{29CD560E-8EFD-4304-AA2C-881D7622DACC}" destId="{2A0AC030-74CF-417F-8B58-139E7C11801C}" srcOrd="0" destOrd="0" parTransId="{DD096688-5960-4303-B724-C016A89FDBFA}" sibTransId="{12AB496A-5575-40D6-AA19-8ADA94541AA1}"/>
    <dgm:cxn modelId="{071948B5-481C-46B7-A304-07DD0892BBDE}" srcId="{29CD560E-8EFD-4304-AA2C-881D7622DACC}" destId="{FA023491-AFCF-4F92-A12F-45BF25B71BFE}" srcOrd="1" destOrd="0" parTransId="{A7ACF071-78DB-421F-A029-DAE47C0C9FDF}" sibTransId="{8FE25035-D6D7-41E1-8622-DC94F952863A}"/>
    <dgm:cxn modelId="{78E4A5B6-09CE-44C5-8277-618A9C04FA55}" type="presOf" srcId="{39C349EE-7A28-4775-8D06-19AF89CBA6C4}" destId="{D8155295-83DD-4ABB-9E36-50B509DAD6B4}" srcOrd="0" destOrd="4" presId="urn:microsoft.com/office/officeart/2005/8/layout/hList1"/>
    <dgm:cxn modelId="{FC26A0BD-EEEF-4A34-BF82-A6DDBEA5DCEF}" srcId="{FA023491-AFCF-4F92-A12F-45BF25B71BFE}" destId="{39C349EE-7A28-4775-8D06-19AF89CBA6C4}" srcOrd="4" destOrd="0" parTransId="{E0226EA5-DFD1-4BFC-9EEE-D8841F681101}" sibTransId="{931BD777-DFF4-4475-AE32-98E099D16077}"/>
    <dgm:cxn modelId="{FD58BDCD-FF7D-4AB0-9A69-8737E9B4F9E3}" srcId="{2A0AC030-74CF-417F-8B58-139E7C11801C}" destId="{BDAFBCE7-7181-4E10-A798-57284064A338}" srcOrd="1" destOrd="0" parTransId="{870F97F2-D340-4CB9-96DE-5840F61D4888}" sibTransId="{D8BDB9B7-7A8C-4842-B778-B8890E7FD55C}"/>
    <dgm:cxn modelId="{A5D1CDE1-8341-413A-A91E-628DB3F47BA8}" srcId="{FA023491-AFCF-4F92-A12F-45BF25B71BFE}" destId="{F9913CA3-C4C4-4042-A028-2FAE6D7CF531}" srcOrd="0" destOrd="0" parTransId="{7AEC5320-8E4D-4B70-B2AA-05BED4ADBA4A}" sibTransId="{88507B22-F6EC-42FF-BAE3-B312D2C77CE7}"/>
    <dgm:cxn modelId="{1429D7FD-14DE-4477-AADC-A6A6FD203DD6}" type="presOf" srcId="{85801558-8574-42ED-AF91-B8E31369EFCB}" destId="{D8155295-83DD-4ABB-9E36-50B509DAD6B4}" srcOrd="0" destOrd="2" presId="urn:microsoft.com/office/officeart/2005/8/layout/hList1"/>
    <dgm:cxn modelId="{32AF11AD-A415-4401-A239-D6720A47B5B1}" type="presParOf" srcId="{3D03BE75-23A3-4197-9D51-A4272E91092C}" destId="{084143B2-2272-4995-A2FD-997A60BF7C30}" srcOrd="0" destOrd="0" presId="urn:microsoft.com/office/officeart/2005/8/layout/hList1"/>
    <dgm:cxn modelId="{174007BB-48FE-4A29-9337-F284A250C1DE}" type="presParOf" srcId="{084143B2-2272-4995-A2FD-997A60BF7C30}" destId="{4835FF6D-F465-4108-A770-981E3F4BC14D}" srcOrd="0" destOrd="0" presId="urn:microsoft.com/office/officeart/2005/8/layout/hList1"/>
    <dgm:cxn modelId="{6FD4B0A9-C095-4F5B-9055-A4B213FE3095}" type="presParOf" srcId="{084143B2-2272-4995-A2FD-997A60BF7C30}" destId="{ABC1BBD8-7949-43FE-B0E4-EAB99E18CBCE}" srcOrd="1" destOrd="0" presId="urn:microsoft.com/office/officeart/2005/8/layout/hList1"/>
    <dgm:cxn modelId="{902325B0-85DC-4354-A94A-8AF01729AB6E}" type="presParOf" srcId="{3D03BE75-23A3-4197-9D51-A4272E91092C}" destId="{E1243EFC-89B5-4E18-BF02-A8E387A03339}" srcOrd="1" destOrd="0" presId="urn:microsoft.com/office/officeart/2005/8/layout/hList1"/>
    <dgm:cxn modelId="{4D506711-642C-4E7F-A70F-DD7B5E7F9D9A}" type="presParOf" srcId="{3D03BE75-23A3-4197-9D51-A4272E91092C}" destId="{DA66CCD0-B1E8-4A3F-AD0C-F6A490B878EC}" srcOrd="2" destOrd="0" presId="urn:microsoft.com/office/officeart/2005/8/layout/hList1"/>
    <dgm:cxn modelId="{F2E31A2F-66F5-40E7-B424-2E115A25EC8C}" type="presParOf" srcId="{DA66CCD0-B1E8-4A3F-AD0C-F6A490B878EC}" destId="{660AB72E-DB89-4EBB-98CD-8C7847F28905}" srcOrd="0" destOrd="0" presId="urn:microsoft.com/office/officeart/2005/8/layout/hList1"/>
    <dgm:cxn modelId="{BDB71DB9-F1DA-402E-99B3-4AC2A0F63FCD}" type="presParOf" srcId="{DA66CCD0-B1E8-4A3F-AD0C-F6A490B878EC}" destId="{D8155295-83DD-4ABB-9E36-50B509DAD6B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010660E-ABCC-44EC-8D78-56DC9C00BF6B}" type="doc">
      <dgm:prSet loTypeId="urn:microsoft.com/office/officeart/2005/8/layout/process4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A9A892E-3290-45C7-9F2B-DF209F33267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F</a:t>
          </a:r>
          <a:r>
            <a:rPr lang="en-US" sz="1800" b="0" i="0" baseline="0" dirty="0">
              <a:solidFill>
                <a:schemeClr val="tx1"/>
              </a:solidFill>
            </a:rPr>
            <a:t>und established or incorporated in India in the form of a</a:t>
          </a:r>
          <a:endParaRPr lang="en-US" sz="1800" dirty="0">
            <a:solidFill>
              <a:schemeClr val="tx1"/>
            </a:solidFill>
          </a:endParaRPr>
        </a:p>
      </dgm:t>
    </dgm:pt>
    <dgm:pt modelId="{74D63225-ECEC-490D-857C-E6E3189C00A1}" type="parTrans" cxnId="{26DD7581-6C22-49C0-BD01-68A2A69ED9CE}">
      <dgm:prSet/>
      <dgm:spPr/>
      <dgm:t>
        <a:bodyPr/>
        <a:lstStyle/>
        <a:p>
          <a:endParaRPr lang="en-US" sz="1800"/>
        </a:p>
      </dgm:t>
    </dgm:pt>
    <dgm:pt modelId="{6B35AB8C-5C05-400A-91B2-EC29FE9FD2E0}" type="sibTrans" cxnId="{26DD7581-6C22-49C0-BD01-68A2A69ED9CE}">
      <dgm:prSet/>
      <dgm:spPr/>
      <dgm:t>
        <a:bodyPr/>
        <a:lstStyle/>
        <a:p>
          <a:endParaRPr lang="en-US" sz="1800"/>
        </a:p>
      </dgm:t>
    </dgm:pt>
    <dgm:pt modelId="{B080629F-8297-4FAA-A470-301CBC9E252C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trust </a:t>
          </a:r>
          <a:endParaRPr lang="en-US" sz="1800" dirty="0">
            <a:solidFill>
              <a:schemeClr val="tx1"/>
            </a:solidFill>
          </a:endParaRPr>
        </a:p>
      </dgm:t>
    </dgm:pt>
    <dgm:pt modelId="{1BB662FE-0D71-4C92-9F1D-C294911B38F3}" type="parTrans" cxnId="{AE7FA7CE-DB1A-4824-9B9E-A964C1B3B95F}">
      <dgm:prSet/>
      <dgm:spPr/>
      <dgm:t>
        <a:bodyPr/>
        <a:lstStyle/>
        <a:p>
          <a:endParaRPr lang="en-US" sz="1800"/>
        </a:p>
      </dgm:t>
    </dgm:pt>
    <dgm:pt modelId="{9BBE98F1-3BA0-4F14-9C9A-095BA9AA3766}" type="sibTrans" cxnId="{AE7FA7CE-DB1A-4824-9B9E-A964C1B3B95F}">
      <dgm:prSet/>
      <dgm:spPr/>
      <dgm:t>
        <a:bodyPr/>
        <a:lstStyle/>
        <a:p>
          <a:endParaRPr lang="en-US" sz="1800"/>
        </a:p>
      </dgm:t>
    </dgm:pt>
    <dgm:pt modelId="{2B658AA4-369D-475A-9860-0F12086BC567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company </a:t>
          </a:r>
          <a:endParaRPr lang="en-US" sz="1800" dirty="0">
            <a:solidFill>
              <a:schemeClr val="tx1"/>
            </a:solidFill>
          </a:endParaRPr>
        </a:p>
      </dgm:t>
    </dgm:pt>
    <dgm:pt modelId="{77E24D84-982A-48B5-A8DB-AAFF5E435610}" type="parTrans" cxnId="{EFCEE7C1-81CF-4AF8-A520-CCFB5A478976}">
      <dgm:prSet/>
      <dgm:spPr/>
      <dgm:t>
        <a:bodyPr/>
        <a:lstStyle/>
        <a:p>
          <a:endParaRPr lang="en-US" sz="1800"/>
        </a:p>
      </dgm:t>
    </dgm:pt>
    <dgm:pt modelId="{5F0F6E61-9794-4402-8040-32915DECD06F}" type="sibTrans" cxnId="{EFCEE7C1-81CF-4AF8-A520-CCFB5A478976}">
      <dgm:prSet/>
      <dgm:spPr/>
      <dgm:t>
        <a:bodyPr/>
        <a:lstStyle/>
        <a:p>
          <a:endParaRPr lang="en-US" sz="1800"/>
        </a:p>
      </dgm:t>
    </dgm:pt>
    <dgm:pt modelId="{5EE48EA3-3591-4397-901B-4911963DF58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LLP</a:t>
          </a:r>
          <a:endParaRPr lang="en-US" sz="1800" dirty="0">
            <a:solidFill>
              <a:schemeClr val="tx1"/>
            </a:solidFill>
          </a:endParaRPr>
        </a:p>
      </dgm:t>
    </dgm:pt>
    <dgm:pt modelId="{5A940DB6-1456-4834-93FE-89BBCE62D0E4}" type="parTrans" cxnId="{315DAFE4-E438-4220-AC24-305E3735E54B}">
      <dgm:prSet/>
      <dgm:spPr/>
      <dgm:t>
        <a:bodyPr/>
        <a:lstStyle/>
        <a:p>
          <a:endParaRPr lang="en-US" sz="1800"/>
        </a:p>
      </dgm:t>
    </dgm:pt>
    <dgm:pt modelId="{CF94C295-3335-4F71-9F53-431E77A21CF8}" type="sibTrans" cxnId="{315DAFE4-E438-4220-AC24-305E3735E54B}">
      <dgm:prSet/>
      <dgm:spPr/>
      <dgm:t>
        <a:bodyPr/>
        <a:lstStyle/>
        <a:p>
          <a:endParaRPr lang="en-US" sz="1800"/>
        </a:p>
      </dgm:t>
    </dgm:pt>
    <dgm:pt modelId="{45826C02-7D07-4E7D-8741-EC322E38B33D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IN" sz="1800" b="0" i="0" baseline="0" dirty="0">
              <a:solidFill>
                <a:schemeClr val="tx1"/>
              </a:solidFill>
            </a:rPr>
            <a:t>Body corporate</a:t>
          </a:r>
          <a:endParaRPr lang="en-US" sz="1800" dirty="0">
            <a:solidFill>
              <a:schemeClr val="tx1"/>
            </a:solidFill>
          </a:endParaRPr>
        </a:p>
      </dgm:t>
    </dgm:pt>
    <dgm:pt modelId="{1F50D488-410B-4B20-B56A-4BDB6B3ED353}" type="parTrans" cxnId="{28B580D2-AE3B-4FBC-9510-A83EF2D46D57}">
      <dgm:prSet/>
      <dgm:spPr/>
      <dgm:t>
        <a:bodyPr/>
        <a:lstStyle/>
        <a:p>
          <a:endParaRPr lang="en-US" sz="1800"/>
        </a:p>
      </dgm:t>
    </dgm:pt>
    <dgm:pt modelId="{DF669F6A-B050-498E-8557-5EAD9AD1F775}" type="sibTrans" cxnId="{28B580D2-AE3B-4FBC-9510-A83EF2D46D57}">
      <dgm:prSet/>
      <dgm:spPr/>
      <dgm:t>
        <a:bodyPr/>
        <a:lstStyle/>
        <a:p>
          <a:endParaRPr lang="en-US" sz="1800"/>
        </a:p>
      </dgm:t>
    </dgm:pt>
    <dgm:pt modelId="{05D355A7-FC01-4BEA-8356-41B1C25B7338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Is a privately pooled investment vehicle which collects funds from investors, whether Indian or foreign, for investing it in accordance with a</a:t>
          </a:r>
          <a:endParaRPr lang="en-US" sz="1800" dirty="0">
            <a:solidFill>
              <a:schemeClr val="tx1"/>
            </a:solidFill>
          </a:endParaRPr>
        </a:p>
      </dgm:t>
    </dgm:pt>
    <dgm:pt modelId="{64EFBE54-FDA0-41DC-9E25-FA29956A4C69}" type="parTrans" cxnId="{CFCCF748-7D54-4854-9536-CFFC887A7B46}">
      <dgm:prSet/>
      <dgm:spPr/>
      <dgm:t>
        <a:bodyPr/>
        <a:lstStyle/>
        <a:p>
          <a:endParaRPr lang="en-US" sz="1800"/>
        </a:p>
      </dgm:t>
    </dgm:pt>
    <dgm:pt modelId="{94DC0361-CDCD-4627-B2E7-283EF3E2EBC0}" type="sibTrans" cxnId="{CFCCF748-7D54-4854-9536-CFFC887A7B46}">
      <dgm:prSet/>
      <dgm:spPr/>
      <dgm:t>
        <a:bodyPr/>
        <a:lstStyle/>
        <a:p>
          <a:endParaRPr lang="en-US" sz="1800"/>
        </a:p>
      </dgm:t>
    </dgm:pt>
    <dgm:pt modelId="{AFEF4494-D5E9-4F81-A056-1BA23F43919E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Defined investment policy for the benefit of its investors; and </a:t>
          </a:r>
          <a:endParaRPr lang="en-US" sz="1800" dirty="0">
            <a:solidFill>
              <a:schemeClr val="tx1"/>
            </a:solidFill>
          </a:endParaRPr>
        </a:p>
      </dgm:t>
    </dgm:pt>
    <dgm:pt modelId="{3F08B9FE-7DFE-480F-A950-FB3E788234C8}" type="parTrans" cxnId="{E824155F-5607-48E7-BA60-AED613B1D2C2}">
      <dgm:prSet/>
      <dgm:spPr/>
      <dgm:t>
        <a:bodyPr/>
        <a:lstStyle/>
        <a:p>
          <a:endParaRPr lang="en-US" sz="1800"/>
        </a:p>
      </dgm:t>
    </dgm:pt>
    <dgm:pt modelId="{876B02DE-009D-4EA9-8AC1-8BC94897D75C}" type="sibTrans" cxnId="{E824155F-5607-48E7-BA60-AED613B1D2C2}">
      <dgm:prSet/>
      <dgm:spPr/>
      <dgm:t>
        <a:bodyPr/>
        <a:lstStyle/>
        <a:p>
          <a:endParaRPr lang="en-US" sz="1800"/>
        </a:p>
      </dgm:t>
    </dgm:pt>
    <dgm:pt modelId="{35B3B15E-A0D3-4729-956F-3D47075EDE43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Is not covered under the Securities and Exchange Board of India (Mutual Funds) Regulations, 1996, </a:t>
          </a:r>
          <a:endParaRPr lang="en-US" sz="1800" dirty="0">
            <a:solidFill>
              <a:schemeClr val="tx1"/>
            </a:solidFill>
          </a:endParaRPr>
        </a:p>
      </dgm:t>
    </dgm:pt>
    <dgm:pt modelId="{9DA3A1EA-2B80-455F-9786-C7ABFEE7D353}" type="parTrans" cxnId="{27E22E85-3F2E-411E-BED4-697A14A8CF80}">
      <dgm:prSet/>
      <dgm:spPr/>
      <dgm:t>
        <a:bodyPr/>
        <a:lstStyle/>
        <a:p>
          <a:endParaRPr lang="en-US" sz="1800"/>
        </a:p>
      </dgm:t>
    </dgm:pt>
    <dgm:pt modelId="{0AB07F62-6878-4F5D-BDFF-3DC0649D64FC}" type="sibTrans" cxnId="{27E22E85-3F2E-411E-BED4-697A14A8CF80}">
      <dgm:prSet/>
      <dgm:spPr/>
      <dgm:t>
        <a:bodyPr/>
        <a:lstStyle/>
        <a:p>
          <a:endParaRPr lang="en-US" sz="1800"/>
        </a:p>
      </dgm:t>
    </dgm:pt>
    <dgm:pt modelId="{5A8AB5A7-54F2-49F4-9635-286FAD2227B1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Is not covered under Securities and Exchange Board of India (Collective Investment Schemes) Regulations, 1999 </a:t>
          </a:r>
          <a:endParaRPr lang="en-US" sz="1800" dirty="0">
            <a:solidFill>
              <a:schemeClr val="tx1"/>
            </a:solidFill>
          </a:endParaRPr>
        </a:p>
      </dgm:t>
    </dgm:pt>
    <dgm:pt modelId="{F3D4469E-6F74-4AFC-9729-4A073135D47E}" type="parTrans" cxnId="{5D2BBB1B-A975-4C67-A486-2A5186145BC5}">
      <dgm:prSet/>
      <dgm:spPr/>
      <dgm:t>
        <a:bodyPr/>
        <a:lstStyle/>
        <a:p>
          <a:endParaRPr lang="en-US" sz="1800"/>
        </a:p>
      </dgm:t>
    </dgm:pt>
    <dgm:pt modelId="{80B48141-7E48-4602-8B66-5DC889ACFB64}" type="sibTrans" cxnId="{5D2BBB1B-A975-4C67-A486-2A5186145BC5}">
      <dgm:prSet/>
      <dgm:spPr/>
      <dgm:t>
        <a:bodyPr/>
        <a:lstStyle/>
        <a:p>
          <a:endParaRPr lang="en-US" sz="1800"/>
        </a:p>
      </dgm:t>
    </dgm:pt>
    <dgm:pt modelId="{D15AF94F-E590-4B7C-868C-9625D52CF139}">
      <dgm:prSet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i="0" baseline="0" dirty="0">
              <a:solidFill>
                <a:schemeClr val="tx1"/>
              </a:solidFill>
            </a:rPr>
            <a:t>Or not covered under any other regulations of the Board to regulate fund management activities</a:t>
          </a:r>
          <a:endParaRPr lang="en-US" sz="1800" dirty="0">
            <a:solidFill>
              <a:schemeClr val="tx1"/>
            </a:solidFill>
          </a:endParaRPr>
        </a:p>
      </dgm:t>
    </dgm:pt>
    <dgm:pt modelId="{7D089810-7C17-445C-AB04-7E5ECCEE8A35}" type="parTrans" cxnId="{5E89591F-5C42-4D17-AF36-5A5CA7E563D8}">
      <dgm:prSet/>
      <dgm:spPr/>
      <dgm:t>
        <a:bodyPr/>
        <a:lstStyle/>
        <a:p>
          <a:endParaRPr lang="en-US" sz="1800"/>
        </a:p>
      </dgm:t>
    </dgm:pt>
    <dgm:pt modelId="{D1AACC32-A758-4F07-A894-E6F2C736CACB}" type="sibTrans" cxnId="{5E89591F-5C42-4D17-AF36-5A5CA7E563D8}">
      <dgm:prSet/>
      <dgm:spPr/>
      <dgm:t>
        <a:bodyPr/>
        <a:lstStyle/>
        <a:p>
          <a:endParaRPr lang="en-US" sz="1800"/>
        </a:p>
      </dgm:t>
    </dgm:pt>
    <dgm:pt modelId="{AA5B11FA-3F0D-4649-80A9-98D9F8A52D32}" type="pres">
      <dgm:prSet presAssocID="{9010660E-ABCC-44EC-8D78-56DC9C00BF6B}" presName="Name0" presStyleCnt="0">
        <dgm:presLayoutVars>
          <dgm:dir/>
          <dgm:animLvl val="lvl"/>
          <dgm:resizeHandles val="exact"/>
        </dgm:presLayoutVars>
      </dgm:prSet>
      <dgm:spPr/>
    </dgm:pt>
    <dgm:pt modelId="{05A3ED1C-6D44-4210-B190-082F18AF46FE}" type="pres">
      <dgm:prSet presAssocID="{D15AF94F-E590-4B7C-868C-9625D52CF139}" presName="boxAndChildren" presStyleCnt="0"/>
      <dgm:spPr/>
    </dgm:pt>
    <dgm:pt modelId="{A7A43757-E0A5-42C4-9585-FC52F40F369C}" type="pres">
      <dgm:prSet presAssocID="{D15AF94F-E590-4B7C-868C-9625D52CF139}" presName="parentTextBox" presStyleLbl="node1" presStyleIdx="0" presStyleCnt="6"/>
      <dgm:spPr/>
    </dgm:pt>
    <dgm:pt modelId="{5FB39B66-ACE8-4A24-8C3A-364D56FB98DB}" type="pres">
      <dgm:prSet presAssocID="{80B48141-7E48-4602-8B66-5DC889ACFB64}" presName="sp" presStyleCnt="0"/>
      <dgm:spPr/>
    </dgm:pt>
    <dgm:pt modelId="{922D2DA3-2659-4771-8C18-ACA389CB54A0}" type="pres">
      <dgm:prSet presAssocID="{5A8AB5A7-54F2-49F4-9635-286FAD2227B1}" presName="arrowAndChildren" presStyleCnt="0"/>
      <dgm:spPr/>
    </dgm:pt>
    <dgm:pt modelId="{25FD71F7-2F76-4331-940C-CF0DEBEB269B}" type="pres">
      <dgm:prSet presAssocID="{5A8AB5A7-54F2-49F4-9635-286FAD2227B1}" presName="parentTextArrow" presStyleLbl="node1" presStyleIdx="1" presStyleCnt="6"/>
      <dgm:spPr/>
    </dgm:pt>
    <dgm:pt modelId="{5EF815A6-D9B0-4C6C-8EEA-362AEE759ACD}" type="pres">
      <dgm:prSet presAssocID="{0AB07F62-6878-4F5D-BDFF-3DC0649D64FC}" presName="sp" presStyleCnt="0"/>
      <dgm:spPr/>
    </dgm:pt>
    <dgm:pt modelId="{7AF611A5-D23C-49C2-B73C-1C8ABE3B3A56}" type="pres">
      <dgm:prSet presAssocID="{35B3B15E-A0D3-4729-956F-3D47075EDE43}" presName="arrowAndChildren" presStyleCnt="0"/>
      <dgm:spPr/>
    </dgm:pt>
    <dgm:pt modelId="{1FAB23F8-F551-4C17-AAA0-A69EE61B5CCB}" type="pres">
      <dgm:prSet presAssocID="{35B3B15E-A0D3-4729-956F-3D47075EDE43}" presName="parentTextArrow" presStyleLbl="node1" presStyleIdx="2" presStyleCnt="6"/>
      <dgm:spPr/>
    </dgm:pt>
    <dgm:pt modelId="{817E8422-052C-4F02-B108-B98984896740}" type="pres">
      <dgm:prSet presAssocID="{876B02DE-009D-4EA9-8AC1-8BC94897D75C}" presName="sp" presStyleCnt="0"/>
      <dgm:spPr/>
    </dgm:pt>
    <dgm:pt modelId="{48555D07-4B9D-4951-98E5-47DA1B504B3C}" type="pres">
      <dgm:prSet presAssocID="{AFEF4494-D5E9-4F81-A056-1BA23F43919E}" presName="arrowAndChildren" presStyleCnt="0"/>
      <dgm:spPr/>
    </dgm:pt>
    <dgm:pt modelId="{458DB243-81C6-42E4-917F-4DC478E239ED}" type="pres">
      <dgm:prSet presAssocID="{AFEF4494-D5E9-4F81-A056-1BA23F43919E}" presName="parentTextArrow" presStyleLbl="node1" presStyleIdx="3" presStyleCnt="6"/>
      <dgm:spPr/>
    </dgm:pt>
    <dgm:pt modelId="{5B437C18-4C3A-46F4-92D2-2E2A8DF0F0D4}" type="pres">
      <dgm:prSet presAssocID="{94DC0361-CDCD-4627-B2E7-283EF3E2EBC0}" presName="sp" presStyleCnt="0"/>
      <dgm:spPr/>
    </dgm:pt>
    <dgm:pt modelId="{CEC0EB22-EC11-43BA-BEF2-97BBA70D0483}" type="pres">
      <dgm:prSet presAssocID="{05D355A7-FC01-4BEA-8356-41B1C25B7338}" presName="arrowAndChildren" presStyleCnt="0"/>
      <dgm:spPr/>
    </dgm:pt>
    <dgm:pt modelId="{7128BE7C-57AD-4C5F-B4AB-AC0992473F22}" type="pres">
      <dgm:prSet presAssocID="{05D355A7-FC01-4BEA-8356-41B1C25B7338}" presName="parentTextArrow" presStyleLbl="node1" presStyleIdx="4" presStyleCnt="6"/>
      <dgm:spPr/>
    </dgm:pt>
    <dgm:pt modelId="{99EF6F5E-CEBB-48A1-9F36-1334222545FB}" type="pres">
      <dgm:prSet presAssocID="{6B35AB8C-5C05-400A-91B2-EC29FE9FD2E0}" presName="sp" presStyleCnt="0"/>
      <dgm:spPr/>
    </dgm:pt>
    <dgm:pt modelId="{6B387730-509C-4D14-9B9C-B73A6543AA8E}" type="pres">
      <dgm:prSet presAssocID="{4A9A892E-3290-45C7-9F2B-DF209F332679}" presName="arrowAndChildren" presStyleCnt="0"/>
      <dgm:spPr/>
    </dgm:pt>
    <dgm:pt modelId="{2C2C91BD-E15F-48C5-A366-209E1B5845D8}" type="pres">
      <dgm:prSet presAssocID="{4A9A892E-3290-45C7-9F2B-DF209F332679}" presName="parentTextArrow" presStyleLbl="node1" presStyleIdx="4" presStyleCnt="6"/>
      <dgm:spPr/>
    </dgm:pt>
    <dgm:pt modelId="{323B6F8C-533B-4300-AFCE-F7150AE1E280}" type="pres">
      <dgm:prSet presAssocID="{4A9A892E-3290-45C7-9F2B-DF209F332679}" presName="arrow" presStyleLbl="node1" presStyleIdx="5" presStyleCnt="6"/>
      <dgm:spPr/>
    </dgm:pt>
    <dgm:pt modelId="{E32DBAF5-7D84-488A-A7D3-F5CDFEA7F486}" type="pres">
      <dgm:prSet presAssocID="{4A9A892E-3290-45C7-9F2B-DF209F332679}" presName="descendantArrow" presStyleCnt="0"/>
      <dgm:spPr/>
    </dgm:pt>
    <dgm:pt modelId="{46E0A9E7-7EA1-4463-B75D-6E11CBA0E264}" type="pres">
      <dgm:prSet presAssocID="{B080629F-8297-4FAA-A470-301CBC9E252C}" presName="childTextArrow" presStyleLbl="fgAccFollowNode1" presStyleIdx="0" presStyleCnt="4">
        <dgm:presLayoutVars>
          <dgm:bulletEnabled val="1"/>
        </dgm:presLayoutVars>
      </dgm:prSet>
      <dgm:spPr/>
    </dgm:pt>
    <dgm:pt modelId="{DB39A5A7-EE2C-4A6D-A211-29C86FE039BB}" type="pres">
      <dgm:prSet presAssocID="{2B658AA4-369D-475A-9860-0F12086BC567}" presName="childTextArrow" presStyleLbl="fgAccFollowNode1" presStyleIdx="1" presStyleCnt="4">
        <dgm:presLayoutVars>
          <dgm:bulletEnabled val="1"/>
        </dgm:presLayoutVars>
      </dgm:prSet>
      <dgm:spPr/>
    </dgm:pt>
    <dgm:pt modelId="{9C0891C0-BB23-4D42-998E-35BA2ED05F60}" type="pres">
      <dgm:prSet presAssocID="{5EE48EA3-3591-4397-901B-4911963DF589}" presName="childTextArrow" presStyleLbl="fgAccFollowNode1" presStyleIdx="2" presStyleCnt="4">
        <dgm:presLayoutVars>
          <dgm:bulletEnabled val="1"/>
        </dgm:presLayoutVars>
      </dgm:prSet>
      <dgm:spPr/>
    </dgm:pt>
    <dgm:pt modelId="{9C6DD189-DFAA-4DED-8BC2-5A00E4D357A2}" type="pres">
      <dgm:prSet presAssocID="{45826C02-7D07-4E7D-8741-EC322E38B33D}" presName="childTextArrow" presStyleLbl="fgAccFollowNode1" presStyleIdx="3" presStyleCnt="4">
        <dgm:presLayoutVars>
          <dgm:bulletEnabled val="1"/>
        </dgm:presLayoutVars>
      </dgm:prSet>
      <dgm:spPr/>
    </dgm:pt>
  </dgm:ptLst>
  <dgm:cxnLst>
    <dgm:cxn modelId="{EB00A10E-CCF9-4BF8-8B43-CD95C6298AF2}" type="presOf" srcId="{4A9A892E-3290-45C7-9F2B-DF209F332679}" destId="{323B6F8C-533B-4300-AFCE-F7150AE1E280}" srcOrd="1" destOrd="0" presId="urn:microsoft.com/office/officeart/2005/8/layout/process4"/>
    <dgm:cxn modelId="{C73A941A-AC99-4890-9073-8560A5B7943C}" type="presOf" srcId="{9010660E-ABCC-44EC-8D78-56DC9C00BF6B}" destId="{AA5B11FA-3F0D-4649-80A9-98D9F8A52D32}" srcOrd="0" destOrd="0" presId="urn:microsoft.com/office/officeart/2005/8/layout/process4"/>
    <dgm:cxn modelId="{5D2BBB1B-A975-4C67-A486-2A5186145BC5}" srcId="{9010660E-ABCC-44EC-8D78-56DC9C00BF6B}" destId="{5A8AB5A7-54F2-49F4-9635-286FAD2227B1}" srcOrd="4" destOrd="0" parTransId="{F3D4469E-6F74-4AFC-9729-4A073135D47E}" sibTransId="{80B48141-7E48-4602-8B66-5DC889ACFB64}"/>
    <dgm:cxn modelId="{5E89591F-5C42-4D17-AF36-5A5CA7E563D8}" srcId="{9010660E-ABCC-44EC-8D78-56DC9C00BF6B}" destId="{D15AF94F-E590-4B7C-868C-9625D52CF139}" srcOrd="5" destOrd="0" parTransId="{7D089810-7C17-445C-AB04-7E5ECCEE8A35}" sibTransId="{D1AACC32-A758-4F07-A894-E6F2C736CACB}"/>
    <dgm:cxn modelId="{E824155F-5607-48E7-BA60-AED613B1D2C2}" srcId="{9010660E-ABCC-44EC-8D78-56DC9C00BF6B}" destId="{AFEF4494-D5E9-4F81-A056-1BA23F43919E}" srcOrd="2" destOrd="0" parTransId="{3F08B9FE-7DFE-480F-A950-FB3E788234C8}" sibTransId="{876B02DE-009D-4EA9-8AC1-8BC94897D75C}"/>
    <dgm:cxn modelId="{2F020A47-1DB0-421F-83D8-E1E231AA8DC7}" type="presOf" srcId="{2B658AA4-369D-475A-9860-0F12086BC567}" destId="{DB39A5A7-EE2C-4A6D-A211-29C86FE039BB}" srcOrd="0" destOrd="0" presId="urn:microsoft.com/office/officeart/2005/8/layout/process4"/>
    <dgm:cxn modelId="{CFCCF748-7D54-4854-9536-CFFC887A7B46}" srcId="{9010660E-ABCC-44EC-8D78-56DC9C00BF6B}" destId="{05D355A7-FC01-4BEA-8356-41B1C25B7338}" srcOrd="1" destOrd="0" parTransId="{64EFBE54-FDA0-41DC-9E25-FA29956A4C69}" sibTransId="{94DC0361-CDCD-4627-B2E7-283EF3E2EBC0}"/>
    <dgm:cxn modelId="{8776716B-86E7-4EA9-9226-B3C9B4BECCEB}" type="presOf" srcId="{35B3B15E-A0D3-4729-956F-3D47075EDE43}" destId="{1FAB23F8-F551-4C17-AAA0-A69EE61B5CCB}" srcOrd="0" destOrd="0" presId="urn:microsoft.com/office/officeart/2005/8/layout/process4"/>
    <dgm:cxn modelId="{FBCC3352-6B91-4035-86DE-80E3AF07BD27}" type="presOf" srcId="{B080629F-8297-4FAA-A470-301CBC9E252C}" destId="{46E0A9E7-7EA1-4463-B75D-6E11CBA0E264}" srcOrd="0" destOrd="0" presId="urn:microsoft.com/office/officeart/2005/8/layout/process4"/>
    <dgm:cxn modelId="{1C7EA67B-9068-4DC2-A43A-AB8465AF13CF}" type="presOf" srcId="{4A9A892E-3290-45C7-9F2B-DF209F332679}" destId="{2C2C91BD-E15F-48C5-A366-209E1B5845D8}" srcOrd="0" destOrd="0" presId="urn:microsoft.com/office/officeart/2005/8/layout/process4"/>
    <dgm:cxn modelId="{26DD7581-6C22-49C0-BD01-68A2A69ED9CE}" srcId="{9010660E-ABCC-44EC-8D78-56DC9C00BF6B}" destId="{4A9A892E-3290-45C7-9F2B-DF209F332679}" srcOrd="0" destOrd="0" parTransId="{74D63225-ECEC-490D-857C-E6E3189C00A1}" sibTransId="{6B35AB8C-5C05-400A-91B2-EC29FE9FD2E0}"/>
    <dgm:cxn modelId="{27E22E85-3F2E-411E-BED4-697A14A8CF80}" srcId="{9010660E-ABCC-44EC-8D78-56DC9C00BF6B}" destId="{35B3B15E-A0D3-4729-956F-3D47075EDE43}" srcOrd="3" destOrd="0" parTransId="{9DA3A1EA-2B80-455F-9786-C7ABFEE7D353}" sibTransId="{0AB07F62-6878-4F5D-BDFF-3DC0649D64FC}"/>
    <dgm:cxn modelId="{6D541C8D-3012-4971-ABED-B2B8BB82066F}" type="presOf" srcId="{05D355A7-FC01-4BEA-8356-41B1C25B7338}" destId="{7128BE7C-57AD-4C5F-B4AB-AC0992473F22}" srcOrd="0" destOrd="0" presId="urn:microsoft.com/office/officeart/2005/8/layout/process4"/>
    <dgm:cxn modelId="{BFEC0FA5-8F49-4355-BBFB-1B4EB067A9B0}" type="presOf" srcId="{45826C02-7D07-4E7D-8741-EC322E38B33D}" destId="{9C6DD189-DFAA-4DED-8BC2-5A00E4D357A2}" srcOrd="0" destOrd="0" presId="urn:microsoft.com/office/officeart/2005/8/layout/process4"/>
    <dgm:cxn modelId="{2C19C3A8-1F01-4824-8797-5879B2873FB7}" type="presOf" srcId="{D15AF94F-E590-4B7C-868C-9625D52CF139}" destId="{A7A43757-E0A5-42C4-9585-FC52F40F369C}" srcOrd="0" destOrd="0" presId="urn:microsoft.com/office/officeart/2005/8/layout/process4"/>
    <dgm:cxn modelId="{EFCEE7C1-81CF-4AF8-A520-CCFB5A478976}" srcId="{4A9A892E-3290-45C7-9F2B-DF209F332679}" destId="{2B658AA4-369D-475A-9860-0F12086BC567}" srcOrd="1" destOrd="0" parTransId="{77E24D84-982A-48B5-A8DB-AAFF5E435610}" sibTransId="{5F0F6E61-9794-4402-8040-32915DECD06F}"/>
    <dgm:cxn modelId="{AE7FA7CE-DB1A-4824-9B9E-A964C1B3B95F}" srcId="{4A9A892E-3290-45C7-9F2B-DF209F332679}" destId="{B080629F-8297-4FAA-A470-301CBC9E252C}" srcOrd="0" destOrd="0" parTransId="{1BB662FE-0D71-4C92-9F1D-C294911B38F3}" sibTransId="{9BBE98F1-3BA0-4F14-9C9A-095BA9AA3766}"/>
    <dgm:cxn modelId="{28B580D2-AE3B-4FBC-9510-A83EF2D46D57}" srcId="{4A9A892E-3290-45C7-9F2B-DF209F332679}" destId="{45826C02-7D07-4E7D-8741-EC322E38B33D}" srcOrd="3" destOrd="0" parTransId="{1F50D488-410B-4B20-B56A-4BDB6B3ED353}" sibTransId="{DF669F6A-B050-498E-8557-5EAD9AD1F775}"/>
    <dgm:cxn modelId="{315DAFE4-E438-4220-AC24-305E3735E54B}" srcId="{4A9A892E-3290-45C7-9F2B-DF209F332679}" destId="{5EE48EA3-3591-4397-901B-4911963DF589}" srcOrd="2" destOrd="0" parTransId="{5A940DB6-1456-4834-93FE-89BBCE62D0E4}" sibTransId="{CF94C295-3335-4F71-9F53-431E77A21CF8}"/>
    <dgm:cxn modelId="{1EB6D6E6-9FB7-43F2-ACFB-7325BAF58741}" type="presOf" srcId="{AFEF4494-D5E9-4F81-A056-1BA23F43919E}" destId="{458DB243-81C6-42E4-917F-4DC478E239ED}" srcOrd="0" destOrd="0" presId="urn:microsoft.com/office/officeart/2005/8/layout/process4"/>
    <dgm:cxn modelId="{4478AAF8-C3E4-412A-8A91-44603C314822}" type="presOf" srcId="{5A8AB5A7-54F2-49F4-9635-286FAD2227B1}" destId="{25FD71F7-2F76-4331-940C-CF0DEBEB269B}" srcOrd="0" destOrd="0" presId="urn:microsoft.com/office/officeart/2005/8/layout/process4"/>
    <dgm:cxn modelId="{D61C69FF-A9FB-4356-9359-9839A9C3A953}" type="presOf" srcId="{5EE48EA3-3591-4397-901B-4911963DF589}" destId="{9C0891C0-BB23-4D42-998E-35BA2ED05F60}" srcOrd="0" destOrd="0" presId="urn:microsoft.com/office/officeart/2005/8/layout/process4"/>
    <dgm:cxn modelId="{DE02F1B4-DAFE-49DF-87B6-862A7A97D90B}" type="presParOf" srcId="{AA5B11FA-3F0D-4649-80A9-98D9F8A52D32}" destId="{05A3ED1C-6D44-4210-B190-082F18AF46FE}" srcOrd="0" destOrd="0" presId="urn:microsoft.com/office/officeart/2005/8/layout/process4"/>
    <dgm:cxn modelId="{5B8BCD2B-9CE9-4E6E-AAAA-662EB3958972}" type="presParOf" srcId="{05A3ED1C-6D44-4210-B190-082F18AF46FE}" destId="{A7A43757-E0A5-42C4-9585-FC52F40F369C}" srcOrd="0" destOrd="0" presId="urn:microsoft.com/office/officeart/2005/8/layout/process4"/>
    <dgm:cxn modelId="{ED993B8D-2424-4C2E-9D4F-04057D51F197}" type="presParOf" srcId="{AA5B11FA-3F0D-4649-80A9-98D9F8A52D32}" destId="{5FB39B66-ACE8-4A24-8C3A-364D56FB98DB}" srcOrd="1" destOrd="0" presId="urn:microsoft.com/office/officeart/2005/8/layout/process4"/>
    <dgm:cxn modelId="{CC4530C7-78CD-488F-9BD6-63E8BB57BCA3}" type="presParOf" srcId="{AA5B11FA-3F0D-4649-80A9-98D9F8A52D32}" destId="{922D2DA3-2659-4771-8C18-ACA389CB54A0}" srcOrd="2" destOrd="0" presId="urn:microsoft.com/office/officeart/2005/8/layout/process4"/>
    <dgm:cxn modelId="{52D0F9EE-E443-41B6-A951-489B4A0ADBCB}" type="presParOf" srcId="{922D2DA3-2659-4771-8C18-ACA389CB54A0}" destId="{25FD71F7-2F76-4331-940C-CF0DEBEB269B}" srcOrd="0" destOrd="0" presId="urn:microsoft.com/office/officeart/2005/8/layout/process4"/>
    <dgm:cxn modelId="{612472A3-A202-4182-AD4B-AE1E0CCBA6D5}" type="presParOf" srcId="{AA5B11FA-3F0D-4649-80A9-98D9F8A52D32}" destId="{5EF815A6-D9B0-4C6C-8EEA-362AEE759ACD}" srcOrd="3" destOrd="0" presId="urn:microsoft.com/office/officeart/2005/8/layout/process4"/>
    <dgm:cxn modelId="{266AC7A5-B2FC-402E-81E8-8A4B80D4B08C}" type="presParOf" srcId="{AA5B11FA-3F0D-4649-80A9-98D9F8A52D32}" destId="{7AF611A5-D23C-49C2-B73C-1C8ABE3B3A56}" srcOrd="4" destOrd="0" presId="urn:microsoft.com/office/officeart/2005/8/layout/process4"/>
    <dgm:cxn modelId="{6F75539E-6926-4D03-AFFF-3E2D3020B0D9}" type="presParOf" srcId="{7AF611A5-D23C-49C2-B73C-1C8ABE3B3A56}" destId="{1FAB23F8-F551-4C17-AAA0-A69EE61B5CCB}" srcOrd="0" destOrd="0" presId="urn:microsoft.com/office/officeart/2005/8/layout/process4"/>
    <dgm:cxn modelId="{F7DE5713-B3D8-44DC-9DD0-122C35A88D64}" type="presParOf" srcId="{AA5B11FA-3F0D-4649-80A9-98D9F8A52D32}" destId="{817E8422-052C-4F02-B108-B98984896740}" srcOrd="5" destOrd="0" presId="urn:microsoft.com/office/officeart/2005/8/layout/process4"/>
    <dgm:cxn modelId="{50E5EEF4-74AD-448C-845A-E51D2C123E16}" type="presParOf" srcId="{AA5B11FA-3F0D-4649-80A9-98D9F8A52D32}" destId="{48555D07-4B9D-4951-98E5-47DA1B504B3C}" srcOrd="6" destOrd="0" presId="urn:microsoft.com/office/officeart/2005/8/layout/process4"/>
    <dgm:cxn modelId="{1E0E776F-C8E8-4B20-9B5C-438EB8B644C6}" type="presParOf" srcId="{48555D07-4B9D-4951-98E5-47DA1B504B3C}" destId="{458DB243-81C6-42E4-917F-4DC478E239ED}" srcOrd="0" destOrd="0" presId="urn:microsoft.com/office/officeart/2005/8/layout/process4"/>
    <dgm:cxn modelId="{1EBA423E-37BA-418E-BDBD-7450C386A1DD}" type="presParOf" srcId="{AA5B11FA-3F0D-4649-80A9-98D9F8A52D32}" destId="{5B437C18-4C3A-46F4-92D2-2E2A8DF0F0D4}" srcOrd="7" destOrd="0" presId="urn:microsoft.com/office/officeart/2005/8/layout/process4"/>
    <dgm:cxn modelId="{977B29CF-0931-42C1-BEE9-D2C2CE28DF7E}" type="presParOf" srcId="{AA5B11FA-3F0D-4649-80A9-98D9F8A52D32}" destId="{CEC0EB22-EC11-43BA-BEF2-97BBA70D0483}" srcOrd="8" destOrd="0" presId="urn:microsoft.com/office/officeart/2005/8/layout/process4"/>
    <dgm:cxn modelId="{3C9A086E-D90B-4D0C-AA66-50A96F5C2428}" type="presParOf" srcId="{CEC0EB22-EC11-43BA-BEF2-97BBA70D0483}" destId="{7128BE7C-57AD-4C5F-B4AB-AC0992473F22}" srcOrd="0" destOrd="0" presId="urn:microsoft.com/office/officeart/2005/8/layout/process4"/>
    <dgm:cxn modelId="{836DAA0C-B552-4ABF-966E-616BABB58F22}" type="presParOf" srcId="{AA5B11FA-3F0D-4649-80A9-98D9F8A52D32}" destId="{99EF6F5E-CEBB-48A1-9F36-1334222545FB}" srcOrd="9" destOrd="0" presId="urn:microsoft.com/office/officeart/2005/8/layout/process4"/>
    <dgm:cxn modelId="{1308617B-3945-4F6F-B8BF-DE6C3570C517}" type="presParOf" srcId="{AA5B11FA-3F0D-4649-80A9-98D9F8A52D32}" destId="{6B387730-509C-4D14-9B9C-B73A6543AA8E}" srcOrd="10" destOrd="0" presId="urn:microsoft.com/office/officeart/2005/8/layout/process4"/>
    <dgm:cxn modelId="{EE3F2116-DF0D-49E9-887A-3DA4FC4DDE37}" type="presParOf" srcId="{6B387730-509C-4D14-9B9C-B73A6543AA8E}" destId="{2C2C91BD-E15F-48C5-A366-209E1B5845D8}" srcOrd="0" destOrd="0" presId="urn:microsoft.com/office/officeart/2005/8/layout/process4"/>
    <dgm:cxn modelId="{65BDFDB5-4E1B-4865-9374-023B4B446A32}" type="presParOf" srcId="{6B387730-509C-4D14-9B9C-B73A6543AA8E}" destId="{323B6F8C-533B-4300-AFCE-F7150AE1E280}" srcOrd="1" destOrd="0" presId="urn:microsoft.com/office/officeart/2005/8/layout/process4"/>
    <dgm:cxn modelId="{59E46748-1145-41D2-B7C8-813160F2D606}" type="presParOf" srcId="{6B387730-509C-4D14-9B9C-B73A6543AA8E}" destId="{E32DBAF5-7D84-488A-A7D3-F5CDFEA7F486}" srcOrd="2" destOrd="0" presId="urn:microsoft.com/office/officeart/2005/8/layout/process4"/>
    <dgm:cxn modelId="{FB3C9E9E-6944-4561-B163-DEF4A83771EA}" type="presParOf" srcId="{E32DBAF5-7D84-488A-A7D3-F5CDFEA7F486}" destId="{46E0A9E7-7EA1-4463-B75D-6E11CBA0E264}" srcOrd="0" destOrd="0" presId="urn:microsoft.com/office/officeart/2005/8/layout/process4"/>
    <dgm:cxn modelId="{8DE5CCE8-AE67-4D01-9F45-A5683E4E2B3B}" type="presParOf" srcId="{E32DBAF5-7D84-488A-A7D3-F5CDFEA7F486}" destId="{DB39A5A7-EE2C-4A6D-A211-29C86FE039BB}" srcOrd="1" destOrd="0" presId="urn:microsoft.com/office/officeart/2005/8/layout/process4"/>
    <dgm:cxn modelId="{5DE7FD1D-6E23-46EE-9FFA-9C3C3044EA12}" type="presParOf" srcId="{E32DBAF5-7D84-488A-A7D3-F5CDFEA7F486}" destId="{9C0891C0-BB23-4D42-998E-35BA2ED05F60}" srcOrd="2" destOrd="0" presId="urn:microsoft.com/office/officeart/2005/8/layout/process4"/>
    <dgm:cxn modelId="{A90279B4-D09D-4AE6-A8C5-34244F2B2DE0}" type="presParOf" srcId="{E32DBAF5-7D84-488A-A7D3-F5CDFEA7F486}" destId="{9C6DD189-DFAA-4DED-8BC2-5A00E4D357A2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5D52E6-9D5D-4BFE-B7C8-5C28ACD053BD}" type="doc">
      <dgm:prSet loTypeId="urn:microsoft.com/office/officeart/2005/8/layout/default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955E6AE9-2C1C-43A1-956D-E52CC34CBA66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 dirty="0"/>
            <a:t>Family trusts set up for the benefit of ‘relatives’ as defined under </a:t>
          </a:r>
          <a:r>
            <a:rPr lang="en-IN" b="0" i="0" baseline="0" dirty="0"/>
            <a:t>Companies Act, 1956;</a:t>
          </a:r>
          <a:endParaRPr lang="en-US" dirty="0"/>
        </a:p>
      </dgm:t>
    </dgm:pt>
    <dgm:pt modelId="{D414176F-1B53-45A4-BC28-1FFF40CBEA46}" type="parTrans" cxnId="{56293823-1DE5-4CCC-8BEC-C2CD4FA2557C}">
      <dgm:prSet/>
      <dgm:spPr/>
      <dgm:t>
        <a:bodyPr/>
        <a:lstStyle/>
        <a:p>
          <a:endParaRPr lang="en-US"/>
        </a:p>
      </dgm:t>
    </dgm:pt>
    <dgm:pt modelId="{8EABDF4A-D3C7-4595-8D6C-507514699CA7}" type="sibTrans" cxnId="{56293823-1DE5-4CCC-8BEC-C2CD4FA2557C}">
      <dgm:prSet/>
      <dgm:spPr/>
      <dgm:t>
        <a:bodyPr/>
        <a:lstStyle/>
        <a:p>
          <a:endParaRPr lang="en-US"/>
        </a:p>
      </dgm:t>
    </dgm:pt>
    <dgm:pt modelId="{CDED11B2-F88B-400F-8604-60AA55685AA1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/>
            <a:t>ESOP Trusts set up under the Securities and Exchange Board of India Guidelines, 1999 or as permitted under Companies Act, 1956</a:t>
          </a:r>
          <a:endParaRPr lang="en-US"/>
        </a:p>
      </dgm:t>
    </dgm:pt>
    <dgm:pt modelId="{5248B40B-C307-4A7E-9ACC-036863C6C40C}" type="parTrans" cxnId="{7023C3CC-977C-419D-A768-E9006BBDEDBE}">
      <dgm:prSet/>
      <dgm:spPr/>
      <dgm:t>
        <a:bodyPr/>
        <a:lstStyle/>
        <a:p>
          <a:endParaRPr lang="en-US"/>
        </a:p>
      </dgm:t>
    </dgm:pt>
    <dgm:pt modelId="{DB7F778C-B2D3-4A80-9B86-C82B6250E4F8}" type="sibTrans" cxnId="{7023C3CC-977C-419D-A768-E9006BBDEDBE}">
      <dgm:prSet/>
      <dgm:spPr/>
      <dgm:t>
        <a:bodyPr/>
        <a:lstStyle/>
        <a:p>
          <a:endParaRPr lang="en-US"/>
        </a:p>
      </dgm:t>
    </dgm:pt>
    <dgm:pt modelId="{1F970D96-1AB8-436F-B143-9BDC5B2607F9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/>
            <a:t>Employee welfare trusts or gratuity trusts set up for the benefit of </a:t>
          </a:r>
          <a:r>
            <a:rPr lang="en-IN" b="0" i="0" baseline="0"/>
            <a:t>employees</a:t>
          </a:r>
          <a:endParaRPr lang="en-US"/>
        </a:p>
      </dgm:t>
    </dgm:pt>
    <dgm:pt modelId="{F7B06BE9-F3D9-4F14-B882-2A0EC7D62667}" type="parTrans" cxnId="{B78FE550-2519-40B3-92A1-55E9D1C6AF24}">
      <dgm:prSet/>
      <dgm:spPr/>
      <dgm:t>
        <a:bodyPr/>
        <a:lstStyle/>
        <a:p>
          <a:endParaRPr lang="en-US"/>
        </a:p>
      </dgm:t>
    </dgm:pt>
    <dgm:pt modelId="{17BD50F9-AA5B-419D-81D6-F1CFC3C383B3}" type="sibTrans" cxnId="{B78FE550-2519-40B3-92A1-55E9D1C6AF24}">
      <dgm:prSet/>
      <dgm:spPr/>
      <dgm:t>
        <a:bodyPr/>
        <a:lstStyle/>
        <a:p>
          <a:endParaRPr lang="en-US"/>
        </a:p>
      </dgm:t>
    </dgm:pt>
    <dgm:pt modelId="{6B1F245A-8551-49BB-BBAB-A5149C404935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 dirty="0"/>
            <a:t>Other special purpose vehicles not established by fund managers, including securitization trusts, regulated under a specific regulatory framework</a:t>
          </a:r>
          <a:endParaRPr lang="en-US" dirty="0"/>
        </a:p>
      </dgm:t>
    </dgm:pt>
    <dgm:pt modelId="{C95FC421-A9D7-4CCC-9E0F-20F8C860CB69}" type="parTrans" cxnId="{EE637CA2-ED07-41A9-BBB4-1CAF4408664A}">
      <dgm:prSet/>
      <dgm:spPr/>
      <dgm:t>
        <a:bodyPr/>
        <a:lstStyle/>
        <a:p>
          <a:endParaRPr lang="en-US"/>
        </a:p>
      </dgm:t>
    </dgm:pt>
    <dgm:pt modelId="{E2187E94-8607-446F-ADA3-94C77F4DEA7C}" type="sibTrans" cxnId="{EE637CA2-ED07-41A9-BBB4-1CAF4408664A}">
      <dgm:prSet/>
      <dgm:spPr/>
      <dgm:t>
        <a:bodyPr/>
        <a:lstStyle/>
        <a:p>
          <a:endParaRPr lang="en-US"/>
        </a:p>
      </dgm:t>
    </dgm:pt>
    <dgm:pt modelId="{4F1680E8-2446-45E1-BE2D-A3962311B266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 dirty="0"/>
            <a:t>Funds managed by securitization company or reconstruction company which is registered with the RBI under Section 3 of the Securitization and Reconstruction of Financial Assets and Enforcement of </a:t>
          </a:r>
          <a:r>
            <a:rPr lang="en-IN" b="0" i="0" baseline="0" dirty="0"/>
            <a:t>Security Interest Act, 2002</a:t>
          </a:r>
          <a:endParaRPr lang="en-US" dirty="0"/>
        </a:p>
      </dgm:t>
    </dgm:pt>
    <dgm:pt modelId="{0D237356-95E4-4058-B72E-01F23CBD62C9}" type="parTrans" cxnId="{6E3B09C1-46AC-4263-8580-D666746A9AFA}">
      <dgm:prSet/>
      <dgm:spPr/>
      <dgm:t>
        <a:bodyPr/>
        <a:lstStyle/>
        <a:p>
          <a:endParaRPr lang="en-US"/>
        </a:p>
      </dgm:t>
    </dgm:pt>
    <dgm:pt modelId="{8665EF24-331F-4675-B702-742FA8EC41DC}" type="sibTrans" cxnId="{6E3B09C1-46AC-4263-8580-D666746A9AFA}">
      <dgm:prSet/>
      <dgm:spPr/>
      <dgm:t>
        <a:bodyPr/>
        <a:lstStyle/>
        <a:p>
          <a:endParaRPr lang="en-US"/>
        </a:p>
      </dgm:t>
    </dgm:pt>
    <dgm:pt modelId="{38B95F3F-3F38-4A44-9287-9FFB748D3A4F}">
      <dgm:prSet/>
      <dgm:spPr>
        <a:solidFill>
          <a:schemeClr val="accent1"/>
        </a:solidFill>
      </dgm:spPr>
      <dgm:t>
        <a:bodyPr/>
        <a:lstStyle/>
        <a:p>
          <a:r>
            <a:rPr lang="en-US" b="0" i="0" baseline="0" dirty="0"/>
            <a:t>Any such pool of funds which is directly regulated by any other regulator </a:t>
          </a:r>
          <a:r>
            <a:rPr lang="en-IN" b="0" i="0" baseline="0" dirty="0"/>
            <a:t>in India</a:t>
          </a:r>
          <a:endParaRPr lang="en-US" dirty="0"/>
        </a:p>
      </dgm:t>
    </dgm:pt>
    <dgm:pt modelId="{A957F0BD-9AB6-4BBE-A330-E8C677A0EC48}" type="parTrans" cxnId="{3353CDEA-3CC2-40E7-A3A3-86A28B0C8FCB}">
      <dgm:prSet/>
      <dgm:spPr/>
      <dgm:t>
        <a:bodyPr/>
        <a:lstStyle/>
        <a:p>
          <a:endParaRPr lang="en-US"/>
        </a:p>
      </dgm:t>
    </dgm:pt>
    <dgm:pt modelId="{CDB5C1AE-0F9B-47E2-B702-1D1E0AF194E2}" type="sibTrans" cxnId="{3353CDEA-3CC2-40E7-A3A3-86A28B0C8FCB}">
      <dgm:prSet/>
      <dgm:spPr/>
      <dgm:t>
        <a:bodyPr/>
        <a:lstStyle/>
        <a:p>
          <a:endParaRPr lang="en-US"/>
        </a:p>
      </dgm:t>
    </dgm:pt>
    <dgm:pt modelId="{08F00D5A-06DC-4FA1-BFBA-73162FDF0C37}" type="pres">
      <dgm:prSet presAssocID="{E95D52E6-9D5D-4BFE-B7C8-5C28ACD053BD}" presName="diagram" presStyleCnt="0">
        <dgm:presLayoutVars>
          <dgm:dir/>
          <dgm:resizeHandles val="exact"/>
        </dgm:presLayoutVars>
      </dgm:prSet>
      <dgm:spPr/>
    </dgm:pt>
    <dgm:pt modelId="{D60ED073-52B2-4598-822A-772193AA7986}" type="pres">
      <dgm:prSet presAssocID="{955E6AE9-2C1C-43A1-956D-E52CC34CBA66}" presName="node" presStyleLbl="node1" presStyleIdx="0" presStyleCnt="6">
        <dgm:presLayoutVars>
          <dgm:bulletEnabled val="1"/>
        </dgm:presLayoutVars>
      </dgm:prSet>
      <dgm:spPr/>
    </dgm:pt>
    <dgm:pt modelId="{0E7BEB81-0EA7-435E-8CAA-8CE34062BB41}" type="pres">
      <dgm:prSet presAssocID="{8EABDF4A-D3C7-4595-8D6C-507514699CA7}" presName="sibTrans" presStyleCnt="0"/>
      <dgm:spPr/>
    </dgm:pt>
    <dgm:pt modelId="{907E4586-0C80-41BD-BC0A-585E4550519A}" type="pres">
      <dgm:prSet presAssocID="{CDED11B2-F88B-400F-8604-60AA55685AA1}" presName="node" presStyleLbl="node1" presStyleIdx="1" presStyleCnt="6">
        <dgm:presLayoutVars>
          <dgm:bulletEnabled val="1"/>
        </dgm:presLayoutVars>
      </dgm:prSet>
      <dgm:spPr/>
    </dgm:pt>
    <dgm:pt modelId="{27055F65-4E45-46B6-96DE-EE80713219FB}" type="pres">
      <dgm:prSet presAssocID="{DB7F778C-B2D3-4A80-9B86-C82B6250E4F8}" presName="sibTrans" presStyleCnt="0"/>
      <dgm:spPr/>
    </dgm:pt>
    <dgm:pt modelId="{8F57A833-2F5B-4820-9B5A-32CF9A1FBA92}" type="pres">
      <dgm:prSet presAssocID="{1F970D96-1AB8-436F-B143-9BDC5B2607F9}" presName="node" presStyleLbl="node1" presStyleIdx="2" presStyleCnt="6">
        <dgm:presLayoutVars>
          <dgm:bulletEnabled val="1"/>
        </dgm:presLayoutVars>
      </dgm:prSet>
      <dgm:spPr/>
    </dgm:pt>
    <dgm:pt modelId="{25821FC1-A27E-47A8-9ECD-5406C886EC6F}" type="pres">
      <dgm:prSet presAssocID="{17BD50F9-AA5B-419D-81D6-F1CFC3C383B3}" presName="sibTrans" presStyleCnt="0"/>
      <dgm:spPr/>
    </dgm:pt>
    <dgm:pt modelId="{6153057B-3BFE-487D-B6A4-708E2694B3C8}" type="pres">
      <dgm:prSet presAssocID="{6B1F245A-8551-49BB-BBAB-A5149C404935}" presName="node" presStyleLbl="node1" presStyleIdx="3" presStyleCnt="6">
        <dgm:presLayoutVars>
          <dgm:bulletEnabled val="1"/>
        </dgm:presLayoutVars>
      </dgm:prSet>
      <dgm:spPr/>
    </dgm:pt>
    <dgm:pt modelId="{B6C49C9D-8C03-43E2-8B98-F71E4F4A5C1C}" type="pres">
      <dgm:prSet presAssocID="{E2187E94-8607-446F-ADA3-94C77F4DEA7C}" presName="sibTrans" presStyleCnt="0"/>
      <dgm:spPr/>
    </dgm:pt>
    <dgm:pt modelId="{AC4F464A-B852-4B8E-9360-0F7CD9D4C208}" type="pres">
      <dgm:prSet presAssocID="{4F1680E8-2446-45E1-BE2D-A3962311B266}" presName="node" presStyleLbl="node1" presStyleIdx="4" presStyleCnt="6">
        <dgm:presLayoutVars>
          <dgm:bulletEnabled val="1"/>
        </dgm:presLayoutVars>
      </dgm:prSet>
      <dgm:spPr/>
    </dgm:pt>
    <dgm:pt modelId="{2644070F-A1B2-46F9-AB4A-1B1A0B174FAE}" type="pres">
      <dgm:prSet presAssocID="{8665EF24-331F-4675-B702-742FA8EC41DC}" presName="sibTrans" presStyleCnt="0"/>
      <dgm:spPr/>
    </dgm:pt>
    <dgm:pt modelId="{FEEEBA76-863B-4422-8946-C9875B9CCF03}" type="pres">
      <dgm:prSet presAssocID="{38B95F3F-3F38-4A44-9287-9FFB748D3A4F}" presName="node" presStyleLbl="node1" presStyleIdx="5" presStyleCnt="6">
        <dgm:presLayoutVars>
          <dgm:bulletEnabled val="1"/>
        </dgm:presLayoutVars>
      </dgm:prSet>
      <dgm:spPr/>
    </dgm:pt>
  </dgm:ptLst>
  <dgm:cxnLst>
    <dgm:cxn modelId="{D377EC0D-C70F-4AC1-8083-918B1944D71F}" type="presOf" srcId="{1F970D96-1AB8-436F-B143-9BDC5B2607F9}" destId="{8F57A833-2F5B-4820-9B5A-32CF9A1FBA92}" srcOrd="0" destOrd="0" presId="urn:microsoft.com/office/officeart/2005/8/layout/default"/>
    <dgm:cxn modelId="{2C99D114-D9AB-49CE-8C72-32BDD21FA770}" type="presOf" srcId="{38B95F3F-3F38-4A44-9287-9FFB748D3A4F}" destId="{FEEEBA76-863B-4422-8946-C9875B9CCF03}" srcOrd="0" destOrd="0" presId="urn:microsoft.com/office/officeart/2005/8/layout/default"/>
    <dgm:cxn modelId="{F17E9D20-CDA3-477A-AB02-9DCCE3C8AA8F}" type="presOf" srcId="{CDED11B2-F88B-400F-8604-60AA55685AA1}" destId="{907E4586-0C80-41BD-BC0A-585E4550519A}" srcOrd="0" destOrd="0" presId="urn:microsoft.com/office/officeart/2005/8/layout/default"/>
    <dgm:cxn modelId="{56293823-1DE5-4CCC-8BEC-C2CD4FA2557C}" srcId="{E95D52E6-9D5D-4BFE-B7C8-5C28ACD053BD}" destId="{955E6AE9-2C1C-43A1-956D-E52CC34CBA66}" srcOrd="0" destOrd="0" parTransId="{D414176F-1B53-45A4-BC28-1FFF40CBEA46}" sibTransId="{8EABDF4A-D3C7-4595-8D6C-507514699CA7}"/>
    <dgm:cxn modelId="{775AE663-AF33-4DFD-90E2-0219CE9112F6}" type="presOf" srcId="{955E6AE9-2C1C-43A1-956D-E52CC34CBA66}" destId="{D60ED073-52B2-4598-822A-772193AA7986}" srcOrd="0" destOrd="0" presId="urn:microsoft.com/office/officeart/2005/8/layout/default"/>
    <dgm:cxn modelId="{B78FE550-2519-40B3-92A1-55E9D1C6AF24}" srcId="{E95D52E6-9D5D-4BFE-B7C8-5C28ACD053BD}" destId="{1F970D96-1AB8-436F-B143-9BDC5B2607F9}" srcOrd="2" destOrd="0" parTransId="{F7B06BE9-F3D9-4F14-B882-2A0EC7D62667}" sibTransId="{17BD50F9-AA5B-419D-81D6-F1CFC3C383B3}"/>
    <dgm:cxn modelId="{3DC10455-B5CB-4CFD-B2A2-9133A59FFFFC}" type="presOf" srcId="{6B1F245A-8551-49BB-BBAB-A5149C404935}" destId="{6153057B-3BFE-487D-B6A4-708E2694B3C8}" srcOrd="0" destOrd="0" presId="urn:microsoft.com/office/officeart/2005/8/layout/default"/>
    <dgm:cxn modelId="{EE637CA2-ED07-41A9-BBB4-1CAF4408664A}" srcId="{E95D52E6-9D5D-4BFE-B7C8-5C28ACD053BD}" destId="{6B1F245A-8551-49BB-BBAB-A5149C404935}" srcOrd="3" destOrd="0" parTransId="{C95FC421-A9D7-4CCC-9E0F-20F8C860CB69}" sibTransId="{E2187E94-8607-446F-ADA3-94C77F4DEA7C}"/>
    <dgm:cxn modelId="{6E3B09C1-46AC-4263-8580-D666746A9AFA}" srcId="{E95D52E6-9D5D-4BFE-B7C8-5C28ACD053BD}" destId="{4F1680E8-2446-45E1-BE2D-A3962311B266}" srcOrd="4" destOrd="0" parTransId="{0D237356-95E4-4058-B72E-01F23CBD62C9}" sibTransId="{8665EF24-331F-4675-B702-742FA8EC41DC}"/>
    <dgm:cxn modelId="{7023C3CC-977C-419D-A768-E9006BBDEDBE}" srcId="{E95D52E6-9D5D-4BFE-B7C8-5C28ACD053BD}" destId="{CDED11B2-F88B-400F-8604-60AA55685AA1}" srcOrd="1" destOrd="0" parTransId="{5248B40B-C307-4A7E-9ACC-036863C6C40C}" sibTransId="{DB7F778C-B2D3-4A80-9B86-C82B6250E4F8}"/>
    <dgm:cxn modelId="{658815E6-09D9-4851-A9BA-D01AA3C24E68}" type="presOf" srcId="{4F1680E8-2446-45E1-BE2D-A3962311B266}" destId="{AC4F464A-B852-4B8E-9360-0F7CD9D4C208}" srcOrd="0" destOrd="0" presId="urn:microsoft.com/office/officeart/2005/8/layout/default"/>
    <dgm:cxn modelId="{3353CDEA-3CC2-40E7-A3A3-86A28B0C8FCB}" srcId="{E95D52E6-9D5D-4BFE-B7C8-5C28ACD053BD}" destId="{38B95F3F-3F38-4A44-9287-9FFB748D3A4F}" srcOrd="5" destOrd="0" parTransId="{A957F0BD-9AB6-4BBE-A330-E8C677A0EC48}" sibTransId="{CDB5C1AE-0F9B-47E2-B702-1D1E0AF194E2}"/>
    <dgm:cxn modelId="{1B109AEE-E977-4787-9577-CBEE42C67405}" type="presOf" srcId="{E95D52E6-9D5D-4BFE-B7C8-5C28ACD053BD}" destId="{08F00D5A-06DC-4FA1-BFBA-73162FDF0C37}" srcOrd="0" destOrd="0" presId="urn:microsoft.com/office/officeart/2005/8/layout/default"/>
    <dgm:cxn modelId="{3E609EEA-8689-4EEC-837B-05EFE309F339}" type="presParOf" srcId="{08F00D5A-06DC-4FA1-BFBA-73162FDF0C37}" destId="{D60ED073-52B2-4598-822A-772193AA7986}" srcOrd="0" destOrd="0" presId="urn:microsoft.com/office/officeart/2005/8/layout/default"/>
    <dgm:cxn modelId="{52690F58-4040-4A92-B605-97E197A55F0D}" type="presParOf" srcId="{08F00D5A-06DC-4FA1-BFBA-73162FDF0C37}" destId="{0E7BEB81-0EA7-435E-8CAA-8CE34062BB41}" srcOrd="1" destOrd="0" presId="urn:microsoft.com/office/officeart/2005/8/layout/default"/>
    <dgm:cxn modelId="{7487B89D-8758-4D6A-A4EA-93652B5B57CB}" type="presParOf" srcId="{08F00D5A-06DC-4FA1-BFBA-73162FDF0C37}" destId="{907E4586-0C80-41BD-BC0A-585E4550519A}" srcOrd="2" destOrd="0" presId="urn:microsoft.com/office/officeart/2005/8/layout/default"/>
    <dgm:cxn modelId="{710E6626-44B2-4240-BAB7-C9D5EA31B350}" type="presParOf" srcId="{08F00D5A-06DC-4FA1-BFBA-73162FDF0C37}" destId="{27055F65-4E45-46B6-96DE-EE80713219FB}" srcOrd="3" destOrd="0" presId="urn:microsoft.com/office/officeart/2005/8/layout/default"/>
    <dgm:cxn modelId="{6C3ABC07-2050-4A7C-A27D-33B764BDE23B}" type="presParOf" srcId="{08F00D5A-06DC-4FA1-BFBA-73162FDF0C37}" destId="{8F57A833-2F5B-4820-9B5A-32CF9A1FBA92}" srcOrd="4" destOrd="0" presId="urn:microsoft.com/office/officeart/2005/8/layout/default"/>
    <dgm:cxn modelId="{B5B851AC-F6A3-474D-9B7F-5D0345DFA43C}" type="presParOf" srcId="{08F00D5A-06DC-4FA1-BFBA-73162FDF0C37}" destId="{25821FC1-A27E-47A8-9ECD-5406C886EC6F}" srcOrd="5" destOrd="0" presId="urn:microsoft.com/office/officeart/2005/8/layout/default"/>
    <dgm:cxn modelId="{BA65CAFA-1FBF-43B6-A59C-4010DC02619A}" type="presParOf" srcId="{08F00D5A-06DC-4FA1-BFBA-73162FDF0C37}" destId="{6153057B-3BFE-487D-B6A4-708E2694B3C8}" srcOrd="6" destOrd="0" presId="urn:microsoft.com/office/officeart/2005/8/layout/default"/>
    <dgm:cxn modelId="{89BFB5FD-C3FE-4D27-ADC7-4B8F639E0404}" type="presParOf" srcId="{08F00D5A-06DC-4FA1-BFBA-73162FDF0C37}" destId="{B6C49C9D-8C03-43E2-8B98-F71E4F4A5C1C}" srcOrd="7" destOrd="0" presId="urn:microsoft.com/office/officeart/2005/8/layout/default"/>
    <dgm:cxn modelId="{C4E225CA-43D3-4A5E-A81E-AF07F1B1F8F2}" type="presParOf" srcId="{08F00D5A-06DC-4FA1-BFBA-73162FDF0C37}" destId="{AC4F464A-B852-4B8E-9360-0F7CD9D4C208}" srcOrd="8" destOrd="0" presId="urn:microsoft.com/office/officeart/2005/8/layout/default"/>
    <dgm:cxn modelId="{2050714E-05EE-45B2-A6D4-2488FB7E9849}" type="presParOf" srcId="{08F00D5A-06DC-4FA1-BFBA-73162FDF0C37}" destId="{2644070F-A1B2-46F9-AB4A-1B1A0B174FAE}" srcOrd="9" destOrd="0" presId="urn:microsoft.com/office/officeart/2005/8/layout/default"/>
    <dgm:cxn modelId="{E7F34BB3-D2A8-46A5-9AFB-F2EA4AD1A525}" type="presParOf" srcId="{08F00D5A-06DC-4FA1-BFBA-73162FDF0C37}" destId="{FEEEBA76-863B-4422-8946-C9875B9CCF0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8CBE774-076A-41C4-AFE1-FD06E96227F5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D5AEDB78-7A45-444A-9FD5-0CD708AD511C}">
      <dgm:prSet custT="1"/>
      <dgm:spPr>
        <a:solidFill>
          <a:schemeClr val="accent1"/>
        </a:solidFill>
      </dgm:spPr>
      <dgm:t>
        <a:bodyPr/>
        <a:lstStyle/>
        <a:p>
          <a:r>
            <a:rPr lang="en-US" sz="2800" dirty="0"/>
            <a:t>Category I</a:t>
          </a:r>
        </a:p>
      </dgm:t>
    </dgm:pt>
    <dgm:pt modelId="{E76A95FF-41B6-4BA4-B86C-5DA446E75221}" type="parTrans" cxnId="{88D29CDE-2D65-4202-A8F0-E6B23DB47242}">
      <dgm:prSet/>
      <dgm:spPr/>
      <dgm:t>
        <a:bodyPr/>
        <a:lstStyle/>
        <a:p>
          <a:endParaRPr lang="en-US"/>
        </a:p>
      </dgm:t>
    </dgm:pt>
    <dgm:pt modelId="{4642B026-E3C5-4726-A944-0F879D332727}" type="sibTrans" cxnId="{88D29CDE-2D65-4202-A8F0-E6B23DB47242}">
      <dgm:prSet/>
      <dgm:spPr/>
      <dgm:t>
        <a:bodyPr/>
        <a:lstStyle/>
        <a:p>
          <a:endParaRPr lang="en-US"/>
        </a:p>
      </dgm:t>
    </dgm:pt>
    <dgm:pt modelId="{7D700DE7-21DD-4260-A702-315782AC03B3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000" dirty="0"/>
            <a:t>Invests in start-up or early-stage ventures</a:t>
          </a:r>
        </a:p>
      </dgm:t>
    </dgm:pt>
    <dgm:pt modelId="{7643D09D-A925-4E1A-B55B-6F7CFD0E4CFD}" type="parTrans" cxnId="{C68E323F-48F9-4E1C-9A87-91743CBAB0B8}">
      <dgm:prSet/>
      <dgm:spPr/>
      <dgm:t>
        <a:bodyPr/>
        <a:lstStyle/>
        <a:p>
          <a:endParaRPr lang="en-US"/>
        </a:p>
      </dgm:t>
    </dgm:pt>
    <dgm:pt modelId="{2EB1ECCF-8B61-48F7-B11B-0298C0BBDD64}" type="sibTrans" cxnId="{C68E323F-48F9-4E1C-9A87-91743CBAB0B8}">
      <dgm:prSet/>
      <dgm:spPr/>
      <dgm:t>
        <a:bodyPr/>
        <a:lstStyle/>
        <a:p>
          <a:endParaRPr lang="en-US"/>
        </a:p>
      </dgm:t>
    </dgm:pt>
    <dgm:pt modelId="{4E25F3F9-6842-4873-9478-B706507D5EBD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000" dirty="0"/>
            <a:t>VCF, SME Funds, Infrastructure funds, Angel Funds, REITs</a:t>
          </a:r>
        </a:p>
      </dgm:t>
    </dgm:pt>
    <dgm:pt modelId="{B3811BFD-CF64-45FA-A4FA-16E33A9B96EB}" type="parTrans" cxnId="{A47BC5B3-2A44-47E2-ACC2-ABCEA2570436}">
      <dgm:prSet/>
      <dgm:spPr/>
      <dgm:t>
        <a:bodyPr/>
        <a:lstStyle/>
        <a:p>
          <a:endParaRPr lang="en-US"/>
        </a:p>
      </dgm:t>
    </dgm:pt>
    <dgm:pt modelId="{4095C558-0467-4F36-A353-ECC575BDB2B9}" type="sibTrans" cxnId="{A47BC5B3-2A44-47E2-ACC2-ABCEA2570436}">
      <dgm:prSet/>
      <dgm:spPr/>
      <dgm:t>
        <a:bodyPr/>
        <a:lstStyle/>
        <a:p>
          <a:endParaRPr lang="en-US"/>
        </a:p>
      </dgm:t>
    </dgm:pt>
    <dgm:pt modelId="{823FBFED-7C1C-4553-869E-3B90B6517B29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000" dirty="0"/>
            <a:t>Government or other regulatory Concessions</a:t>
          </a:r>
        </a:p>
      </dgm:t>
    </dgm:pt>
    <dgm:pt modelId="{74F2004F-473F-4A06-B7D5-CDF4DE9A3C2D}" type="parTrans" cxnId="{D98F8A5A-2AF1-41AA-9487-B63E6C3EE758}">
      <dgm:prSet/>
      <dgm:spPr/>
      <dgm:t>
        <a:bodyPr/>
        <a:lstStyle/>
        <a:p>
          <a:endParaRPr lang="en-US"/>
        </a:p>
      </dgm:t>
    </dgm:pt>
    <dgm:pt modelId="{D6295282-870D-4FC8-9778-F76A5A43F76F}" type="sibTrans" cxnId="{D98F8A5A-2AF1-41AA-9487-B63E6C3EE758}">
      <dgm:prSet/>
      <dgm:spPr/>
      <dgm:t>
        <a:bodyPr/>
        <a:lstStyle/>
        <a:p>
          <a:endParaRPr lang="en-US"/>
        </a:p>
      </dgm:t>
    </dgm:pt>
    <dgm:pt modelId="{C82F588E-E470-432F-9BF8-536048829F32}">
      <dgm:prSet custT="1"/>
      <dgm:spPr>
        <a:solidFill>
          <a:schemeClr val="accent1"/>
        </a:solidFill>
      </dgm:spPr>
      <dgm:t>
        <a:bodyPr/>
        <a:lstStyle/>
        <a:p>
          <a:r>
            <a:rPr lang="en-US" sz="2800" dirty="0"/>
            <a:t>Category II</a:t>
          </a:r>
        </a:p>
      </dgm:t>
    </dgm:pt>
    <dgm:pt modelId="{97B6A2AF-9FF6-49B2-B095-BC1810AA38E5}" type="parTrans" cxnId="{12E07379-8078-4B3B-8D72-57A41B3CBECA}">
      <dgm:prSet/>
      <dgm:spPr/>
      <dgm:t>
        <a:bodyPr/>
        <a:lstStyle/>
        <a:p>
          <a:endParaRPr lang="en-US"/>
        </a:p>
      </dgm:t>
    </dgm:pt>
    <dgm:pt modelId="{653BE4C6-5D2E-48D7-B2DD-001E4FB61E67}" type="sibTrans" cxnId="{12E07379-8078-4B3B-8D72-57A41B3CBECA}">
      <dgm:prSet/>
      <dgm:spPr/>
      <dgm:t>
        <a:bodyPr/>
        <a:lstStyle/>
        <a:p>
          <a:endParaRPr lang="en-US"/>
        </a:p>
      </dgm:t>
    </dgm:pt>
    <dgm:pt modelId="{72BE915F-AFDE-4BB6-8B1F-65D9159A7178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800" b="0" i="0" baseline="0" dirty="0"/>
            <a:t>Which does not fall in Category I and </a:t>
          </a:r>
          <a:r>
            <a:rPr lang="en-IN" sz="1800" b="0" i="0" baseline="0" dirty="0"/>
            <a:t>III</a:t>
          </a:r>
          <a:endParaRPr lang="en-US" sz="1800" dirty="0"/>
        </a:p>
      </dgm:t>
    </dgm:pt>
    <dgm:pt modelId="{A5D3B9DD-73B4-483A-9E33-96129E58F972}" type="parTrans" cxnId="{1EFC2FB2-0289-474B-81E4-16BE695B6C67}">
      <dgm:prSet/>
      <dgm:spPr/>
      <dgm:t>
        <a:bodyPr/>
        <a:lstStyle/>
        <a:p>
          <a:endParaRPr lang="en-US"/>
        </a:p>
      </dgm:t>
    </dgm:pt>
    <dgm:pt modelId="{24EB684D-BA69-4412-BF55-516883DA219E}" type="sibTrans" cxnId="{1EFC2FB2-0289-474B-81E4-16BE695B6C67}">
      <dgm:prSet/>
      <dgm:spPr/>
      <dgm:t>
        <a:bodyPr/>
        <a:lstStyle/>
        <a:p>
          <a:endParaRPr lang="en-US"/>
        </a:p>
      </dgm:t>
    </dgm:pt>
    <dgm:pt modelId="{0901FCD9-26E3-4FAC-A42C-575D20DE0485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800" dirty="0"/>
            <a:t>Private equity funds or debt funds</a:t>
          </a:r>
        </a:p>
      </dgm:t>
    </dgm:pt>
    <dgm:pt modelId="{1987738A-5A7D-40DC-8E67-34139552A8EF}" type="parTrans" cxnId="{5B59A335-3291-4056-843C-6A2CA604AA79}">
      <dgm:prSet/>
      <dgm:spPr/>
      <dgm:t>
        <a:bodyPr/>
        <a:lstStyle/>
        <a:p>
          <a:endParaRPr lang="en-US"/>
        </a:p>
      </dgm:t>
    </dgm:pt>
    <dgm:pt modelId="{C53697CD-C66F-4FB6-841E-E1F521435F76}" type="sibTrans" cxnId="{5B59A335-3291-4056-843C-6A2CA604AA79}">
      <dgm:prSet/>
      <dgm:spPr/>
      <dgm:t>
        <a:bodyPr/>
        <a:lstStyle/>
        <a:p>
          <a:endParaRPr lang="en-US"/>
        </a:p>
      </dgm:t>
    </dgm:pt>
    <dgm:pt modelId="{F9066553-4B00-4707-91E4-BF6ED4A800AD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800" dirty="0"/>
            <a:t>No specific incentives or concessions are given by the government or any other Regulator </a:t>
          </a:r>
        </a:p>
      </dgm:t>
    </dgm:pt>
    <dgm:pt modelId="{B5B797A5-997D-4107-9A7A-6209BD6751CC}" type="parTrans" cxnId="{11A7F0B5-E3BA-4D75-9F29-006AFB0B9876}">
      <dgm:prSet/>
      <dgm:spPr/>
      <dgm:t>
        <a:bodyPr/>
        <a:lstStyle/>
        <a:p>
          <a:endParaRPr lang="en-US"/>
        </a:p>
      </dgm:t>
    </dgm:pt>
    <dgm:pt modelId="{2FFA5BD5-CF9B-4F5E-90AF-D1E80B01201D}" type="sibTrans" cxnId="{11A7F0B5-E3BA-4D75-9F29-006AFB0B9876}">
      <dgm:prSet/>
      <dgm:spPr/>
      <dgm:t>
        <a:bodyPr/>
        <a:lstStyle/>
        <a:p>
          <a:endParaRPr lang="en-US"/>
        </a:p>
      </dgm:t>
    </dgm:pt>
    <dgm:pt modelId="{81A92FA8-6B95-41D7-AEBE-537F94B02460}">
      <dgm:prSet custT="1"/>
      <dgm:spPr>
        <a:solidFill>
          <a:schemeClr val="accent1"/>
        </a:solidFill>
      </dgm:spPr>
      <dgm:t>
        <a:bodyPr/>
        <a:lstStyle/>
        <a:p>
          <a:r>
            <a:rPr lang="en-IN" sz="2800" b="0" i="0" baseline="0" dirty="0"/>
            <a:t>Category III</a:t>
          </a:r>
          <a:r>
            <a:rPr lang="en-IN" sz="2800" dirty="0"/>
            <a:t> </a:t>
          </a:r>
          <a:endParaRPr lang="en-US" sz="2800" dirty="0"/>
        </a:p>
      </dgm:t>
    </dgm:pt>
    <dgm:pt modelId="{069C35BD-B6BC-4844-A306-AC6C10A3875A}" type="parTrans" cxnId="{986FA5F3-4319-4038-8E82-4AF23DB9DED8}">
      <dgm:prSet/>
      <dgm:spPr/>
      <dgm:t>
        <a:bodyPr/>
        <a:lstStyle/>
        <a:p>
          <a:endParaRPr lang="en-US"/>
        </a:p>
      </dgm:t>
    </dgm:pt>
    <dgm:pt modelId="{260888F7-8279-41A7-AFFA-D220523918BA}" type="sibTrans" cxnId="{986FA5F3-4319-4038-8E82-4AF23DB9DED8}">
      <dgm:prSet/>
      <dgm:spPr/>
      <dgm:t>
        <a:bodyPr/>
        <a:lstStyle/>
        <a:p>
          <a:endParaRPr lang="en-US"/>
        </a:p>
      </dgm:t>
    </dgm:pt>
    <dgm:pt modelId="{43D4CEDF-273C-4FA7-B8CE-E29459F7F988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b="0" i="0" baseline="0" dirty="0"/>
            <a:t>Employs diverse or complex </a:t>
          </a:r>
          <a:r>
            <a:rPr lang="en-US" sz="1800" b="0" i="0" baseline="0" dirty="0"/>
            <a:t>trading strategies and may employ leverage including through investment in listed </a:t>
          </a:r>
          <a:r>
            <a:rPr lang="en-IN" sz="1800" b="0" i="0" baseline="0" dirty="0"/>
            <a:t>or unlisted derivatives</a:t>
          </a:r>
          <a:endParaRPr lang="en-US" sz="1800" dirty="0"/>
        </a:p>
      </dgm:t>
    </dgm:pt>
    <dgm:pt modelId="{99CB36A7-6039-41FC-AD21-DD8B42226E63}" type="parTrans" cxnId="{01B26FA7-0ABD-4F10-8970-CC557741A728}">
      <dgm:prSet/>
      <dgm:spPr/>
      <dgm:t>
        <a:bodyPr/>
        <a:lstStyle/>
        <a:p>
          <a:endParaRPr lang="en-US"/>
        </a:p>
      </dgm:t>
    </dgm:pt>
    <dgm:pt modelId="{5B3E4E59-6093-4A2A-BD8D-663A007FE023}" type="sibTrans" cxnId="{01B26FA7-0ABD-4F10-8970-CC557741A728}">
      <dgm:prSet/>
      <dgm:spPr/>
      <dgm:t>
        <a:bodyPr/>
        <a:lstStyle/>
        <a:p>
          <a:endParaRPr lang="en-US"/>
        </a:p>
      </dgm:t>
    </dgm:pt>
    <dgm:pt modelId="{98D087E9-9D8C-4F65-9D11-71D3DA65C7E7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1800" b="0" i="0" baseline="0" dirty="0"/>
            <a:t>No specific incentives or concessions are given by the government or any other Regulator</a:t>
          </a:r>
          <a:endParaRPr lang="en-US" sz="1800" dirty="0"/>
        </a:p>
      </dgm:t>
    </dgm:pt>
    <dgm:pt modelId="{F26D54F8-4431-4832-A5A4-D624586D73D7}" type="parTrans" cxnId="{405352A4-1E25-45DB-9530-AD200A4CFF0C}">
      <dgm:prSet/>
      <dgm:spPr/>
      <dgm:t>
        <a:bodyPr/>
        <a:lstStyle/>
        <a:p>
          <a:endParaRPr lang="en-US"/>
        </a:p>
      </dgm:t>
    </dgm:pt>
    <dgm:pt modelId="{A2200E15-39B3-4106-BC2C-68260DBDB54E}" type="sibTrans" cxnId="{405352A4-1E25-45DB-9530-AD200A4CFF0C}">
      <dgm:prSet/>
      <dgm:spPr/>
      <dgm:t>
        <a:bodyPr/>
        <a:lstStyle/>
        <a:p>
          <a:endParaRPr lang="en-US"/>
        </a:p>
      </dgm:t>
    </dgm:pt>
    <dgm:pt modelId="{CE607537-DC97-44F0-A0F2-623FEF04A463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IN" sz="1800" dirty="0"/>
            <a:t>Hedge Funds, short term return funds</a:t>
          </a:r>
          <a:endParaRPr lang="en-US" sz="1800" dirty="0"/>
        </a:p>
      </dgm:t>
    </dgm:pt>
    <dgm:pt modelId="{CC81D6E2-010F-4BC8-B179-928BC675F54F}" type="parTrans" cxnId="{06CE306F-E665-40C8-B3A2-192A2F2164B8}">
      <dgm:prSet/>
      <dgm:spPr/>
      <dgm:t>
        <a:bodyPr/>
        <a:lstStyle/>
        <a:p>
          <a:endParaRPr lang="en-US"/>
        </a:p>
      </dgm:t>
    </dgm:pt>
    <dgm:pt modelId="{5F08E061-7A75-4C47-95E4-C6E9529AC267}" type="sibTrans" cxnId="{06CE306F-E665-40C8-B3A2-192A2F2164B8}">
      <dgm:prSet/>
      <dgm:spPr/>
      <dgm:t>
        <a:bodyPr/>
        <a:lstStyle/>
        <a:p>
          <a:endParaRPr lang="en-US"/>
        </a:p>
      </dgm:t>
    </dgm:pt>
    <dgm:pt modelId="{66517E56-E802-455F-943D-9F536D91B282}">
      <dgm:prSet custT="1"/>
      <dgm:spPr>
        <a:solidFill>
          <a:schemeClr val="accent1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en-US" sz="2000" dirty="0"/>
            <a:t>IT – 10(23FB) benefit is available </a:t>
          </a:r>
        </a:p>
      </dgm:t>
    </dgm:pt>
    <dgm:pt modelId="{EE0D85B0-FA90-418F-A5D5-6BC3503D9F80}" type="parTrans" cxnId="{F40C0EC1-CA3B-4BA6-92B0-32649632CEB7}">
      <dgm:prSet/>
      <dgm:spPr/>
      <dgm:t>
        <a:bodyPr/>
        <a:lstStyle/>
        <a:p>
          <a:endParaRPr lang="en-IN"/>
        </a:p>
      </dgm:t>
    </dgm:pt>
    <dgm:pt modelId="{636BD73F-DEA0-4C53-A28F-0F212DDF4052}" type="sibTrans" cxnId="{F40C0EC1-CA3B-4BA6-92B0-32649632CEB7}">
      <dgm:prSet/>
      <dgm:spPr/>
      <dgm:t>
        <a:bodyPr/>
        <a:lstStyle/>
        <a:p>
          <a:endParaRPr lang="en-IN"/>
        </a:p>
      </dgm:t>
    </dgm:pt>
    <dgm:pt modelId="{13FD836D-2FE1-4CA4-8595-C206C4EA6A65}" type="pres">
      <dgm:prSet presAssocID="{38CBE774-076A-41C4-AFE1-FD06E96227F5}" presName="Name0" presStyleCnt="0">
        <dgm:presLayoutVars>
          <dgm:dir/>
          <dgm:animLvl val="lvl"/>
          <dgm:resizeHandles val="exact"/>
        </dgm:presLayoutVars>
      </dgm:prSet>
      <dgm:spPr/>
    </dgm:pt>
    <dgm:pt modelId="{61F3CC5C-3C85-475E-A91B-4239EE0DB905}" type="pres">
      <dgm:prSet presAssocID="{D5AEDB78-7A45-444A-9FD5-0CD708AD511C}" presName="composite" presStyleCnt="0"/>
      <dgm:spPr/>
    </dgm:pt>
    <dgm:pt modelId="{2CA50054-D033-41FD-8B4A-E7A6E15C8F97}" type="pres">
      <dgm:prSet presAssocID="{D5AEDB78-7A45-444A-9FD5-0CD708AD511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05AF28F-92AB-42C6-B8F9-61658A0E64CA}" type="pres">
      <dgm:prSet presAssocID="{D5AEDB78-7A45-444A-9FD5-0CD708AD511C}" presName="desTx" presStyleLbl="alignAccFollowNode1" presStyleIdx="0" presStyleCnt="3">
        <dgm:presLayoutVars>
          <dgm:bulletEnabled val="1"/>
        </dgm:presLayoutVars>
      </dgm:prSet>
      <dgm:spPr/>
    </dgm:pt>
    <dgm:pt modelId="{47DB336E-C68C-4067-A6C7-A628757EE454}" type="pres">
      <dgm:prSet presAssocID="{4642B026-E3C5-4726-A944-0F879D332727}" presName="space" presStyleCnt="0"/>
      <dgm:spPr/>
    </dgm:pt>
    <dgm:pt modelId="{5CF4BC82-084D-426F-A7CC-F839C2A3B6F0}" type="pres">
      <dgm:prSet presAssocID="{C82F588E-E470-432F-9BF8-536048829F32}" presName="composite" presStyleCnt="0"/>
      <dgm:spPr/>
    </dgm:pt>
    <dgm:pt modelId="{C89C7D7B-5D01-4AB6-8444-73807FF729F7}" type="pres">
      <dgm:prSet presAssocID="{C82F588E-E470-432F-9BF8-536048829F3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53F36812-070D-42A1-AC73-C5DBA3168D28}" type="pres">
      <dgm:prSet presAssocID="{C82F588E-E470-432F-9BF8-536048829F32}" presName="desTx" presStyleLbl="alignAccFollowNode1" presStyleIdx="1" presStyleCnt="3">
        <dgm:presLayoutVars>
          <dgm:bulletEnabled val="1"/>
        </dgm:presLayoutVars>
      </dgm:prSet>
      <dgm:spPr/>
    </dgm:pt>
    <dgm:pt modelId="{168C31A4-261B-4FD8-AE97-9945C8069CD9}" type="pres">
      <dgm:prSet presAssocID="{653BE4C6-5D2E-48D7-B2DD-001E4FB61E67}" presName="space" presStyleCnt="0"/>
      <dgm:spPr/>
    </dgm:pt>
    <dgm:pt modelId="{0A186A61-060F-4530-9E7E-D00C1CAC8C91}" type="pres">
      <dgm:prSet presAssocID="{81A92FA8-6B95-41D7-AEBE-537F94B02460}" presName="composite" presStyleCnt="0"/>
      <dgm:spPr/>
    </dgm:pt>
    <dgm:pt modelId="{219BBD35-FDC1-47E1-B8E4-E975D82567F9}" type="pres">
      <dgm:prSet presAssocID="{81A92FA8-6B95-41D7-AEBE-537F94B02460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929B3302-83C0-4115-9126-84DC021CAE35}" type="pres">
      <dgm:prSet presAssocID="{81A92FA8-6B95-41D7-AEBE-537F94B02460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16820109-5B28-48AB-8098-23E6812D6526}" type="presOf" srcId="{43D4CEDF-273C-4FA7-B8CE-E29459F7F988}" destId="{929B3302-83C0-4115-9126-84DC021CAE35}" srcOrd="0" destOrd="0" presId="urn:microsoft.com/office/officeart/2005/8/layout/hList1"/>
    <dgm:cxn modelId="{5B59A335-3291-4056-843C-6A2CA604AA79}" srcId="{C82F588E-E470-432F-9BF8-536048829F32}" destId="{0901FCD9-26E3-4FAC-A42C-575D20DE0485}" srcOrd="1" destOrd="0" parTransId="{1987738A-5A7D-40DC-8E67-34139552A8EF}" sibTransId="{C53697CD-C66F-4FB6-841E-E1F521435F76}"/>
    <dgm:cxn modelId="{11229638-228C-4BB4-A96F-B28CF7F397BA}" type="presOf" srcId="{CE607537-DC97-44F0-A0F2-623FEF04A463}" destId="{929B3302-83C0-4115-9126-84DC021CAE35}" srcOrd="0" destOrd="2" presId="urn:microsoft.com/office/officeart/2005/8/layout/hList1"/>
    <dgm:cxn modelId="{C67A9E3A-A2FB-45DC-BA0F-FF70B8350A00}" type="presOf" srcId="{F9066553-4B00-4707-91E4-BF6ED4A800AD}" destId="{53F36812-070D-42A1-AC73-C5DBA3168D28}" srcOrd="0" destOrd="2" presId="urn:microsoft.com/office/officeart/2005/8/layout/hList1"/>
    <dgm:cxn modelId="{C68E323F-48F9-4E1C-9A87-91743CBAB0B8}" srcId="{D5AEDB78-7A45-444A-9FD5-0CD708AD511C}" destId="{7D700DE7-21DD-4260-A702-315782AC03B3}" srcOrd="0" destOrd="0" parTransId="{7643D09D-A925-4E1A-B55B-6F7CFD0E4CFD}" sibTransId="{2EB1ECCF-8B61-48F7-B11B-0298C0BBDD64}"/>
    <dgm:cxn modelId="{4BFF1243-FF16-45FD-8BC6-E5794806F658}" type="presOf" srcId="{D5AEDB78-7A45-444A-9FD5-0CD708AD511C}" destId="{2CA50054-D033-41FD-8B4A-E7A6E15C8F97}" srcOrd="0" destOrd="0" presId="urn:microsoft.com/office/officeart/2005/8/layout/hList1"/>
    <dgm:cxn modelId="{186E8B46-4141-46E6-B0E3-56D0DFD8326C}" type="presOf" srcId="{4E25F3F9-6842-4873-9478-B706507D5EBD}" destId="{B05AF28F-92AB-42C6-B8F9-61658A0E64CA}" srcOrd="0" destOrd="1" presId="urn:microsoft.com/office/officeart/2005/8/layout/hList1"/>
    <dgm:cxn modelId="{2CF25148-AB60-4DB0-8D77-066C514DAAA3}" type="presOf" srcId="{98D087E9-9D8C-4F65-9D11-71D3DA65C7E7}" destId="{929B3302-83C0-4115-9126-84DC021CAE35}" srcOrd="0" destOrd="1" presId="urn:microsoft.com/office/officeart/2005/8/layout/hList1"/>
    <dgm:cxn modelId="{66A7444E-4C05-4E17-A497-8BEFD53B03D2}" type="presOf" srcId="{7D700DE7-21DD-4260-A702-315782AC03B3}" destId="{B05AF28F-92AB-42C6-B8F9-61658A0E64CA}" srcOrd="0" destOrd="0" presId="urn:microsoft.com/office/officeart/2005/8/layout/hList1"/>
    <dgm:cxn modelId="{598C9C6E-AC96-4AC3-84FA-2402B88AB801}" type="presOf" srcId="{38CBE774-076A-41C4-AFE1-FD06E96227F5}" destId="{13FD836D-2FE1-4CA4-8595-C206C4EA6A65}" srcOrd="0" destOrd="0" presId="urn:microsoft.com/office/officeart/2005/8/layout/hList1"/>
    <dgm:cxn modelId="{06CE306F-E665-40C8-B3A2-192A2F2164B8}" srcId="{81A92FA8-6B95-41D7-AEBE-537F94B02460}" destId="{CE607537-DC97-44F0-A0F2-623FEF04A463}" srcOrd="2" destOrd="0" parTransId="{CC81D6E2-010F-4BC8-B179-928BC675F54F}" sibTransId="{5F08E061-7A75-4C47-95E4-C6E9529AC267}"/>
    <dgm:cxn modelId="{DCD7FF54-71CD-4A25-82F4-B8455C1EAE92}" type="presOf" srcId="{66517E56-E802-455F-943D-9F536D91B282}" destId="{B05AF28F-92AB-42C6-B8F9-61658A0E64CA}" srcOrd="0" destOrd="3" presId="urn:microsoft.com/office/officeart/2005/8/layout/hList1"/>
    <dgm:cxn modelId="{12E07379-8078-4B3B-8D72-57A41B3CBECA}" srcId="{38CBE774-076A-41C4-AFE1-FD06E96227F5}" destId="{C82F588E-E470-432F-9BF8-536048829F32}" srcOrd="1" destOrd="0" parTransId="{97B6A2AF-9FF6-49B2-B095-BC1810AA38E5}" sibTransId="{653BE4C6-5D2E-48D7-B2DD-001E4FB61E67}"/>
    <dgm:cxn modelId="{D98F8A5A-2AF1-41AA-9487-B63E6C3EE758}" srcId="{D5AEDB78-7A45-444A-9FD5-0CD708AD511C}" destId="{823FBFED-7C1C-4553-869E-3B90B6517B29}" srcOrd="2" destOrd="0" parTransId="{74F2004F-473F-4A06-B7D5-CDF4DE9A3C2D}" sibTransId="{D6295282-870D-4FC8-9778-F76A5A43F76F}"/>
    <dgm:cxn modelId="{BF300483-8AC7-439E-A597-088B03B5428B}" type="presOf" srcId="{C82F588E-E470-432F-9BF8-536048829F32}" destId="{C89C7D7B-5D01-4AB6-8444-73807FF729F7}" srcOrd="0" destOrd="0" presId="urn:microsoft.com/office/officeart/2005/8/layout/hList1"/>
    <dgm:cxn modelId="{CC4B1D8C-7F16-4F73-A14E-C8D0D51CF20C}" type="presOf" srcId="{72BE915F-AFDE-4BB6-8B1F-65D9159A7178}" destId="{53F36812-070D-42A1-AC73-C5DBA3168D28}" srcOrd="0" destOrd="0" presId="urn:microsoft.com/office/officeart/2005/8/layout/hList1"/>
    <dgm:cxn modelId="{1410D292-D858-46CE-9E6B-E081231428A2}" type="presOf" srcId="{81A92FA8-6B95-41D7-AEBE-537F94B02460}" destId="{219BBD35-FDC1-47E1-B8E4-E975D82567F9}" srcOrd="0" destOrd="0" presId="urn:microsoft.com/office/officeart/2005/8/layout/hList1"/>
    <dgm:cxn modelId="{405352A4-1E25-45DB-9530-AD200A4CFF0C}" srcId="{81A92FA8-6B95-41D7-AEBE-537F94B02460}" destId="{98D087E9-9D8C-4F65-9D11-71D3DA65C7E7}" srcOrd="1" destOrd="0" parTransId="{F26D54F8-4431-4832-A5A4-D624586D73D7}" sibTransId="{A2200E15-39B3-4106-BC2C-68260DBDB54E}"/>
    <dgm:cxn modelId="{01B26FA7-0ABD-4F10-8970-CC557741A728}" srcId="{81A92FA8-6B95-41D7-AEBE-537F94B02460}" destId="{43D4CEDF-273C-4FA7-B8CE-E29459F7F988}" srcOrd="0" destOrd="0" parTransId="{99CB36A7-6039-41FC-AD21-DD8B42226E63}" sibTransId="{5B3E4E59-6093-4A2A-BD8D-663A007FE023}"/>
    <dgm:cxn modelId="{1EFC2FB2-0289-474B-81E4-16BE695B6C67}" srcId="{C82F588E-E470-432F-9BF8-536048829F32}" destId="{72BE915F-AFDE-4BB6-8B1F-65D9159A7178}" srcOrd="0" destOrd="0" parTransId="{A5D3B9DD-73B4-483A-9E33-96129E58F972}" sibTransId="{24EB684D-BA69-4412-BF55-516883DA219E}"/>
    <dgm:cxn modelId="{A47BC5B3-2A44-47E2-ACC2-ABCEA2570436}" srcId="{D5AEDB78-7A45-444A-9FD5-0CD708AD511C}" destId="{4E25F3F9-6842-4873-9478-B706507D5EBD}" srcOrd="1" destOrd="0" parTransId="{B3811BFD-CF64-45FA-A4FA-16E33A9B96EB}" sibTransId="{4095C558-0467-4F36-A353-ECC575BDB2B9}"/>
    <dgm:cxn modelId="{11A7F0B5-E3BA-4D75-9F29-006AFB0B9876}" srcId="{C82F588E-E470-432F-9BF8-536048829F32}" destId="{F9066553-4B00-4707-91E4-BF6ED4A800AD}" srcOrd="2" destOrd="0" parTransId="{B5B797A5-997D-4107-9A7A-6209BD6751CC}" sibTransId="{2FFA5BD5-CF9B-4F5E-90AF-D1E80B01201D}"/>
    <dgm:cxn modelId="{426FF9BC-5A03-4BEC-A74A-120027DB1BDE}" type="presOf" srcId="{823FBFED-7C1C-4553-869E-3B90B6517B29}" destId="{B05AF28F-92AB-42C6-B8F9-61658A0E64CA}" srcOrd="0" destOrd="2" presId="urn:microsoft.com/office/officeart/2005/8/layout/hList1"/>
    <dgm:cxn modelId="{F40C0EC1-CA3B-4BA6-92B0-32649632CEB7}" srcId="{D5AEDB78-7A45-444A-9FD5-0CD708AD511C}" destId="{66517E56-E802-455F-943D-9F536D91B282}" srcOrd="3" destOrd="0" parTransId="{EE0D85B0-FA90-418F-A5D5-6BC3503D9F80}" sibTransId="{636BD73F-DEA0-4C53-A28F-0F212DDF4052}"/>
    <dgm:cxn modelId="{88D29CDE-2D65-4202-A8F0-E6B23DB47242}" srcId="{38CBE774-076A-41C4-AFE1-FD06E96227F5}" destId="{D5AEDB78-7A45-444A-9FD5-0CD708AD511C}" srcOrd="0" destOrd="0" parTransId="{E76A95FF-41B6-4BA4-B86C-5DA446E75221}" sibTransId="{4642B026-E3C5-4726-A944-0F879D332727}"/>
    <dgm:cxn modelId="{1D69C1DE-439B-428E-BBA3-7140FAAD5F01}" type="presOf" srcId="{0901FCD9-26E3-4FAC-A42C-575D20DE0485}" destId="{53F36812-070D-42A1-AC73-C5DBA3168D28}" srcOrd="0" destOrd="1" presId="urn:microsoft.com/office/officeart/2005/8/layout/hList1"/>
    <dgm:cxn modelId="{986FA5F3-4319-4038-8E82-4AF23DB9DED8}" srcId="{38CBE774-076A-41C4-AFE1-FD06E96227F5}" destId="{81A92FA8-6B95-41D7-AEBE-537F94B02460}" srcOrd="2" destOrd="0" parTransId="{069C35BD-B6BC-4844-A306-AC6C10A3875A}" sibTransId="{260888F7-8279-41A7-AFFA-D220523918BA}"/>
    <dgm:cxn modelId="{C9224415-E197-46EA-B6E1-F3DFE8E9F8CF}" type="presParOf" srcId="{13FD836D-2FE1-4CA4-8595-C206C4EA6A65}" destId="{61F3CC5C-3C85-475E-A91B-4239EE0DB905}" srcOrd="0" destOrd="0" presId="urn:microsoft.com/office/officeart/2005/8/layout/hList1"/>
    <dgm:cxn modelId="{31843D8F-E701-43BE-9B40-DA8C6D175BCA}" type="presParOf" srcId="{61F3CC5C-3C85-475E-A91B-4239EE0DB905}" destId="{2CA50054-D033-41FD-8B4A-E7A6E15C8F97}" srcOrd="0" destOrd="0" presId="urn:microsoft.com/office/officeart/2005/8/layout/hList1"/>
    <dgm:cxn modelId="{C1B91F99-20B6-44D4-AB0B-C80D1B4CFF0C}" type="presParOf" srcId="{61F3CC5C-3C85-475E-A91B-4239EE0DB905}" destId="{B05AF28F-92AB-42C6-B8F9-61658A0E64CA}" srcOrd="1" destOrd="0" presId="urn:microsoft.com/office/officeart/2005/8/layout/hList1"/>
    <dgm:cxn modelId="{A26EB555-D18E-4F0A-B079-EC75AC9F0FB0}" type="presParOf" srcId="{13FD836D-2FE1-4CA4-8595-C206C4EA6A65}" destId="{47DB336E-C68C-4067-A6C7-A628757EE454}" srcOrd="1" destOrd="0" presId="urn:microsoft.com/office/officeart/2005/8/layout/hList1"/>
    <dgm:cxn modelId="{BEC5DD2B-9586-4422-89C5-C32148613EA4}" type="presParOf" srcId="{13FD836D-2FE1-4CA4-8595-C206C4EA6A65}" destId="{5CF4BC82-084D-426F-A7CC-F839C2A3B6F0}" srcOrd="2" destOrd="0" presId="urn:microsoft.com/office/officeart/2005/8/layout/hList1"/>
    <dgm:cxn modelId="{F96AD2D4-3A3D-431B-AA39-7ABFE8E4AF88}" type="presParOf" srcId="{5CF4BC82-084D-426F-A7CC-F839C2A3B6F0}" destId="{C89C7D7B-5D01-4AB6-8444-73807FF729F7}" srcOrd="0" destOrd="0" presId="urn:microsoft.com/office/officeart/2005/8/layout/hList1"/>
    <dgm:cxn modelId="{A34CE068-8840-4798-B5AA-4CBABB7B515D}" type="presParOf" srcId="{5CF4BC82-084D-426F-A7CC-F839C2A3B6F0}" destId="{53F36812-070D-42A1-AC73-C5DBA3168D28}" srcOrd="1" destOrd="0" presId="urn:microsoft.com/office/officeart/2005/8/layout/hList1"/>
    <dgm:cxn modelId="{E4B09E1F-DF0F-406A-942D-37B958B4AFDD}" type="presParOf" srcId="{13FD836D-2FE1-4CA4-8595-C206C4EA6A65}" destId="{168C31A4-261B-4FD8-AE97-9945C8069CD9}" srcOrd="3" destOrd="0" presId="urn:microsoft.com/office/officeart/2005/8/layout/hList1"/>
    <dgm:cxn modelId="{7B490462-9078-4DFB-B516-83CCDDA72865}" type="presParOf" srcId="{13FD836D-2FE1-4CA4-8595-C206C4EA6A65}" destId="{0A186A61-060F-4530-9E7E-D00C1CAC8C91}" srcOrd="4" destOrd="0" presId="urn:microsoft.com/office/officeart/2005/8/layout/hList1"/>
    <dgm:cxn modelId="{FFE559E9-5CD6-4C89-9443-18D05FE9BD24}" type="presParOf" srcId="{0A186A61-060F-4530-9E7E-D00C1CAC8C91}" destId="{219BBD35-FDC1-47E1-B8E4-E975D82567F9}" srcOrd="0" destOrd="0" presId="urn:microsoft.com/office/officeart/2005/8/layout/hList1"/>
    <dgm:cxn modelId="{1107AD6A-82DB-4B0B-8D83-22C13AD66ED6}" type="presParOf" srcId="{0A186A61-060F-4530-9E7E-D00C1CAC8C91}" destId="{929B3302-83C0-4115-9126-84DC021CAE3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F31B2B7-19CD-4ABA-88F5-E3C7246714D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64216EA0-3B99-4D8E-A5E5-65646732CC3F}">
      <dgm:prSet phldrT="[Text]" custT="1"/>
      <dgm:spPr/>
      <dgm:t>
        <a:bodyPr/>
        <a:lstStyle/>
        <a:p>
          <a:r>
            <a:rPr lang="en-IN" sz="2800" dirty="0"/>
            <a:t>Facilitate Trading of Shares</a:t>
          </a:r>
        </a:p>
      </dgm:t>
    </dgm:pt>
    <dgm:pt modelId="{BD1D8ABA-33AF-449A-A354-3F4BEA12B0C2}" type="parTrans" cxnId="{B574B3B3-295A-4C35-81A5-345E74440207}">
      <dgm:prSet/>
      <dgm:spPr/>
      <dgm:t>
        <a:bodyPr/>
        <a:lstStyle/>
        <a:p>
          <a:endParaRPr lang="en-IN"/>
        </a:p>
      </dgm:t>
    </dgm:pt>
    <dgm:pt modelId="{F3B59370-861B-4F6E-A5C8-2036323D6733}" type="sibTrans" cxnId="{B574B3B3-295A-4C35-81A5-345E74440207}">
      <dgm:prSet/>
      <dgm:spPr/>
      <dgm:t>
        <a:bodyPr/>
        <a:lstStyle/>
        <a:p>
          <a:endParaRPr lang="en-IN"/>
        </a:p>
      </dgm:t>
    </dgm:pt>
    <dgm:pt modelId="{A27469D2-7296-4780-B0F4-C9D37E62E6CC}">
      <dgm:prSet phldrT="[Text]" custT="1"/>
      <dgm:spPr/>
      <dgm:t>
        <a:bodyPr/>
        <a:lstStyle/>
        <a:p>
          <a:r>
            <a:rPr lang="en-IN" sz="2800" dirty="0"/>
            <a:t>Solve the Client’s problem for a fee</a:t>
          </a:r>
        </a:p>
      </dgm:t>
    </dgm:pt>
    <dgm:pt modelId="{08C7F148-0C00-4A60-B126-62CBEAEF295B}" type="parTrans" cxnId="{FB63F1F2-3A53-4676-AA11-C8823D82507C}">
      <dgm:prSet/>
      <dgm:spPr/>
      <dgm:t>
        <a:bodyPr/>
        <a:lstStyle/>
        <a:p>
          <a:endParaRPr lang="en-IN"/>
        </a:p>
      </dgm:t>
    </dgm:pt>
    <dgm:pt modelId="{81581E7F-1ED7-4302-8FAA-4243B7B8A19C}" type="sibTrans" cxnId="{FB63F1F2-3A53-4676-AA11-C8823D82507C}">
      <dgm:prSet/>
      <dgm:spPr/>
      <dgm:t>
        <a:bodyPr/>
        <a:lstStyle/>
        <a:p>
          <a:endParaRPr lang="en-IN"/>
        </a:p>
      </dgm:t>
    </dgm:pt>
    <dgm:pt modelId="{0D1C9C41-47E0-4D72-919F-5B9222645E8A}">
      <dgm:prSet phldrT="[Text]" custT="1"/>
      <dgm:spPr/>
      <dgm:t>
        <a:bodyPr/>
        <a:lstStyle/>
        <a:p>
          <a:r>
            <a:rPr lang="en-IN" sz="2800" dirty="0"/>
            <a:t>Storage and Protection of Customer Data</a:t>
          </a:r>
        </a:p>
      </dgm:t>
    </dgm:pt>
    <dgm:pt modelId="{F30B2889-5F7B-4DDB-A9CB-7847F5EFE041}" type="parTrans" cxnId="{9D21911C-B5A6-463F-BBB1-539AD8B01B95}">
      <dgm:prSet/>
      <dgm:spPr/>
      <dgm:t>
        <a:bodyPr/>
        <a:lstStyle/>
        <a:p>
          <a:endParaRPr lang="en-IN"/>
        </a:p>
      </dgm:t>
    </dgm:pt>
    <dgm:pt modelId="{D93D5139-C06F-49CB-BBF6-23AA41FCF632}" type="sibTrans" cxnId="{9D21911C-B5A6-463F-BBB1-539AD8B01B95}">
      <dgm:prSet/>
      <dgm:spPr/>
      <dgm:t>
        <a:bodyPr/>
        <a:lstStyle/>
        <a:p>
          <a:endParaRPr lang="en-IN"/>
        </a:p>
      </dgm:t>
    </dgm:pt>
    <dgm:pt modelId="{2DD2C20A-D44A-4848-ADE3-630BE3E3E4E6}" type="pres">
      <dgm:prSet presAssocID="{9F31B2B7-19CD-4ABA-88F5-E3C7246714D8}" presName="Name0" presStyleCnt="0">
        <dgm:presLayoutVars>
          <dgm:chMax val="7"/>
          <dgm:chPref val="7"/>
          <dgm:dir/>
        </dgm:presLayoutVars>
      </dgm:prSet>
      <dgm:spPr/>
    </dgm:pt>
    <dgm:pt modelId="{2F2209DE-7077-46E9-83C2-B5BF7224AC72}" type="pres">
      <dgm:prSet presAssocID="{9F31B2B7-19CD-4ABA-88F5-E3C7246714D8}" presName="Name1" presStyleCnt="0"/>
      <dgm:spPr/>
    </dgm:pt>
    <dgm:pt modelId="{1E298FB3-89DD-4A7B-9BE9-69CFF589714C}" type="pres">
      <dgm:prSet presAssocID="{9F31B2B7-19CD-4ABA-88F5-E3C7246714D8}" presName="cycle" presStyleCnt="0"/>
      <dgm:spPr/>
    </dgm:pt>
    <dgm:pt modelId="{59C0076B-69DA-4D87-A03F-2B527CCE878A}" type="pres">
      <dgm:prSet presAssocID="{9F31B2B7-19CD-4ABA-88F5-E3C7246714D8}" presName="srcNode" presStyleLbl="node1" presStyleIdx="0" presStyleCnt="3"/>
      <dgm:spPr/>
    </dgm:pt>
    <dgm:pt modelId="{BD6D5E0A-E905-4909-88F4-9DB9C1A6125D}" type="pres">
      <dgm:prSet presAssocID="{9F31B2B7-19CD-4ABA-88F5-E3C7246714D8}" presName="conn" presStyleLbl="parChTrans1D2" presStyleIdx="0" presStyleCnt="1"/>
      <dgm:spPr/>
    </dgm:pt>
    <dgm:pt modelId="{B08B24D1-ADA7-4C37-AC1F-441AE497C3FD}" type="pres">
      <dgm:prSet presAssocID="{9F31B2B7-19CD-4ABA-88F5-E3C7246714D8}" presName="extraNode" presStyleLbl="node1" presStyleIdx="0" presStyleCnt="3"/>
      <dgm:spPr/>
    </dgm:pt>
    <dgm:pt modelId="{56AE3A69-B468-4509-8D29-2D30A58D4FA6}" type="pres">
      <dgm:prSet presAssocID="{9F31B2B7-19CD-4ABA-88F5-E3C7246714D8}" presName="dstNode" presStyleLbl="node1" presStyleIdx="0" presStyleCnt="3"/>
      <dgm:spPr/>
    </dgm:pt>
    <dgm:pt modelId="{B6FA21AA-FB39-4776-B5B0-C3F8E82AD002}" type="pres">
      <dgm:prSet presAssocID="{64216EA0-3B99-4D8E-A5E5-65646732CC3F}" presName="text_1" presStyleLbl="node1" presStyleIdx="0" presStyleCnt="3">
        <dgm:presLayoutVars>
          <dgm:bulletEnabled val="1"/>
        </dgm:presLayoutVars>
      </dgm:prSet>
      <dgm:spPr/>
    </dgm:pt>
    <dgm:pt modelId="{0AB58893-3413-4017-97B6-61219F358B04}" type="pres">
      <dgm:prSet presAssocID="{64216EA0-3B99-4D8E-A5E5-65646732CC3F}" presName="accent_1" presStyleCnt="0"/>
      <dgm:spPr/>
    </dgm:pt>
    <dgm:pt modelId="{851C779B-0471-406C-BE8E-735CA6D92B94}" type="pres">
      <dgm:prSet presAssocID="{64216EA0-3B99-4D8E-A5E5-65646732CC3F}" presName="accentRepeatNode" presStyleLbl="solidFgAcc1" presStyleIdx="0" presStyleCnt="3"/>
      <dgm:spPr/>
    </dgm:pt>
    <dgm:pt modelId="{9156A718-8AFA-4CC4-A581-AB8A4D31C580}" type="pres">
      <dgm:prSet presAssocID="{A27469D2-7296-4780-B0F4-C9D37E62E6CC}" presName="text_2" presStyleLbl="node1" presStyleIdx="1" presStyleCnt="3">
        <dgm:presLayoutVars>
          <dgm:bulletEnabled val="1"/>
        </dgm:presLayoutVars>
      </dgm:prSet>
      <dgm:spPr/>
    </dgm:pt>
    <dgm:pt modelId="{B82165EA-EB44-430E-ACD9-0D69ECA2781C}" type="pres">
      <dgm:prSet presAssocID="{A27469D2-7296-4780-B0F4-C9D37E62E6CC}" presName="accent_2" presStyleCnt="0"/>
      <dgm:spPr/>
    </dgm:pt>
    <dgm:pt modelId="{A1D343E4-1EB1-4EF6-A38F-B4017BF1B564}" type="pres">
      <dgm:prSet presAssocID="{A27469D2-7296-4780-B0F4-C9D37E62E6CC}" presName="accentRepeatNode" presStyleLbl="solidFgAcc1" presStyleIdx="1" presStyleCnt="3"/>
      <dgm:spPr/>
    </dgm:pt>
    <dgm:pt modelId="{30FBF051-3982-4D2D-A5E6-B29056EE1798}" type="pres">
      <dgm:prSet presAssocID="{0D1C9C41-47E0-4D72-919F-5B9222645E8A}" presName="text_3" presStyleLbl="node1" presStyleIdx="2" presStyleCnt="3">
        <dgm:presLayoutVars>
          <dgm:bulletEnabled val="1"/>
        </dgm:presLayoutVars>
      </dgm:prSet>
      <dgm:spPr/>
    </dgm:pt>
    <dgm:pt modelId="{EAB3C4F3-36A4-4D72-919C-7DB5CD131E22}" type="pres">
      <dgm:prSet presAssocID="{0D1C9C41-47E0-4D72-919F-5B9222645E8A}" presName="accent_3" presStyleCnt="0"/>
      <dgm:spPr/>
    </dgm:pt>
    <dgm:pt modelId="{09AE109C-0582-4320-B391-0CC0BFF0D911}" type="pres">
      <dgm:prSet presAssocID="{0D1C9C41-47E0-4D72-919F-5B9222645E8A}" presName="accentRepeatNode" presStyleLbl="solidFgAcc1" presStyleIdx="2" presStyleCnt="3"/>
      <dgm:spPr/>
    </dgm:pt>
  </dgm:ptLst>
  <dgm:cxnLst>
    <dgm:cxn modelId="{9D21911C-B5A6-463F-BBB1-539AD8B01B95}" srcId="{9F31B2B7-19CD-4ABA-88F5-E3C7246714D8}" destId="{0D1C9C41-47E0-4D72-919F-5B9222645E8A}" srcOrd="2" destOrd="0" parTransId="{F30B2889-5F7B-4DDB-A9CB-7847F5EFE041}" sibTransId="{D93D5139-C06F-49CB-BBF6-23AA41FCF632}"/>
    <dgm:cxn modelId="{75FEF95B-0F6B-4E4C-A28B-DD641CBE4B15}" type="presOf" srcId="{9F31B2B7-19CD-4ABA-88F5-E3C7246714D8}" destId="{2DD2C20A-D44A-4848-ADE3-630BE3E3E4E6}" srcOrd="0" destOrd="0" presId="urn:microsoft.com/office/officeart/2008/layout/VerticalCurvedList"/>
    <dgm:cxn modelId="{865F6A44-CBC7-4DB3-BAF3-04C2CCEC84ED}" type="presOf" srcId="{F3B59370-861B-4F6E-A5C8-2036323D6733}" destId="{BD6D5E0A-E905-4909-88F4-9DB9C1A6125D}" srcOrd="0" destOrd="0" presId="urn:microsoft.com/office/officeart/2008/layout/VerticalCurvedList"/>
    <dgm:cxn modelId="{B574B3B3-295A-4C35-81A5-345E74440207}" srcId="{9F31B2B7-19CD-4ABA-88F5-E3C7246714D8}" destId="{64216EA0-3B99-4D8E-A5E5-65646732CC3F}" srcOrd="0" destOrd="0" parTransId="{BD1D8ABA-33AF-449A-A354-3F4BEA12B0C2}" sibTransId="{F3B59370-861B-4F6E-A5C8-2036323D6733}"/>
    <dgm:cxn modelId="{73E3B6CB-3C02-4E40-91B3-5364F583D025}" type="presOf" srcId="{A27469D2-7296-4780-B0F4-C9D37E62E6CC}" destId="{9156A718-8AFA-4CC4-A581-AB8A4D31C580}" srcOrd="0" destOrd="0" presId="urn:microsoft.com/office/officeart/2008/layout/VerticalCurvedList"/>
    <dgm:cxn modelId="{D2B2F2DD-ED5D-492F-A979-6147F57FB989}" type="presOf" srcId="{64216EA0-3B99-4D8E-A5E5-65646732CC3F}" destId="{B6FA21AA-FB39-4776-B5B0-C3F8E82AD002}" srcOrd="0" destOrd="0" presId="urn:microsoft.com/office/officeart/2008/layout/VerticalCurvedList"/>
    <dgm:cxn modelId="{998FB9EF-5E17-4106-B755-4B04B2A7F201}" type="presOf" srcId="{0D1C9C41-47E0-4D72-919F-5B9222645E8A}" destId="{30FBF051-3982-4D2D-A5E6-B29056EE1798}" srcOrd="0" destOrd="0" presId="urn:microsoft.com/office/officeart/2008/layout/VerticalCurvedList"/>
    <dgm:cxn modelId="{FB63F1F2-3A53-4676-AA11-C8823D82507C}" srcId="{9F31B2B7-19CD-4ABA-88F5-E3C7246714D8}" destId="{A27469D2-7296-4780-B0F4-C9D37E62E6CC}" srcOrd="1" destOrd="0" parTransId="{08C7F148-0C00-4A60-B126-62CBEAEF295B}" sibTransId="{81581E7F-1ED7-4302-8FAA-4243B7B8A19C}"/>
    <dgm:cxn modelId="{0FDA5E1B-C011-4AA3-B3F7-8E7376FA232A}" type="presParOf" srcId="{2DD2C20A-D44A-4848-ADE3-630BE3E3E4E6}" destId="{2F2209DE-7077-46E9-83C2-B5BF7224AC72}" srcOrd="0" destOrd="0" presId="urn:microsoft.com/office/officeart/2008/layout/VerticalCurvedList"/>
    <dgm:cxn modelId="{784E4C36-25C3-4A3B-9C30-2C019769BD25}" type="presParOf" srcId="{2F2209DE-7077-46E9-83C2-B5BF7224AC72}" destId="{1E298FB3-89DD-4A7B-9BE9-69CFF589714C}" srcOrd="0" destOrd="0" presId="urn:microsoft.com/office/officeart/2008/layout/VerticalCurvedList"/>
    <dgm:cxn modelId="{3F91D994-A2C1-4E09-95C3-CC93EC58A29F}" type="presParOf" srcId="{1E298FB3-89DD-4A7B-9BE9-69CFF589714C}" destId="{59C0076B-69DA-4D87-A03F-2B527CCE878A}" srcOrd="0" destOrd="0" presId="urn:microsoft.com/office/officeart/2008/layout/VerticalCurvedList"/>
    <dgm:cxn modelId="{61763458-488E-4C80-B3B4-E3A5B4C267B1}" type="presParOf" srcId="{1E298FB3-89DD-4A7B-9BE9-69CFF589714C}" destId="{BD6D5E0A-E905-4909-88F4-9DB9C1A6125D}" srcOrd="1" destOrd="0" presId="urn:microsoft.com/office/officeart/2008/layout/VerticalCurvedList"/>
    <dgm:cxn modelId="{B2A249AF-168F-4066-9966-8661BFFDCA4F}" type="presParOf" srcId="{1E298FB3-89DD-4A7B-9BE9-69CFF589714C}" destId="{B08B24D1-ADA7-4C37-AC1F-441AE497C3FD}" srcOrd="2" destOrd="0" presId="urn:microsoft.com/office/officeart/2008/layout/VerticalCurvedList"/>
    <dgm:cxn modelId="{62B4320F-F167-45A9-A21F-951431B5F4AC}" type="presParOf" srcId="{1E298FB3-89DD-4A7B-9BE9-69CFF589714C}" destId="{56AE3A69-B468-4509-8D29-2D30A58D4FA6}" srcOrd="3" destOrd="0" presId="urn:microsoft.com/office/officeart/2008/layout/VerticalCurvedList"/>
    <dgm:cxn modelId="{1DA70DC6-16FA-408D-AF34-167E83E9F1EB}" type="presParOf" srcId="{2F2209DE-7077-46E9-83C2-B5BF7224AC72}" destId="{B6FA21AA-FB39-4776-B5B0-C3F8E82AD002}" srcOrd="1" destOrd="0" presId="urn:microsoft.com/office/officeart/2008/layout/VerticalCurvedList"/>
    <dgm:cxn modelId="{11E758A8-C774-4AD0-9CC7-BF7FCBC83AE1}" type="presParOf" srcId="{2F2209DE-7077-46E9-83C2-B5BF7224AC72}" destId="{0AB58893-3413-4017-97B6-61219F358B04}" srcOrd="2" destOrd="0" presId="urn:microsoft.com/office/officeart/2008/layout/VerticalCurvedList"/>
    <dgm:cxn modelId="{2A8B502D-F18A-4113-87C7-17AB9EA3642E}" type="presParOf" srcId="{0AB58893-3413-4017-97B6-61219F358B04}" destId="{851C779B-0471-406C-BE8E-735CA6D92B94}" srcOrd="0" destOrd="0" presId="urn:microsoft.com/office/officeart/2008/layout/VerticalCurvedList"/>
    <dgm:cxn modelId="{7ECD3BB4-089A-485B-94CE-8338C8D71DBC}" type="presParOf" srcId="{2F2209DE-7077-46E9-83C2-B5BF7224AC72}" destId="{9156A718-8AFA-4CC4-A581-AB8A4D31C580}" srcOrd="3" destOrd="0" presId="urn:microsoft.com/office/officeart/2008/layout/VerticalCurvedList"/>
    <dgm:cxn modelId="{0B390D5A-2838-4B7D-8509-069C31ED943A}" type="presParOf" srcId="{2F2209DE-7077-46E9-83C2-B5BF7224AC72}" destId="{B82165EA-EB44-430E-ACD9-0D69ECA2781C}" srcOrd="4" destOrd="0" presId="urn:microsoft.com/office/officeart/2008/layout/VerticalCurvedList"/>
    <dgm:cxn modelId="{B82DE91D-A1CA-4AC5-98B9-9134D0F45F66}" type="presParOf" srcId="{B82165EA-EB44-430E-ACD9-0D69ECA2781C}" destId="{A1D343E4-1EB1-4EF6-A38F-B4017BF1B564}" srcOrd="0" destOrd="0" presId="urn:microsoft.com/office/officeart/2008/layout/VerticalCurvedList"/>
    <dgm:cxn modelId="{FACF3628-DA35-4B14-9F52-8B5A1D1CF53B}" type="presParOf" srcId="{2F2209DE-7077-46E9-83C2-B5BF7224AC72}" destId="{30FBF051-3982-4D2D-A5E6-B29056EE1798}" srcOrd="5" destOrd="0" presId="urn:microsoft.com/office/officeart/2008/layout/VerticalCurvedList"/>
    <dgm:cxn modelId="{CDC6A9C8-D5C4-4A69-BF95-DAE6BB0E3D72}" type="presParOf" srcId="{2F2209DE-7077-46E9-83C2-B5BF7224AC72}" destId="{EAB3C4F3-36A4-4D72-919C-7DB5CD131E22}" srcOrd="6" destOrd="0" presId="urn:microsoft.com/office/officeart/2008/layout/VerticalCurvedList"/>
    <dgm:cxn modelId="{E6165932-397E-4E06-8711-89B332AE80B2}" type="presParOf" srcId="{EAB3C4F3-36A4-4D72-919C-7DB5CD131E22}" destId="{09AE109C-0582-4320-B391-0CC0BFF0D91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5AD70E-946F-46BA-8314-FE11C584E8FC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4B1BBAF0-B532-497D-B690-5EB9CDE9C89D}">
      <dgm:prSet/>
      <dgm:spPr/>
      <dgm:t>
        <a:bodyPr/>
        <a:lstStyle/>
        <a:p>
          <a:r>
            <a:rPr lang="en-US" dirty="0"/>
            <a:t>Educating clients on various ways to accomplish their Financial goals</a:t>
          </a:r>
          <a:endParaRPr lang="en-IN" dirty="0"/>
        </a:p>
      </dgm:t>
    </dgm:pt>
    <dgm:pt modelId="{E2B9E1A1-D60C-421E-BD0B-B78E40EBA93E}" type="parTrans" cxnId="{91467DC1-C44C-4245-9E96-684EE2073054}">
      <dgm:prSet/>
      <dgm:spPr/>
      <dgm:t>
        <a:bodyPr/>
        <a:lstStyle/>
        <a:p>
          <a:endParaRPr lang="en-IN"/>
        </a:p>
      </dgm:t>
    </dgm:pt>
    <dgm:pt modelId="{30A11D9A-4D73-4584-932C-130904F3CB23}" type="sibTrans" cxnId="{91467DC1-C44C-4245-9E96-684EE2073054}">
      <dgm:prSet/>
      <dgm:spPr/>
      <dgm:t>
        <a:bodyPr/>
        <a:lstStyle/>
        <a:p>
          <a:endParaRPr lang="en-IN"/>
        </a:p>
      </dgm:t>
    </dgm:pt>
    <dgm:pt modelId="{91369A48-48C6-4DC0-B19B-5A7D756A232B}">
      <dgm:prSet/>
      <dgm:spPr/>
      <dgm:t>
        <a:bodyPr/>
        <a:lstStyle/>
        <a:p>
          <a:r>
            <a:rPr lang="en-US" dirty="0"/>
            <a:t>Analyze Investment options and determine risk tolerance</a:t>
          </a:r>
          <a:endParaRPr lang="en-IN" dirty="0"/>
        </a:p>
      </dgm:t>
    </dgm:pt>
    <dgm:pt modelId="{DFBC31EF-53C8-420B-B2CA-5B140DD73608}" type="parTrans" cxnId="{C17550C0-6680-4DE6-8787-F87BED0769E1}">
      <dgm:prSet/>
      <dgm:spPr/>
      <dgm:t>
        <a:bodyPr/>
        <a:lstStyle/>
        <a:p>
          <a:endParaRPr lang="en-IN"/>
        </a:p>
      </dgm:t>
    </dgm:pt>
    <dgm:pt modelId="{25E88361-4F28-47A1-9A09-2AEC2C475E14}" type="sibTrans" cxnId="{C17550C0-6680-4DE6-8787-F87BED0769E1}">
      <dgm:prSet/>
      <dgm:spPr/>
      <dgm:t>
        <a:bodyPr/>
        <a:lstStyle/>
        <a:p>
          <a:endParaRPr lang="en-IN"/>
        </a:p>
      </dgm:t>
    </dgm:pt>
    <dgm:pt modelId="{033BBCAA-EDAF-4F5A-8C4F-F7099CD3F3E1}">
      <dgm:prSet/>
      <dgm:spPr/>
      <dgm:t>
        <a:bodyPr/>
        <a:lstStyle/>
        <a:p>
          <a:r>
            <a:rPr lang="en-US" dirty="0"/>
            <a:t>Provide Investment recommendations</a:t>
          </a:r>
          <a:endParaRPr lang="en-IN" dirty="0"/>
        </a:p>
      </dgm:t>
    </dgm:pt>
    <dgm:pt modelId="{7B2F8028-B820-4564-B775-04679A5AB4D0}" type="parTrans" cxnId="{D5DA8FAE-7C7C-4A95-B3E9-D319DE9AE5E4}">
      <dgm:prSet/>
      <dgm:spPr/>
      <dgm:t>
        <a:bodyPr/>
        <a:lstStyle/>
        <a:p>
          <a:endParaRPr lang="en-IN"/>
        </a:p>
      </dgm:t>
    </dgm:pt>
    <dgm:pt modelId="{FCC67DFE-D38D-4E72-9921-8C5B02402FE2}" type="sibTrans" cxnId="{D5DA8FAE-7C7C-4A95-B3E9-D319DE9AE5E4}">
      <dgm:prSet/>
      <dgm:spPr/>
      <dgm:t>
        <a:bodyPr/>
        <a:lstStyle/>
        <a:p>
          <a:endParaRPr lang="en-IN"/>
        </a:p>
      </dgm:t>
    </dgm:pt>
    <dgm:pt modelId="{1BE6C513-15B6-4481-921E-168807C6E241}" type="pres">
      <dgm:prSet presAssocID="{9B5AD70E-946F-46BA-8314-FE11C584E8FC}" presName="compositeShape" presStyleCnt="0">
        <dgm:presLayoutVars>
          <dgm:dir/>
          <dgm:resizeHandles/>
        </dgm:presLayoutVars>
      </dgm:prSet>
      <dgm:spPr/>
    </dgm:pt>
    <dgm:pt modelId="{194B89FE-1F39-427A-AE1F-2DE0DB290915}" type="pres">
      <dgm:prSet presAssocID="{9B5AD70E-946F-46BA-8314-FE11C584E8FC}" presName="pyramid" presStyleLbl="node1" presStyleIdx="0" presStyleCnt="1" custScaleX="122762" custScaleY="93226" custLinFactNeighborX="-11742" custLinFactNeighborY="-2703"/>
      <dgm:spPr>
        <a:solidFill>
          <a:schemeClr val="accent1">
            <a:lumMod val="60000"/>
            <a:lumOff val="40000"/>
          </a:schemeClr>
        </a:solidFill>
      </dgm:spPr>
    </dgm:pt>
    <dgm:pt modelId="{C3F6F15B-8B2F-49F9-BC56-26639EF4BBD4}" type="pres">
      <dgm:prSet presAssocID="{9B5AD70E-946F-46BA-8314-FE11C584E8FC}" presName="theList" presStyleCnt="0"/>
      <dgm:spPr/>
    </dgm:pt>
    <dgm:pt modelId="{4AF49BCD-75E7-4CA0-AEF3-68B1A593A092}" type="pres">
      <dgm:prSet presAssocID="{4B1BBAF0-B532-497D-B690-5EB9CDE9C89D}" presName="aNode" presStyleLbl="fgAcc1" presStyleIdx="0" presStyleCnt="3">
        <dgm:presLayoutVars>
          <dgm:bulletEnabled val="1"/>
        </dgm:presLayoutVars>
      </dgm:prSet>
      <dgm:spPr/>
    </dgm:pt>
    <dgm:pt modelId="{32CD738A-CFDB-4E67-8E2F-397A825F4180}" type="pres">
      <dgm:prSet presAssocID="{4B1BBAF0-B532-497D-B690-5EB9CDE9C89D}" presName="aSpace" presStyleCnt="0"/>
      <dgm:spPr/>
    </dgm:pt>
    <dgm:pt modelId="{AC1C46AC-A5B9-498C-82A3-EC58841E9A44}" type="pres">
      <dgm:prSet presAssocID="{91369A48-48C6-4DC0-B19B-5A7D756A232B}" presName="aNode" presStyleLbl="fgAcc1" presStyleIdx="1" presStyleCnt="3">
        <dgm:presLayoutVars>
          <dgm:bulletEnabled val="1"/>
        </dgm:presLayoutVars>
      </dgm:prSet>
      <dgm:spPr/>
    </dgm:pt>
    <dgm:pt modelId="{877619EB-8A0A-4841-8CA1-60408B6C2B4E}" type="pres">
      <dgm:prSet presAssocID="{91369A48-48C6-4DC0-B19B-5A7D756A232B}" presName="aSpace" presStyleCnt="0"/>
      <dgm:spPr/>
    </dgm:pt>
    <dgm:pt modelId="{63B38033-05E9-401D-8409-554E4892C893}" type="pres">
      <dgm:prSet presAssocID="{033BBCAA-EDAF-4F5A-8C4F-F7099CD3F3E1}" presName="aNode" presStyleLbl="fgAcc1" presStyleIdx="2" presStyleCnt="3">
        <dgm:presLayoutVars>
          <dgm:bulletEnabled val="1"/>
        </dgm:presLayoutVars>
      </dgm:prSet>
      <dgm:spPr/>
    </dgm:pt>
    <dgm:pt modelId="{A1C0491B-9B9A-4EEF-9797-031C15EB1BEC}" type="pres">
      <dgm:prSet presAssocID="{033BBCAA-EDAF-4F5A-8C4F-F7099CD3F3E1}" presName="aSpace" presStyleCnt="0"/>
      <dgm:spPr/>
    </dgm:pt>
  </dgm:ptLst>
  <dgm:cxnLst>
    <dgm:cxn modelId="{62E63C67-73AF-47BC-AF18-21AA5E9CC163}" type="presOf" srcId="{91369A48-48C6-4DC0-B19B-5A7D756A232B}" destId="{AC1C46AC-A5B9-498C-82A3-EC58841E9A44}" srcOrd="0" destOrd="0" presId="urn:microsoft.com/office/officeart/2005/8/layout/pyramid2"/>
    <dgm:cxn modelId="{EFAA5A57-F128-4A48-95B7-6FE35E33FBE3}" type="presOf" srcId="{033BBCAA-EDAF-4F5A-8C4F-F7099CD3F3E1}" destId="{63B38033-05E9-401D-8409-554E4892C893}" srcOrd="0" destOrd="0" presId="urn:microsoft.com/office/officeart/2005/8/layout/pyramid2"/>
    <dgm:cxn modelId="{C7725198-3CC9-4AE1-97DD-35622993320B}" type="presOf" srcId="{9B5AD70E-946F-46BA-8314-FE11C584E8FC}" destId="{1BE6C513-15B6-4481-921E-168807C6E241}" srcOrd="0" destOrd="0" presId="urn:microsoft.com/office/officeart/2005/8/layout/pyramid2"/>
    <dgm:cxn modelId="{1E3C16A7-5534-4F19-B885-9DA75B6460AA}" type="presOf" srcId="{4B1BBAF0-B532-497D-B690-5EB9CDE9C89D}" destId="{4AF49BCD-75E7-4CA0-AEF3-68B1A593A092}" srcOrd="0" destOrd="0" presId="urn:microsoft.com/office/officeart/2005/8/layout/pyramid2"/>
    <dgm:cxn modelId="{D5DA8FAE-7C7C-4A95-B3E9-D319DE9AE5E4}" srcId="{9B5AD70E-946F-46BA-8314-FE11C584E8FC}" destId="{033BBCAA-EDAF-4F5A-8C4F-F7099CD3F3E1}" srcOrd="2" destOrd="0" parTransId="{7B2F8028-B820-4564-B775-04679A5AB4D0}" sibTransId="{FCC67DFE-D38D-4E72-9921-8C5B02402FE2}"/>
    <dgm:cxn modelId="{C17550C0-6680-4DE6-8787-F87BED0769E1}" srcId="{9B5AD70E-946F-46BA-8314-FE11C584E8FC}" destId="{91369A48-48C6-4DC0-B19B-5A7D756A232B}" srcOrd="1" destOrd="0" parTransId="{DFBC31EF-53C8-420B-B2CA-5B140DD73608}" sibTransId="{25E88361-4F28-47A1-9A09-2AEC2C475E14}"/>
    <dgm:cxn modelId="{91467DC1-C44C-4245-9E96-684EE2073054}" srcId="{9B5AD70E-946F-46BA-8314-FE11C584E8FC}" destId="{4B1BBAF0-B532-497D-B690-5EB9CDE9C89D}" srcOrd="0" destOrd="0" parTransId="{E2B9E1A1-D60C-421E-BD0B-B78E40EBA93E}" sibTransId="{30A11D9A-4D73-4584-932C-130904F3CB23}"/>
    <dgm:cxn modelId="{B5133AEA-1E75-4742-94B1-B06888288474}" type="presParOf" srcId="{1BE6C513-15B6-4481-921E-168807C6E241}" destId="{194B89FE-1F39-427A-AE1F-2DE0DB290915}" srcOrd="0" destOrd="0" presId="urn:microsoft.com/office/officeart/2005/8/layout/pyramid2"/>
    <dgm:cxn modelId="{C32E1DB3-A6A3-4DD7-BBCA-E675B8CD99C7}" type="presParOf" srcId="{1BE6C513-15B6-4481-921E-168807C6E241}" destId="{C3F6F15B-8B2F-49F9-BC56-26639EF4BBD4}" srcOrd="1" destOrd="0" presId="urn:microsoft.com/office/officeart/2005/8/layout/pyramid2"/>
    <dgm:cxn modelId="{CFEC9EA3-DDF8-4E56-9350-926C4C1F7103}" type="presParOf" srcId="{C3F6F15B-8B2F-49F9-BC56-26639EF4BBD4}" destId="{4AF49BCD-75E7-4CA0-AEF3-68B1A593A092}" srcOrd="0" destOrd="0" presId="urn:microsoft.com/office/officeart/2005/8/layout/pyramid2"/>
    <dgm:cxn modelId="{84B13675-5E64-4331-9753-917898BCB1A8}" type="presParOf" srcId="{C3F6F15B-8B2F-49F9-BC56-26639EF4BBD4}" destId="{32CD738A-CFDB-4E67-8E2F-397A825F4180}" srcOrd="1" destOrd="0" presId="urn:microsoft.com/office/officeart/2005/8/layout/pyramid2"/>
    <dgm:cxn modelId="{5F781178-D286-4B72-8C42-6331644784F0}" type="presParOf" srcId="{C3F6F15B-8B2F-49F9-BC56-26639EF4BBD4}" destId="{AC1C46AC-A5B9-498C-82A3-EC58841E9A44}" srcOrd="2" destOrd="0" presId="urn:microsoft.com/office/officeart/2005/8/layout/pyramid2"/>
    <dgm:cxn modelId="{CCEE4D3E-5C5F-4F96-A70F-BE58D380AFBB}" type="presParOf" srcId="{C3F6F15B-8B2F-49F9-BC56-26639EF4BBD4}" destId="{877619EB-8A0A-4841-8CA1-60408B6C2B4E}" srcOrd="3" destOrd="0" presId="urn:microsoft.com/office/officeart/2005/8/layout/pyramid2"/>
    <dgm:cxn modelId="{332A3C19-7F69-4FC6-B538-2595934744AF}" type="presParOf" srcId="{C3F6F15B-8B2F-49F9-BC56-26639EF4BBD4}" destId="{63B38033-05E9-401D-8409-554E4892C893}" srcOrd="4" destOrd="0" presId="urn:microsoft.com/office/officeart/2005/8/layout/pyramid2"/>
    <dgm:cxn modelId="{B4B8FF9C-E3DD-42C5-A9CA-611CD743CB68}" type="presParOf" srcId="{C3F6F15B-8B2F-49F9-BC56-26639EF4BBD4}" destId="{A1C0491B-9B9A-4EEF-9797-031C15EB1BE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F4ABD4-2CF5-40B1-BE08-39F776C8501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D671C2-3CE5-40A0-8621-48DD8BEE7A84}">
      <dgm:prSet custT="1"/>
      <dgm:spPr/>
      <dgm:t>
        <a:bodyPr/>
        <a:lstStyle/>
        <a:p>
          <a:r>
            <a:rPr lang="en-IN" sz="2000" i="0" baseline="0" dirty="0"/>
            <a:t>Investing in, purchasing, selling in securities</a:t>
          </a:r>
          <a:endParaRPr lang="en-US" sz="2000" dirty="0"/>
        </a:p>
      </dgm:t>
    </dgm:pt>
    <dgm:pt modelId="{7CED20C0-606F-4E10-B74A-C51A6EFD6B12}" type="parTrans" cxnId="{BF07496B-BCB0-4792-AF46-F91BAD949768}">
      <dgm:prSet/>
      <dgm:spPr/>
      <dgm:t>
        <a:bodyPr/>
        <a:lstStyle/>
        <a:p>
          <a:endParaRPr lang="en-US"/>
        </a:p>
      </dgm:t>
    </dgm:pt>
    <dgm:pt modelId="{6625B58B-8742-436F-BED3-E72CF6CFBF16}" type="sibTrans" cxnId="{BF07496B-BCB0-4792-AF46-F91BAD949768}">
      <dgm:prSet/>
      <dgm:spPr/>
      <dgm:t>
        <a:bodyPr/>
        <a:lstStyle/>
        <a:p>
          <a:endParaRPr lang="en-US"/>
        </a:p>
      </dgm:t>
    </dgm:pt>
    <dgm:pt modelId="{C2A3C0EC-5CF4-440F-9318-C7DFB69D70E8}">
      <dgm:prSet custT="1"/>
      <dgm:spPr/>
      <dgm:t>
        <a:bodyPr/>
        <a:lstStyle/>
        <a:p>
          <a:r>
            <a:rPr lang="en-US" sz="2000" i="0" baseline="0" dirty="0"/>
            <a:t>Investment portfolio containing securities</a:t>
          </a:r>
          <a:endParaRPr lang="en-US" sz="2000" dirty="0"/>
        </a:p>
      </dgm:t>
    </dgm:pt>
    <dgm:pt modelId="{D47A0B1C-6093-4D42-95F6-A4FF78A726DB}" type="parTrans" cxnId="{57C14D50-52F1-41BF-B1A0-D6EC0FD31C7C}">
      <dgm:prSet/>
      <dgm:spPr/>
      <dgm:t>
        <a:bodyPr/>
        <a:lstStyle/>
        <a:p>
          <a:endParaRPr lang="en-US"/>
        </a:p>
      </dgm:t>
    </dgm:pt>
    <dgm:pt modelId="{7A25F2F7-8A7F-484D-AECF-C1E8FB32467D}" type="sibTrans" cxnId="{57C14D50-52F1-41BF-B1A0-D6EC0FD31C7C}">
      <dgm:prSet/>
      <dgm:spPr/>
      <dgm:t>
        <a:bodyPr/>
        <a:lstStyle/>
        <a:p>
          <a:endParaRPr lang="en-US"/>
        </a:p>
      </dgm:t>
    </dgm:pt>
    <dgm:pt modelId="{D5F747F0-EE7D-4431-BB58-6DD3567F78C4}">
      <dgm:prSet custT="1"/>
      <dgm:spPr/>
      <dgm:t>
        <a:bodyPr/>
        <a:lstStyle/>
        <a:p>
          <a:r>
            <a:rPr lang="en-US" sz="2000" dirty="0"/>
            <a:t>Advice Related to</a:t>
          </a:r>
        </a:p>
      </dgm:t>
    </dgm:pt>
    <dgm:pt modelId="{41D8E50A-36DD-43C8-B339-C4FE5046CD84}" type="sibTrans" cxnId="{9BC7AE33-C5E0-4F88-A83E-28D876221284}">
      <dgm:prSet/>
      <dgm:spPr/>
      <dgm:t>
        <a:bodyPr/>
        <a:lstStyle/>
        <a:p>
          <a:endParaRPr lang="en-US"/>
        </a:p>
      </dgm:t>
    </dgm:pt>
    <dgm:pt modelId="{828B644D-C656-44D2-9DB5-6EC4F9DA8D35}" type="parTrans" cxnId="{9BC7AE33-C5E0-4F88-A83E-28D876221284}">
      <dgm:prSet/>
      <dgm:spPr/>
      <dgm:t>
        <a:bodyPr/>
        <a:lstStyle/>
        <a:p>
          <a:endParaRPr lang="en-US"/>
        </a:p>
      </dgm:t>
    </dgm:pt>
    <dgm:pt modelId="{9ABA8C15-56CC-4E27-A026-F4AEAC76BA6B}" type="pres">
      <dgm:prSet presAssocID="{0DF4ABD4-2CF5-40B1-BE08-39F776C850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0531BD8-9CDA-4734-8FB7-1949371F679B}" type="pres">
      <dgm:prSet presAssocID="{D5F747F0-EE7D-4431-BB58-6DD3567F78C4}" presName="hierRoot1" presStyleCnt="0"/>
      <dgm:spPr/>
    </dgm:pt>
    <dgm:pt modelId="{7DB518C0-0BD4-4908-BE98-4A8FDFD7EA62}" type="pres">
      <dgm:prSet presAssocID="{D5F747F0-EE7D-4431-BB58-6DD3567F78C4}" presName="composite" presStyleCnt="0"/>
      <dgm:spPr/>
    </dgm:pt>
    <dgm:pt modelId="{4C4A1DB0-BCA8-48A5-AF70-26FC06A92716}" type="pres">
      <dgm:prSet presAssocID="{D5F747F0-EE7D-4431-BB58-6DD3567F78C4}" presName="background" presStyleLbl="node0" presStyleIdx="0" presStyleCnt="1"/>
      <dgm:spPr/>
    </dgm:pt>
    <dgm:pt modelId="{0790944E-23F2-4B82-839A-D6970D261BF0}" type="pres">
      <dgm:prSet presAssocID="{D5F747F0-EE7D-4431-BB58-6DD3567F78C4}" presName="text" presStyleLbl="fgAcc0" presStyleIdx="0" presStyleCnt="1" custLinFactNeighborY="-4391">
        <dgm:presLayoutVars>
          <dgm:chPref val="3"/>
        </dgm:presLayoutVars>
      </dgm:prSet>
      <dgm:spPr/>
    </dgm:pt>
    <dgm:pt modelId="{0A20017C-773E-4A98-B6C8-C8D643932AD8}" type="pres">
      <dgm:prSet presAssocID="{D5F747F0-EE7D-4431-BB58-6DD3567F78C4}" presName="hierChild2" presStyleCnt="0"/>
      <dgm:spPr/>
    </dgm:pt>
    <dgm:pt modelId="{9072CBAB-15AA-428E-8A7B-0A5689B7E4ED}" type="pres">
      <dgm:prSet presAssocID="{7CED20C0-606F-4E10-B74A-C51A6EFD6B12}" presName="Name10" presStyleLbl="parChTrans1D2" presStyleIdx="0" presStyleCnt="2"/>
      <dgm:spPr/>
    </dgm:pt>
    <dgm:pt modelId="{D4C5A506-C21B-40DD-9FBB-6B3E8BFD0DCE}" type="pres">
      <dgm:prSet presAssocID="{2BD671C2-3CE5-40A0-8621-48DD8BEE7A84}" presName="hierRoot2" presStyleCnt="0"/>
      <dgm:spPr/>
    </dgm:pt>
    <dgm:pt modelId="{B5ACBE7C-7CF2-46F3-BE4F-C73F433AB380}" type="pres">
      <dgm:prSet presAssocID="{2BD671C2-3CE5-40A0-8621-48DD8BEE7A84}" presName="composite2" presStyleCnt="0"/>
      <dgm:spPr/>
    </dgm:pt>
    <dgm:pt modelId="{BD8A34E9-39CC-4E40-9692-38772682F143}" type="pres">
      <dgm:prSet presAssocID="{2BD671C2-3CE5-40A0-8621-48DD8BEE7A84}" presName="background2" presStyleLbl="node2" presStyleIdx="0" presStyleCnt="2"/>
      <dgm:spPr/>
    </dgm:pt>
    <dgm:pt modelId="{41AF14F7-E213-461C-BC04-FB9EB3271FF0}" type="pres">
      <dgm:prSet presAssocID="{2BD671C2-3CE5-40A0-8621-48DD8BEE7A84}" presName="text2" presStyleLbl="fgAcc2" presStyleIdx="0" presStyleCnt="2">
        <dgm:presLayoutVars>
          <dgm:chPref val="3"/>
        </dgm:presLayoutVars>
      </dgm:prSet>
      <dgm:spPr/>
    </dgm:pt>
    <dgm:pt modelId="{ECA6D622-58A8-4E5D-9635-3CDBC48D2951}" type="pres">
      <dgm:prSet presAssocID="{2BD671C2-3CE5-40A0-8621-48DD8BEE7A84}" presName="hierChild3" presStyleCnt="0"/>
      <dgm:spPr/>
    </dgm:pt>
    <dgm:pt modelId="{3F3456EA-9452-48E7-AC39-2D2E1AEA801A}" type="pres">
      <dgm:prSet presAssocID="{D47A0B1C-6093-4D42-95F6-A4FF78A726DB}" presName="Name10" presStyleLbl="parChTrans1D2" presStyleIdx="1" presStyleCnt="2"/>
      <dgm:spPr/>
    </dgm:pt>
    <dgm:pt modelId="{1357736F-4EBA-4A1B-96B8-1E41B9A5294B}" type="pres">
      <dgm:prSet presAssocID="{C2A3C0EC-5CF4-440F-9318-C7DFB69D70E8}" presName="hierRoot2" presStyleCnt="0"/>
      <dgm:spPr/>
    </dgm:pt>
    <dgm:pt modelId="{E3BF5D26-8DDA-4145-9021-62F262F84FD3}" type="pres">
      <dgm:prSet presAssocID="{C2A3C0EC-5CF4-440F-9318-C7DFB69D70E8}" presName="composite2" presStyleCnt="0"/>
      <dgm:spPr/>
    </dgm:pt>
    <dgm:pt modelId="{BFE9BA96-31E5-4BF3-A924-159CC38A4C12}" type="pres">
      <dgm:prSet presAssocID="{C2A3C0EC-5CF4-440F-9318-C7DFB69D70E8}" presName="background2" presStyleLbl="node2" presStyleIdx="1" presStyleCnt="2"/>
      <dgm:spPr/>
    </dgm:pt>
    <dgm:pt modelId="{BD97CD3F-D4F3-4003-8D83-2A76FB90A403}" type="pres">
      <dgm:prSet presAssocID="{C2A3C0EC-5CF4-440F-9318-C7DFB69D70E8}" presName="text2" presStyleLbl="fgAcc2" presStyleIdx="1" presStyleCnt="2">
        <dgm:presLayoutVars>
          <dgm:chPref val="3"/>
        </dgm:presLayoutVars>
      </dgm:prSet>
      <dgm:spPr/>
    </dgm:pt>
    <dgm:pt modelId="{6F5F7DF2-34F4-4DBB-A3F6-908812F02F62}" type="pres">
      <dgm:prSet presAssocID="{C2A3C0EC-5CF4-440F-9318-C7DFB69D70E8}" presName="hierChild3" presStyleCnt="0"/>
      <dgm:spPr/>
    </dgm:pt>
  </dgm:ptLst>
  <dgm:cxnLst>
    <dgm:cxn modelId="{9BC7AE33-C5E0-4F88-A83E-28D876221284}" srcId="{0DF4ABD4-2CF5-40B1-BE08-39F776C8501F}" destId="{D5F747F0-EE7D-4431-BB58-6DD3567F78C4}" srcOrd="0" destOrd="0" parTransId="{828B644D-C656-44D2-9DB5-6EC4F9DA8D35}" sibTransId="{41D8E50A-36DD-43C8-B339-C4FE5046CD84}"/>
    <dgm:cxn modelId="{BF07496B-BCB0-4792-AF46-F91BAD949768}" srcId="{D5F747F0-EE7D-4431-BB58-6DD3567F78C4}" destId="{2BD671C2-3CE5-40A0-8621-48DD8BEE7A84}" srcOrd="0" destOrd="0" parTransId="{7CED20C0-606F-4E10-B74A-C51A6EFD6B12}" sibTransId="{6625B58B-8742-436F-BED3-E72CF6CFBF16}"/>
    <dgm:cxn modelId="{988C916C-481C-4FFD-BEAC-40B8115EBB5E}" type="presOf" srcId="{D47A0B1C-6093-4D42-95F6-A4FF78A726DB}" destId="{3F3456EA-9452-48E7-AC39-2D2E1AEA801A}" srcOrd="0" destOrd="0" presId="urn:microsoft.com/office/officeart/2005/8/layout/hierarchy1"/>
    <dgm:cxn modelId="{57C14D50-52F1-41BF-B1A0-D6EC0FD31C7C}" srcId="{D5F747F0-EE7D-4431-BB58-6DD3567F78C4}" destId="{C2A3C0EC-5CF4-440F-9318-C7DFB69D70E8}" srcOrd="1" destOrd="0" parTransId="{D47A0B1C-6093-4D42-95F6-A4FF78A726DB}" sibTransId="{7A25F2F7-8A7F-484D-AECF-C1E8FB32467D}"/>
    <dgm:cxn modelId="{E0064C56-6BBA-4EF8-AE19-8A05A2469CDE}" type="presOf" srcId="{2BD671C2-3CE5-40A0-8621-48DD8BEE7A84}" destId="{41AF14F7-E213-461C-BC04-FB9EB3271FF0}" srcOrd="0" destOrd="0" presId="urn:microsoft.com/office/officeart/2005/8/layout/hierarchy1"/>
    <dgm:cxn modelId="{460C4387-1AFB-4A50-AAC0-36030BC6B951}" type="presOf" srcId="{C2A3C0EC-5CF4-440F-9318-C7DFB69D70E8}" destId="{BD97CD3F-D4F3-4003-8D83-2A76FB90A403}" srcOrd="0" destOrd="0" presId="urn:microsoft.com/office/officeart/2005/8/layout/hierarchy1"/>
    <dgm:cxn modelId="{31800AC3-6D9D-43F6-9B0C-7885714C0757}" type="presOf" srcId="{0DF4ABD4-2CF5-40B1-BE08-39F776C8501F}" destId="{9ABA8C15-56CC-4E27-A026-F4AEAC76BA6B}" srcOrd="0" destOrd="0" presId="urn:microsoft.com/office/officeart/2005/8/layout/hierarchy1"/>
    <dgm:cxn modelId="{62A829CC-EFAD-42B3-A820-B15B9952A3EB}" type="presOf" srcId="{7CED20C0-606F-4E10-B74A-C51A6EFD6B12}" destId="{9072CBAB-15AA-428E-8A7B-0A5689B7E4ED}" srcOrd="0" destOrd="0" presId="urn:microsoft.com/office/officeart/2005/8/layout/hierarchy1"/>
    <dgm:cxn modelId="{D79CDDE9-7472-4103-A427-395BD78FACD4}" type="presOf" srcId="{D5F747F0-EE7D-4431-BB58-6DD3567F78C4}" destId="{0790944E-23F2-4B82-839A-D6970D261BF0}" srcOrd="0" destOrd="0" presId="urn:microsoft.com/office/officeart/2005/8/layout/hierarchy1"/>
    <dgm:cxn modelId="{0766B917-1732-4060-B887-7CFC303944FA}" type="presParOf" srcId="{9ABA8C15-56CC-4E27-A026-F4AEAC76BA6B}" destId="{A0531BD8-9CDA-4734-8FB7-1949371F679B}" srcOrd="0" destOrd="0" presId="urn:microsoft.com/office/officeart/2005/8/layout/hierarchy1"/>
    <dgm:cxn modelId="{1AF0F036-586B-4E93-A9D2-B0B45DEBFA9B}" type="presParOf" srcId="{A0531BD8-9CDA-4734-8FB7-1949371F679B}" destId="{7DB518C0-0BD4-4908-BE98-4A8FDFD7EA62}" srcOrd="0" destOrd="0" presId="urn:microsoft.com/office/officeart/2005/8/layout/hierarchy1"/>
    <dgm:cxn modelId="{D85527BD-7DEF-49E3-BDEB-4459B14C49C9}" type="presParOf" srcId="{7DB518C0-0BD4-4908-BE98-4A8FDFD7EA62}" destId="{4C4A1DB0-BCA8-48A5-AF70-26FC06A92716}" srcOrd="0" destOrd="0" presId="urn:microsoft.com/office/officeart/2005/8/layout/hierarchy1"/>
    <dgm:cxn modelId="{07BCD5F9-A1BE-4B77-9F21-CB630C9CE370}" type="presParOf" srcId="{7DB518C0-0BD4-4908-BE98-4A8FDFD7EA62}" destId="{0790944E-23F2-4B82-839A-D6970D261BF0}" srcOrd="1" destOrd="0" presId="urn:microsoft.com/office/officeart/2005/8/layout/hierarchy1"/>
    <dgm:cxn modelId="{CB24A888-1A83-4124-BDB3-0F6572172075}" type="presParOf" srcId="{A0531BD8-9CDA-4734-8FB7-1949371F679B}" destId="{0A20017C-773E-4A98-B6C8-C8D643932AD8}" srcOrd="1" destOrd="0" presId="urn:microsoft.com/office/officeart/2005/8/layout/hierarchy1"/>
    <dgm:cxn modelId="{D4D6BCDD-3738-4701-8905-421E7C003DB2}" type="presParOf" srcId="{0A20017C-773E-4A98-B6C8-C8D643932AD8}" destId="{9072CBAB-15AA-428E-8A7B-0A5689B7E4ED}" srcOrd="0" destOrd="0" presId="urn:microsoft.com/office/officeart/2005/8/layout/hierarchy1"/>
    <dgm:cxn modelId="{034691F7-55DC-4250-B4BC-38657ED7BFA1}" type="presParOf" srcId="{0A20017C-773E-4A98-B6C8-C8D643932AD8}" destId="{D4C5A506-C21B-40DD-9FBB-6B3E8BFD0DCE}" srcOrd="1" destOrd="0" presId="urn:microsoft.com/office/officeart/2005/8/layout/hierarchy1"/>
    <dgm:cxn modelId="{8CF0B5E6-E14A-4ABA-B659-B73924FBA4ED}" type="presParOf" srcId="{D4C5A506-C21B-40DD-9FBB-6B3E8BFD0DCE}" destId="{B5ACBE7C-7CF2-46F3-BE4F-C73F433AB380}" srcOrd="0" destOrd="0" presId="urn:microsoft.com/office/officeart/2005/8/layout/hierarchy1"/>
    <dgm:cxn modelId="{F03C053D-D01D-48ED-B3B0-BBAAF7CF3BCC}" type="presParOf" srcId="{B5ACBE7C-7CF2-46F3-BE4F-C73F433AB380}" destId="{BD8A34E9-39CC-4E40-9692-38772682F143}" srcOrd="0" destOrd="0" presId="urn:microsoft.com/office/officeart/2005/8/layout/hierarchy1"/>
    <dgm:cxn modelId="{DBEB54CE-B9BC-43C2-9C35-B32AF0822C09}" type="presParOf" srcId="{B5ACBE7C-7CF2-46F3-BE4F-C73F433AB380}" destId="{41AF14F7-E213-461C-BC04-FB9EB3271FF0}" srcOrd="1" destOrd="0" presId="urn:microsoft.com/office/officeart/2005/8/layout/hierarchy1"/>
    <dgm:cxn modelId="{65806AE1-AEA3-4BDB-BC28-2AA6D217DC34}" type="presParOf" srcId="{D4C5A506-C21B-40DD-9FBB-6B3E8BFD0DCE}" destId="{ECA6D622-58A8-4E5D-9635-3CDBC48D2951}" srcOrd="1" destOrd="0" presId="urn:microsoft.com/office/officeart/2005/8/layout/hierarchy1"/>
    <dgm:cxn modelId="{15DB040E-4718-4800-8C2E-279FD2A590AA}" type="presParOf" srcId="{0A20017C-773E-4A98-B6C8-C8D643932AD8}" destId="{3F3456EA-9452-48E7-AC39-2D2E1AEA801A}" srcOrd="2" destOrd="0" presId="urn:microsoft.com/office/officeart/2005/8/layout/hierarchy1"/>
    <dgm:cxn modelId="{ECCFCC0E-83FD-4A31-AABE-C4B3016358EE}" type="presParOf" srcId="{0A20017C-773E-4A98-B6C8-C8D643932AD8}" destId="{1357736F-4EBA-4A1B-96B8-1E41B9A5294B}" srcOrd="3" destOrd="0" presId="urn:microsoft.com/office/officeart/2005/8/layout/hierarchy1"/>
    <dgm:cxn modelId="{0AEA8C08-9958-477D-8CFB-F1C603CC8A24}" type="presParOf" srcId="{1357736F-4EBA-4A1B-96B8-1E41B9A5294B}" destId="{E3BF5D26-8DDA-4145-9021-62F262F84FD3}" srcOrd="0" destOrd="0" presId="urn:microsoft.com/office/officeart/2005/8/layout/hierarchy1"/>
    <dgm:cxn modelId="{108F655A-1D16-4A83-A92E-BBA183F359BF}" type="presParOf" srcId="{E3BF5D26-8DDA-4145-9021-62F262F84FD3}" destId="{BFE9BA96-31E5-4BF3-A924-159CC38A4C12}" srcOrd="0" destOrd="0" presId="urn:microsoft.com/office/officeart/2005/8/layout/hierarchy1"/>
    <dgm:cxn modelId="{F8121AFA-8926-449F-B0CA-8F41CC01530F}" type="presParOf" srcId="{E3BF5D26-8DDA-4145-9021-62F262F84FD3}" destId="{BD97CD3F-D4F3-4003-8D83-2A76FB90A403}" srcOrd="1" destOrd="0" presId="urn:microsoft.com/office/officeart/2005/8/layout/hierarchy1"/>
    <dgm:cxn modelId="{47A5FFDE-3E66-48C0-98C9-BF99C594914E}" type="presParOf" srcId="{1357736F-4EBA-4A1B-96B8-1E41B9A5294B}" destId="{6F5F7DF2-34F4-4DBB-A3F6-908812F02F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DF4ABD4-2CF5-40B1-BE08-39F776C8501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D671C2-3CE5-40A0-8621-48DD8BEE7A84}">
      <dgm:prSet/>
      <dgm:spPr/>
      <dgm:t>
        <a:bodyPr/>
        <a:lstStyle/>
        <a:p>
          <a:r>
            <a:rPr lang="en-IN" i="0" baseline="0" dirty="0"/>
            <a:t>Newspaper, magazine</a:t>
          </a:r>
          <a:endParaRPr lang="en-US" dirty="0"/>
        </a:p>
      </dgm:t>
    </dgm:pt>
    <dgm:pt modelId="{7CED20C0-606F-4E10-B74A-C51A6EFD6B12}" type="parTrans" cxnId="{BF07496B-BCB0-4792-AF46-F91BAD949768}">
      <dgm:prSet/>
      <dgm:spPr/>
      <dgm:t>
        <a:bodyPr/>
        <a:lstStyle/>
        <a:p>
          <a:endParaRPr lang="en-US"/>
        </a:p>
      </dgm:t>
    </dgm:pt>
    <dgm:pt modelId="{6625B58B-8742-436F-BED3-E72CF6CFBF16}" type="sibTrans" cxnId="{BF07496B-BCB0-4792-AF46-F91BAD949768}">
      <dgm:prSet/>
      <dgm:spPr/>
      <dgm:t>
        <a:bodyPr/>
        <a:lstStyle/>
        <a:p>
          <a:endParaRPr lang="en-US"/>
        </a:p>
      </dgm:t>
    </dgm:pt>
    <dgm:pt modelId="{C2A3C0EC-5CF4-440F-9318-C7DFB69D70E8}">
      <dgm:prSet/>
      <dgm:spPr/>
      <dgm:t>
        <a:bodyPr/>
        <a:lstStyle/>
        <a:p>
          <a:r>
            <a:rPr lang="en-US" i="0" baseline="0" dirty="0"/>
            <a:t>Electronic or Broadcasting</a:t>
          </a:r>
          <a:endParaRPr lang="en-US" dirty="0"/>
        </a:p>
      </dgm:t>
    </dgm:pt>
    <dgm:pt modelId="{D47A0B1C-6093-4D42-95F6-A4FF78A726DB}" type="parTrans" cxnId="{57C14D50-52F1-41BF-B1A0-D6EC0FD31C7C}">
      <dgm:prSet/>
      <dgm:spPr/>
      <dgm:t>
        <a:bodyPr/>
        <a:lstStyle/>
        <a:p>
          <a:endParaRPr lang="en-US"/>
        </a:p>
      </dgm:t>
    </dgm:pt>
    <dgm:pt modelId="{7A25F2F7-8A7F-484D-AECF-C1E8FB32467D}" type="sibTrans" cxnId="{57C14D50-52F1-41BF-B1A0-D6EC0FD31C7C}">
      <dgm:prSet/>
      <dgm:spPr/>
      <dgm:t>
        <a:bodyPr/>
        <a:lstStyle/>
        <a:p>
          <a:endParaRPr lang="en-US"/>
        </a:p>
      </dgm:t>
    </dgm:pt>
    <dgm:pt modelId="{D5CEC3D8-8425-4E52-9C25-962C161D44C4}">
      <dgm:prSet/>
      <dgm:spPr/>
      <dgm:t>
        <a:bodyPr/>
        <a:lstStyle/>
        <a:p>
          <a:r>
            <a:rPr lang="en-US" i="0" baseline="0" dirty="0"/>
            <a:t>Telecommunication</a:t>
          </a:r>
          <a:endParaRPr lang="en-US" dirty="0"/>
        </a:p>
      </dgm:t>
    </dgm:pt>
    <dgm:pt modelId="{0E599B7A-0DB6-40E6-8039-F868A52F5BEE}" type="parTrans" cxnId="{906D3D9A-B625-40E1-B054-0F7F22A43F7D}">
      <dgm:prSet/>
      <dgm:spPr/>
      <dgm:t>
        <a:bodyPr/>
        <a:lstStyle/>
        <a:p>
          <a:endParaRPr lang="en-US"/>
        </a:p>
      </dgm:t>
    </dgm:pt>
    <dgm:pt modelId="{5C65D9DF-BCA4-430C-8BE3-AE5F517E4CE1}" type="sibTrans" cxnId="{906D3D9A-B625-40E1-B054-0F7F22A43F7D}">
      <dgm:prSet/>
      <dgm:spPr/>
      <dgm:t>
        <a:bodyPr/>
        <a:lstStyle/>
        <a:p>
          <a:endParaRPr lang="en-US"/>
        </a:p>
      </dgm:t>
    </dgm:pt>
    <dgm:pt modelId="{D5F747F0-EE7D-4431-BB58-6DD3567F78C4}">
      <dgm:prSet/>
      <dgm:spPr/>
      <dgm:t>
        <a:bodyPr/>
        <a:lstStyle/>
        <a:p>
          <a:r>
            <a:rPr lang="en-US" dirty="0"/>
            <a:t>Advice given through</a:t>
          </a:r>
        </a:p>
      </dgm:t>
    </dgm:pt>
    <dgm:pt modelId="{41D8E50A-36DD-43C8-B339-C4FE5046CD84}" type="sibTrans" cxnId="{9BC7AE33-C5E0-4F88-A83E-28D876221284}">
      <dgm:prSet/>
      <dgm:spPr/>
      <dgm:t>
        <a:bodyPr/>
        <a:lstStyle/>
        <a:p>
          <a:endParaRPr lang="en-US"/>
        </a:p>
      </dgm:t>
    </dgm:pt>
    <dgm:pt modelId="{828B644D-C656-44D2-9DB5-6EC4F9DA8D35}" type="parTrans" cxnId="{9BC7AE33-C5E0-4F88-A83E-28D876221284}">
      <dgm:prSet/>
      <dgm:spPr/>
      <dgm:t>
        <a:bodyPr/>
        <a:lstStyle/>
        <a:p>
          <a:endParaRPr lang="en-US"/>
        </a:p>
      </dgm:t>
    </dgm:pt>
    <dgm:pt modelId="{F09CA5B6-2C94-45CF-927E-B3FB1B3E7465}" type="pres">
      <dgm:prSet presAssocID="{0DF4ABD4-2CF5-40B1-BE08-39F776C8501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09AC71-15DE-49DA-8977-880BE3A61679}" type="pres">
      <dgm:prSet presAssocID="{D5F747F0-EE7D-4431-BB58-6DD3567F78C4}" presName="hierRoot1" presStyleCnt="0"/>
      <dgm:spPr/>
    </dgm:pt>
    <dgm:pt modelId="{B8583AA2-75FE-48EE-820B-BD64BA9D1211}" type="pres">
      <dgm:prSet presAssocID="{D5F747F0-EE7D-4431-BB58-6DD3567F78C4}" presName="composite" presStyleCnt="0"/>
      <dgm:spPr/>
    </dgm:pt>
    <dgm:pt modelId="{ECBBED94-B0FF-40FE-B043-0593A3BCCAEC}" type="pres">
      <dgm:prSet presAssocID="{D5F747F0-EE7D-4431-BB58-6DD3567F78C4}" presName="background" presStyleLbl="node0" presStyleIdx="0" presStyleCnt="1"/>
      <dgm:spPr/>
    </dgm:pt>
    <dgm:pt modelId="{6C164DC6-74C9-41FA-BA22-BC9AF7BB2445}" type="pres">
      <dgm:prSet presAssocID="{D5F747F0-EE7D-4431-BB58-6DD3567F78C4}" presName="text" presStyleLbl="fgAcc0" presStyleIdx="0" presStyleCnt="1">
        <dgm:presLayoutVars>
          <dgm:chPref val="3"/>
        </dgm:presLayoutVars>
      </dgm:prSet>
      <dgm:spPr/>
    </dgm:pt>
    <dgm:pt modelId="{44ABD3DF-B8BF-4B9D-9248-E5A53F4729A3}" type="pres">
      <dgm:prSet presAssocID="{D5F747F0-EE7D-4431-BB58-6DD3567F78C4}" presName="hierChild2" presStyleCnt="0"/>
      <dgm:spPr/>
    </dgm:pt>
    <dgm:pt modelId="{1580F302-2AB8-4A53-900F-77809FF69681}" type="pres">
      <dgm:prSet presAssocID="{7CED20C0-606F-4E10-B74A-C51A6EFD6B12}" presName="Name10" presStyleLbl="parChTrans1D2" presStyleIdx="0" presStyleCnt="3"/>
      <dgm:spPr/>
    </dgm:pt>
    <dgm:pt modelId="{61303F7E-2B8D-4383-B740-566B4801C773}" type="pres">
      <dgm:prSet presAssocID="{2BD671C2-3CE5-40A0-8621-48DD8BEE7A84}" presName="hierRoot2" presStyleCnt="0"/>
      <dgm:spPr/>
    </dgm:pt>
    <dgm:pt modelId="{92279AA4-EC78-44CC-A58E-D25283398BCB}" type="pres">
      <dgm:prSet presAssocID="{2BD671C2-3CE5-40A0-8621-48DD8BEE7A84}" presName="composite2" presStyleCnt="0"/>
      <dgm:spPr/>
    </dgm:pt>
    <dgm:pt modelId="{B63710C2-AE27-4C0B-A505-2A64412F1B49}" type="pres">
      <dgm:prSet presAssocID="{2BD671C2-3CE5-40A0-8621-48DD8BEE7A84}" presName="background2" presStyleLbl="node2" presStyleIdx="0" presStyleCnt="3"/>
      <dgm:spPr>
        <a:solidFill>
          <a:schemeClr val="accent1"/>
        </a:solidFill>
      </dgm:spPr>
    </dgm:pt>
    <dgm:pt modelId="{5006DFA6-DC38-4825-A121-95CAB33BADCF}" type="pres">
      <dgm:prSet presAssocID="{2BD671C2-3CE5-40A0-8621-48DD8BEE7A84}" presName="text2" presStyleLbl="fgAcc2" presStyleIdx="0" presStyleCnt="3">
        <dgm:presLayoutVars>
          <dgm:chPref val="3"/>
        </dgm:presLayoutVars>
      </dgm:prSet>
      <dgm:spPr/>
    </dgm:pt>
    <dgm:pt modelId="{8B84DD96-DBDE-4D27-9115-6FD828081A8F}" type="pres">
      <dgm:prSet presAssocID="{2BD671C2-3CE5-40A0-8621-48DD8BEE7A84}" presName="hierChild3" presStyleCnt="0"/>
      <dgm:spPr/>
    </dgm:pt>
    <dgm:pt modelId="{C025D083-A076-4BE4-8333-0FDBA10B100E}" type="pres">
      <dgm:prSet presAssocID="{D47A0B1C-6093-4D42-95F6-A4FF78A726DB}" presName="Name10" presStyleLbl="parChTrans1D2" presStyleIdx="1" presStyleCnt="3"/>
      <dgm:spPr/>
    </dgm:pt>
    <dgm:pt modelId="{40FBE042-CFF5-449F-8849-A6E0623059E0}" type="pres">
      <dgm:prSet presAssocID="{C2A3C0EC-5CF4-440F-9318-C7DFB69D70E8}" presName="hierRoot2" presStyleCnt="0"/>
      <dgm:spPr/>
    </dgm:pt>
    <dgm:pt modelId="{52B86391-D9E2-41B3-907F-BD828B5022F1}" type="pres">
      <dgm:prSet presAssocID="{C2A3C0EC-5CF4-440F-9318-C7DFB69D70E8}" presName="composite2" presStyleCnt="0"/>
      <dgm:spPr/>
    </dgm:pt>
    <dgm:pt modelId="{F517F34F-F592-43B6-94E9-0C4BB4374A64}" type="pres">
      <dgm:prSet presAssocID="{C2A3C0EC-5CF4-440F-9318-C7DFB69D70E8}" presName="background2" presStyleLbl="node2" presStyleIdx="1" presStyleCnt="3"/>
      <dgm:spPr>
        <a:solidFill>
          <a:schemeClr val="accent1"/>
        </a:solidFill>
      </dgm:spPr>
    </dgm:pt>
    <dgm:pt modelId="{11D38808-BF02-46B4-B452-E1F4C6FC39F5}" type="pres">
      <dgm:prSet presAssocID="{C2A3C0EC-5CF4-440F-9318-C7DFB69D70E8}" presName="text2" presStyleLbl="fgAcc2" presStyleIdx="1" presStyleCnt="3">
        <dgm:presLayoutVars>
          <dgm:chPref val="3"/>
        </dgm:presLayoutVars>
      </dgm:prSet>
      <dgm:spPr/>
    </dgm:pt>
    <dgm:pt modelId="{2FC3B657-94EA-4ED2-BF8C-2EA509D68097}" type="pres">
      <dgm:prSet presAssocID="{C2A3C0EC-5CF4-440F-9318-C7DFB69D70E8}" presName="hierChild3" presStyleCnt="0"/>
      <dgm:spPr/>
    </dgm:pt>
    <dgm:pt modelId="{7B53D526-B7CE-4CA8-80FA-EB000A74ABD2}" type="pres">
      <dgm:prSet presAssocID="{0E599B7A-0DB6-40E6-8039-F868A52F5BEE}" presName="Name10" presStyleLbl="parChTrans1D2" presStyleIdx="2" presStyleCnt="3"/>
      <dgm:spPr/>
    </dgm:pt>
    <dgm:pt modelId="{D1F1BCAC-CEB7-4E86-94CB-F2BEAC981370}" type="pres">
      <dgm:prSet presAssocID="{D5CEC3D8-8425-4E52-9C25-962C161D44C4}" presName="hierRoot2" presStyleCnt="0"/>
      <dgm:spPr/>
    </dgm:pt>
    <dgm:pt modelId="{07D6D0E2-8C0B-4CD9-8781-20D8293DDB3B}" type="pres">
      <dgm:prSet presAssocID="{D5CEC3D8-8425-4E52-9C25-962C161D44C4}" presName="composite2" presStyleCnt="0"/>
      <dgm:spPr/>
    </dgm:pt>
    <dgm:pt modelId="{45A988BD-D15D-49A1-8002-EB5F7BFFD800}" type="pres">
      <dgm:prSet presAssocID="{D5CEC3D8-8425-4E52-9C25-962C161D44C4}" presName="background2" presStyleLbl="node2" presStyleIdx="2" presStyleCnt="3"/>
      <dgm:spPr>
        <a:solidFill>
          <a:schemeClr val="accent1"/>
        </a:solidFill>
      </dgm:spPr>
    </dgm:pt>
    <dgm:pt modelId="{64600C3A-07B1-4065-A445-4DE9EA0C05F4}" type="pres">
      <dgm:prSet presAssocID="{D5CEC3D8-8425-4E52-9C25-962C161D44C4}" presName="text2" presStyleLbl="fgAcc2" presStyleIdx="2" presStyleCnt="3">
        <dgm:presLayoutVars>
          <dgm:chPref val="3"/>
        </dgm:presLayoutVars>
      </dgm:prSet>
      <dgm:spPr/>
    </dgm:pt>
    <dgm:pt modelId="{1CD77CF1-9476-461A-8FE7-05C134D68D4F}" type="pres">
      <dgm:prSet presAssocID="{D5CEC3D8-8425-4E52-9C25-962C161D44C4}" presName="hierChild3" presStyleCnt="0"/>
      <dgm:spPr/>
    </dgm:pt>
  </dgm:ptLst>
  <dgm:cxnLst>
    <dgm:cxn modelId="{7EF37013-4B8F-412C-B37A-13C5F3494413}" type="presOf" srcId="{D5CEC3D8-8425-4E52-9C25-962C161D44C4}" destId="{64600C3A-07B1-4065-A445-4DE9EA0C05F4}" srcOrd="0" destOrd="0" presId="urn:microsoft.com/office/officeart/2005/8/layout/hierarchy1"/>
    <dgm:cxn modelId="{2DF38333-E00C-4E6E-B761-5FE31D2E35AB}" type="presOf" srcId="{D47A0B1C-6093-4D42-95F6-A4FF78A726DB}" destId="{C025D083-A076-4BE4-8333-0FDBA10B100E}" srcOrd="0" destOrd="0" presId="urn:microsoft.com/office/officeart/2005/8/layout/hierarchy1"/>
    <dgm:cxn modelId="{9BC7AE33-C5E0-4F88-A83E-28D876221284}" srcId="{0DF4ABD4-2CF5-40B1-BE08-39F776C8501F}" destId="{D5F747F0-EE7D-4431-BB58-6DD3567F78C4}" srcOrd="0" destOrd="0" parTransId="{828B644D-C656-44D2-9DB5-6EC4F9DA8D35}" sibTransId="{41D8E50A-36DD-43C8-B339-C4FE5046CD84}"/>
    <dgm:cxn modelId="{BF07496B-BCB0-4792-AF46-F91BAD949768}" srcId="{D5F747F0-EE7D-4431-BB58-6DD3567F78C4}" destId="{2BD671C2-3CE5-40A0-8621-48DD8BEE7A84}" srcOrd="0" destOrd="0" parTransId="{7CED20C0-606F-4E10-B74A-C51A6EFD6B12}" sibTransId="{6625B58B-8742-436F-BED3-E72CF6CFBF16}"/>
    <dgm:cxn modelId="{57C14D50-52F1-41BF-B1A0-D6EC0FD31C7C}" srcId="{D5F747F0-EE7D-4431-BB58-6DD3567F78C4}" destId="{C2A3C0EC-5CF4-440F-9318-C7DFB69D70E8}" srcOrd="1" destOrd="0" parTransId="{D47A0B1C-6093-4D42-95F6-A4FF78A726DB}" sibTransId="{7A25F2F7-8A7F-484D-AECF-C1E8FB32467D}"/>
    <dgm:cxn modelId="{7C36CC70-D612-46C0-BBFB-4F5E656E1B52}" type="presOf" srcId="{D5F747F0-EE7D-4431-BB58-6DD3567F78C4}" destId="{6C164DC6-74C9-41FA-BA22-BC9AF7BB2445}" srcOrd="0" destOrd="0" presId="urn:microsoft.com/office/officeart/2005/8/layout/hierarchy1"/>
    <dgm:cxn modelId="{1BF88C53-5F8D-45D8-8DB3-3627448B69FA}" type="presOf" srcId="{0DF4ABD4-2CF5-40B1-BE08-39F776C8501F}" destId="{F09CA5B6-2C94-45CF-927E-B3FB1B3E7465}" srcOrd="0" destOrd="0" presId="urn:microsoft.com/office/officeart/2005/8/layout/hierarchy1"/>
    <dgm:cxn modelId="{906D3D9A-B625-40E1-B054-0F7F22A43F7D}" srcId="{D5F747F0-EE7D-4431-BB58-6DD3567F78C4}" destId="{D5CEC3D8-8425-4E52-9C25-962C161D44C4}" srcOrd="2" destOrd="0" parTransId="{0E599B7A-0DB6-40E6-8039-F868A52F5BEE}" sibTransId="{5C65D9DF-BCA4-430C-8BE3-AE5F517E4CE1}"/>
    <dgm:cxn modelId="{B064DFE7-FFB1-448D-8862-CB31B7AA9D61}" type="presOf" srcId="{C2A3C0EC-5CF4-440F-9318-C7DFB69D70E8}" destId="{11D38808-BF02-46B4-B452-E1F4C6FC39F5}" srcOrd="0" destOrd="0" presId="urn:microsoft.com/office/officeart/2005/8/layout/hierarchy1"/>
    <dgm:cxn modelId="{1E1778E8-0BD3-4C84-843E-1F9C3FA357D6}" type="presOf" srcId="{2BD671C2-3CE5-40A0-8621-48DD8BEE7A84}" destId="{5006DFA6-DC38-4825-A121-95CAB33BADCF}" srcOrd="0" destOrd="0" presId="urn:microsoft.com/office/officeart/2005/8/layout/hierarchy1"/>
    <dgm:cxn modelId="{9B28D0EC-13C3-4D19-B14A-E5833518DD47}" type="presOf" srcId="{0E599B7A-0DB6-40E6-8039-F868A52F5BEE}" destId="{7B53D526-B7CE-4CA8-80FA-EB000A74ABD2}" srcOrd="0" destOrd="0" presId="urn:microsoft.com/office/officeart/2005/8/layout/hierarchy1"/>
    <dgm:cxn modelId="{F77CFAEC-5DCF-4B09-BF2E-B030E38F0217}" type="presOf" srcId="{7CED20C0-606F-4E10-B74A-C51A6EFD6B12}" destId="{1580F302-2AB8-4A53-900F-77809FF69681}" srcOrd="0" destOrd="0" presId="urn:microsoft.com/office/officeart/2005/8/layout/hierarchy1"/>
    <dgm:cxn modelId="{32811DD5-DA09-4F1C-B327-C3CB677143C6}" type="presParOf" srcId="{F09CA5B6-2C94-45CF-927E-B3FB1B3E7465}" destId="{E609AC71-15DE-49DA-8977-880BE3A61679}" srcOrd="0" destOrd="0" presId="urn:microsoft.com/office/officeart/2005/8/layout/hierarchy1"/>
    <dgm:cxn modelId="{BA7967A7-2D4A-4633-817A-EB72FAA5C526}" type="presParOf" srcId="{E609AC71-15DE-49DA-8977-880BE3A61679}" destId="{B8583AA2-75FE-48EE-820B-BD64BA9D1211}" srcOrd="0" destOrd="0" presId="urn:microsoft.com/office/officeart/2005/8/layout/hierarchy1"/>
    <dgm:cxn modelId="{1962D1FB-1399-4969-9098-348903953E16}" type="presParOf" srcId="{B8583AA2-75FE-48EE-820B-BD64BA9D1211}" destId="{ECBBED94-B0FF-40FE-B043-0593A3BCCAEC}" srcOrd="0" destOrd="0" presId="urn:microsoft.com/office/officeart/2005/8/layout/hierarchy1"/>
    <dgm:cxn modelId="{BAD0F63E-8FA9-44EE-B51F-AB0A975C18FF}" type="presParOf" srcId="{B8583AA2-75FE-48EE-820B-BD64BA9D1211}" destId="{6C164DC6-74C9-41FA-BA22-BC9AF7BB2445}" srcOrd="1" destOrd="0" presId="urn:microsoft.com/office/officeart/2005/8/layout/hierarchy1"/>
    <dgm:cxn modelId="{CF341B51-C8CC-4540-BA19-860604F3ED45}" type="presParOf" srcId="{E609AC71-15DE-49DA-8977-880BE3A61679}" destId="{44ABD3DF-B8BF-4B9D-9248-E5A53F4729A3}" srcOrd="1" destOrd="0" presId="urn:microsoft.com/office/officeart/2005/8/layout/hierarchy1"/>
    <dgm:cxn modelId="{C1786678-C784-4C0D-B83C-6B0BBA1C860B}" type="presParOf" srcId="{44ABD3DF-B8BF-4B9D-9248-E5A53F4729A3}" destId="{1580F302-2AB8-4A53-900F-77809FF69681}" srcOrd="0" destOrd="0" presId="urn:microsoft.com/office/officeart/2005/8/layout/hierarchy1"/>
    <dgm:cxn modelId="{41E5C151-2D10-4E88-B76B-7131905C24E8}" type="presParOf" srcId="{44ABD3DF-B8BF-4B9D-9248-E5A53F4729A3}" destId="{61303F7E-2B8D-4383-B740-566B4801C773}" srcOrd="1" destOrd="0" presId="urn:microsoft.com/office/officeart/2005/8/layout/hierarchy1"/>
    <dgm:cxn modelId="{91CE7B0D-9D96-4FC6-B8D6-579490F98FE4}" type="presParOf" srcId="{61303F7E-2B8D-4383-B740-566B4801C773}" destId="{92279AA4-EC78-44CC-A58E-D25283398BCB}" srcOrd="0" destOrd="0" presId="urn:microsoft.com/office/officeart/2005/8/layout/hierarchy1"/>
    <dgm:cxn modelId="{0BFA7AC9-C7EE-446B-82C7-DAC987910AB3}" type="presParOf" srcId="{92279AA4-EC78-44CC-A58E-D25283398BCB}" destId="{B63710C2-AE27-4C0B-A505-2A64412F1B49}" srcOrd="0" destOrd="0" presId="urn:microsoft.com/office/officeart/2005/8/layout/hierarchy1"/>
    <dgm:cxn modelId="{C6DB99B8-2ABB-4D0B-BD21-5BAF8F548144}" type="presParOf" srcId="{92279AA4-EC78-44CC-A58E-D25283398BCB}" destId="{5006DFA6-DC38-4825-A121-95CAB33BADCF}" srcOrd="1" destOrd="0" presId="urn:microsoft.com/office/officeart/2005/8/layout/hierarchy1"/>
    <dgm:cxn modelId="{1DB630CF-1F96-413C-872A-B77973D0DA05}" type="presParOf" srcId="{61303F7E-2B8D-4383-B740-566B4801C773}" destId="{8B84DD96-DBDE-4D27-9115-6FD828081A8F}" srcOrd="1" destOrd="0" presId="urn:microsoft.com/office/officeart/2005/8/layout/hierarchy1"/>
    <dgm:cxn modelId="{C50BA3DF-795F-4EBA-A2E6-90180684F204}" type="presParOf" srcId="{44ABD3DF-B8BF-4B9D-9248-E5A53F4729A3}" destId="{C025D083-A076-4BE4-8333-0FDBA10B100E}" srcOrd="2" destOrd="0" presId="urn:microsoft.com/office/officeart/2005/8/layout/hierarchy1"/>
    <dgm:cxn modelId="{1DFF0D7D-75B1-4107-925B-FB56D9319DA0}" type="presParOf" srcId="{44ABD3DF-B8BF-4B9D-9248-E5A53F4729A3}" destId="{40FBE042-CFF5-449F-8849-A6E0623059E0}" srcOrd="3" destOrd="0" presId="urn:microsoft.com/office/officeart/2005/8/layout/hierarchy1"/>
    <dgm:cxn modelId="{19127208-D84C-47B0-AEC1-952EF7349DA8}" type="presParOf" srcId="{40FBE042-CFF5-449F-8849-A6E0623059E0}" destId="{52B86391-D9E2-41B3-907F-BD828B5022F1}" srcOrd="0" destOrd="0" presId="urn:microsoft.com/office/officeart/2005/8/layout/hierarchy1"/>
    <dgm:cxn modelId="{78509064-D619-456D-A213-34E89C213BA1}" type="presParOf" srcId="{52B86391-D9E2-41B3-907F-BD828B5022F1}" destId="{F517F34F-F592-43B6-94E9-0C4BB4374A64}" srcOrd="0" destOrd="0" presId="urn:microsoft.com/office/officeart/2005/8/layout/hierarchy1"/>
    <dgm:cxn modelId="{6850E037-6657-46A0-96FC-E4852D41B612}" type="presParOf" srcId="{52B86391-D9E2-41B3-907F-BD828B5022F1}" destId="{11D38808-BF02-46B4-B452-E1F4C6FC39F5}" srcOrd="1" destOrd="0" presId="urn:microsoft.com/office/officeart/2005/8/layout/hierarchy1"/>
    <dgm:cxn modelId="{11418943-3163-4D59-B824-5E617F71D433}" type="presParOf" srcId="{40FBE042-CFF5-449F-8849-A6E0623059E0}" destId="{2FC3B657-94EA-4ED2-BF8C-2EA509D68097}" srcOrd="1" destOrd="0" presId="urn:microsoft.com/office/officeart/2005/8/layout/hierarchy1"/>
    <dgm:cxn modelId="{0932C1CA-9463-45B7-8E08-F5497E38A6CA}" type="presParOf" srcId="{44ABD3DF-B8BF-4B9D-9248-E5A53F4729A3}" destId="{7B53D526-B7CE-4CA8-80FA-EB000A74ABD2}" srcOrd="4" destOrd="0" presId="urn:microsoft.com/office/officeart/2005/8/layout/hierarchy1"/>
    <dgm:cxn modelId="{4EABE88C-4B48-4717-8B3E-994805757DC4}" type="presParOf" srcId="{44ABD3DF-B8BF-4B9D-9248-E5A53F4729A3}" destId="{D1F1BCAC-CEB7-4E86-94CB-F2BEAC981370}" srcOrd="5" destOrd="0" presId="urn:microsoft.com/office/officeart/2005/8/layout/hierarchy1"/>
    <dgm:cxn modelId="{C3D81C00-992C-4451-A5A8-C7D9C80EC082}" type="presParOf" srcId="{D1F1BCAC-CEB7-4E86-94CB-F2BEAC981370}" destId="{07D6D0E2-8C0B-4CD9-8781-20D8293DDB3B}" srcOrd="0" destOrd="0" presId="urn:microsoft.com/office/officeart/2005/8/layout/hierarchy1"/>
    <dgm:cxn modelId="{8EA3205B-346D-444F-BB33-5ECA689C5D2D}" type="presParOf" srcId="{07D6D0E2-8C0B-4CD9-8781-20D8293DDB3B}" destId="{45A988BD-D15D-49A1-8002-EB5F7BFFD800}" srcOrd="0" destOrd="0" presId="urn:microsoft.com/office/officeart/2005/8/layout/hierarchy1"/>
    <dgm:cxn modelId="{79959571-86DD-44C8-8A37-3AA16ADC77AD}" type="presParOf" srcId="{07D6D0E2-8C0B-4CD9-8781-20D8293DDB3B}" destId="{64600C3A-07B1-4065-A445-4DE9EA0C05F4}" srcOrd="1" destOrd="0" presId="urn:microsoft.com/office/officeart/2005/8/layout/hierarchy1"/>
    <dgm:cxn modelId="{19C6B74E-1DF6-47AC-8C82-C668335D9A1B}" type="presParOf" srcId="{D1F1BCAC-CEB7-4E86-94CB-F2BEAC981370}" destId="{1CD77CF1-9476-461A-8FE7-05C134D68D4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4425A9-E993-4710-B453-C0E1391ABF1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864A8B-6104-4BCC-A6A5-2DCF80A66BA5}">
      <dgm:prSet custT="1"/>
      <dgm:spPr/>
      <dgm:t>
        <a:bodyPr/>
        <a:lstStyle/>
        <a:p>
          <a:r>
            <a:rPr lang="en-US" sz="2300" dirty="0"/>
            <a:t>For a consideration </a:t>
          </a:r>
          <a:r>
            <a:rPr lang="en-US" sz="2400" dirty="0"/>
            <a:t>engaged</a:t>
          </a:r>
          <a:r>
            <a:rPr lang="en-US" sz="2300" dirty="0"/>
            <a:t> in</a:t>
          </a:r>
        </a:p>
      </dgm:t>
    </dgm:pt>
    <dgm:pt modelId="{24F89D6D-C7BC-4F59-A883-436DA3E8D84C}" type="parTrans" cxnId="{6F11D335-28A9-44BD-9DD4-B9DD47E6FAB3}">
      <dgm:prSet/>
      <dgm:spPr/>
      <dgm:t>
        <a:bodyPr/>
        <a:lstStyle/>
        <a:p>
          <a:endParaRPr lang="en-US"/>
        </a:p>
      </dgm:t>
    </dgm:pt>
    <dgm:pt modelId="{7D49193D-A62B-4C14-9BC4-53CCBD3EE2F8}" type="sibTrans" cxnId="{6F11D335-28A9-44BD-9DD4-B9DD47E6FAB3}">
      <dgm:prSet/>
      <dgm:spPr/>
      <dgm:t>
        <a:bodyPr/>
        <a:lstStyle/>
        <a:p>
          <a:endParaRPr lang="en-US"/>
        </a:p>
      </dgm:t>
    </dgm:pt>
    <dgm:pt modelId="{43FF4295-17D0-4E97-A1D3-3FC8D1C6FE1B}">
      <dgm:prSet custT="1"/>
      <dgm:spPr/>
      <dgm:t>
        <a:bodyPr/>
        <a:lstStyle/>
        <a:p>
          <a:r>
            <a:rPr lang="en-US" sz="2000"/>
            <a:t>preparation or publication of the research report or content of the research report; or </a:t>
          </a:r>
        </a:p>
      </dgm:t>
    </dgm:pt>
    <dgm:pt modelId="{FFC6D018-A27E-4C8C-8573-2E23FB768A25}" type="parTrans" cxnId="{A92E1C8B-7E88-4E26-B32E-4584B4A1F537}">
      <dgm:prSet/>
      <dgm:spPr/>
      <dgm:t>
        <a:bodyPr/>
        <a:lstStyle/>
        <a:p>
          <a:endParaRPr lang="en-US"/>
        </a:p>
      </dgm:t>
    </dgm:pt>
    <dgm:pt modelId="{A11A4E45-53CA-4B4E-B3AF-9AFFA3B9129E}" type="sibTrans" cxnId="{A92E1C8B-7E88-4E26-B32E-4584B4A1F537}">
      <dgm:prSet/>
      <dgm:spPr/>
      <dgm:t>
        <a:bodyPr/>
        <a:lstStyle/>
        <a:p>
          <a:endParaRPr lang="en-US"/>
        </a:p>
      </dgm:t>
    </dgm:pt>
    <dgm:pt modelId="{83D25F24-17F2-4CE5-AB05-7FEEDFAAAB67}">
      <dgm:prSet custT="1"/>
      <dgm:spPr/>
      <dgm:t>
        <a:bodyPr/>
        <a:lstStyle/>
        <a:p>
          <a:r>
            <a:rPr lang="en-US" sz="2000" dirty="0"/>
            <a:t>providing or issuing research report or research analysis; or </a:t>
          </a:r>
        </a:p>
      </dgm:t>
    </dgm:pt>
    <dgm:pt modelId="{142DE98D-0434-445A-A9C7-2ED3043A16F3}" type="parTrans" cxnId="{619D31D6-C8C9-4C4C-A7D2-2CF993CDAE01}">
      <dgm:prSet/>
      <dgm:spPr/>
      <dgm:t>
        <a:bodyPr/>
        <a:lstStyle/>
        <a:p>
          <a:endParaRPr lang="en-US"/>
        </a:p>
      </dgm:t>
    </dgm:pt>
    <dgm:pt modelId="{87F4F5C5-69D7-42D1-939C-967FC118C8C5}" type="sibTrans" cxnId="{619D31D6-C8C9-4C4C-A7D2-2CF993CDAE01}">
      <dgm:prSet/>
      <dgm:spPr/>
      <dgm:t>
        <a:bodyPr/>
        <a:lstStyle/>
        <a:p>
          <a:endParaRPr lang="en-US"/>
        </a:p>
      </dgm:t>
    </dgm:pt>
    <dgm:pt modelId="{DD8753CD-0A49-420D-AB36-343F1F1BCA85}">
      <dgm:prSet custT="1"/>
      <dgm:spPr/>
      <dgm:t>
        <a:bodyPr/>
        <a:lstStyle/>
        <a:p>
          <a:r>
            <a:rPr lang="en-US" sz="2000"/>
            <a:t>making 'buy/sell/hold' recommendation; or </a:t>
          </a:r>
        </a:p>
      </dgm:t>
    </dgm:pt>
    <dgm:pt modelId="{6FED1BFE-7F39-459E-85AD-990265C6B192}" type="parTrans" cxnId="{ACC3F5E8-6F59-44C0-B7E3-C26459BC2EB2}">
      <dgm:prSet/>
      <dgm:spPr/>
      <dgm:t>
        <a:bodyPr/>
        <a:lstStyle/>
        <a:p>
          <a:endParaRPr lang="en-US"/>
        </a:p>
      </dgm:t>
    </dgm:pt>
    <dgm:pt modelId="{465836D2-056D-4511-8018-036D1C267CE7}" type="sibTrans" cxnId="{ACC3F5E8-6F59-44C0-B7E3-C26459BC2EB2}">
      <dgm:prSet/>
      <dgm:spPr/>
      <dgm:t>
        <a:bodyPr/>
        <a:lstStyle/>
        <a:p>
          <a:endParaRPr lang="en-US"/>
        </a:p>
      </dgm:t>
    </dgm:pt>
    <dgm:pt modelId="{8A7616A0-5927-4BD0-8F13-08DDEC119024}">
      <dgm:prSet custT="1"/>
      <dgm:spPr/>
      <dgm:t>
        <a:bodyPr/>
        <a:lstStyle/>
        <a:p>
          <a:r>
            <a:rPr lang="en-US" sz="2000" dirty="0"/>
            <a:t>giving price target or stop loss target; or </a:t>
          </a:r>
        </a:p>
      </dgm:t>
    </dgm:pt>
    <dgm:pt modelId="{51E46AD9-58D5-4875-B52C-8BE3640324FC}" type="parTrans" cxnId="{A01087FD-5942-4FA4-B07A-368EF4384BC5}">
      <dgm:prSet/>
      <dgm:spPr/>
      <dgm:t>
        <a:bodyPr/>
        <a:lstStyle/>
        <a:p>
          <a:endParaRPr lang="en-US"/>
        </a:p>
      </dgm:t>
    </dgm:pt>
    <dgm:pt modelId="{66E08549-6597-439D-9592-BA75E79EFD55}" type="sibTrans" cxnId="{A01087FD-5942-4FA4-B07A-368EF4384BC5}">
      <dgm:prSet/>
      <dgm:spPr/>
      <dgm:t>
        <a:bodyPr/>
        <a:lstStyle/>
        <a:p>
          <a:endParaRPr lang="en-US"/>
        </a:p>
      </dgm:t>
    </dgm:pt>
    <dgm:pt modelId="{9A06ECB0-A960-4B33-8989-2D9402FC2330}">
      <dgm:prSet custT="1"/>
      <dgm:spPr/>
      <dgm:t>
        <a:bodyPr/>
        <a:lstStyle/>
        <a:p>
          <a:r>
            <a:rPr lang="en-US" sz="2000"/>
            <a:t>offering an opinion concerning public offer, or </a:t>
          </a:r>
        </a:p>
      </dgm:t>
    </dgm:pt>
    <dgm:pt modelId="{E2594A6B-236B-417F-9323-A20DE0F203B0}" type="parTrans" cxnId="{6BE3244F-6C46-4485-81B9-DA3D9CFD34F9}">
      <dgm:prSet/>
      <dgm:spPr/>
      <dgm:t>
        <a:bodyPr/>
        <a:lstStyle/>
        <a:p>
          <a:endParaRPr lang="en-US"/>
        </a:p>
      </dgm:t>
    </dgm:pt>
    <dgm:pt modelId="{2B3393C3-DF1E-4C8B-985B-2E862A9A9564}" type="sibTrans" cxnId="{6BE3244F-6C46-4485-81B9-DA3D9CFD34F9}">
      <dgm:prSet/>
      <dgm:spPr/>
      <dgm:t>
        <a:bodyPr/>
        <a:lstStyle/>
        <a:p>
          <a:endParaRPr lang="en-US"/>
        </a:p>
      </dgm:t>
    </dgm:pt>
    <dgm:pt modelId="{AE391794-5307-4F50-86C1-F5936E66F68F}">
      <dgm:prSet custT="1"/>
      <dgm:spPr/>
      <dgm:t>
        <a:bodyPr/>
        <a:lstStyle/>
        <a:p>
          <a:r>
            <a:rPr lang="en-US" sz="2000"/>
            <a:t>recommending model portfolio; or </a:t>
          </a:r>
        </a:p>
      </dgm:t>
    </dgm:pt>
    <dgm:pt modelId="{D7DB5821-2E6E-4A31-9CA4-4C3F62118037}" type="parTrans" cxnId="{232F825B-AE52-4A6E-86C1-1365AF639E5C}">
      <dgm:prSet/>
      <dgm:spPr/>
      <dgm:t>
        <a:bodyPr/>
        <a:lstStyle/>
        <a:p>
          <a:endParaRPr lang="en-US"/>
        </a:p>
      </dgm:t>
    </dgm:pt>
    <dgm:pt modelId="{D2A60176-264F-4FA3-A6BD-BC0013BE0A6A}" type="sibTrans" cxnId="{232F825B-AE52-4A6E-86C1-1365AF639E5C}">
      <dgm:prSet/>
      <dgm:spPr/>
      <dgm:t>
        <a:bodyPr/>
        <a:lstStyle/>
        <a:p>
          <a:endParaRPr lang="en-US"/>
        </a:p>
      </dgm:t>
    </dgm:pt>
    <dgm:pt modelId="{E6D5BE74-C8C5-4545-B452-50FACBDA2042}">
      <dgm:prSet custT="1"/>
      <dgm:spPr/>
      <dgm:t>
        <a:bodyPr/>
        <a:lstStyle/>
        <a:p>
          <a:r>
            <a:rPr lang="en-US" sz="2000" dirty="0"/>
            <a:t>providing trading calls; or </a:t>
          </a:r>
        </a:p>
      </dgm:t>
    </dgm:pt>
    <dgm:pt modelId="{5566E4AD-31EB-4E2C-AA8E-73B9AD1840A7}" type="parTrans" cxnId="{55CF8139-3A96-4AFC-8DBD-727715FC5684}">
      <dgm:prSet/>
      <dgm:spPr/>
      <dgm:t>
        <a:bodyPr/>
        <a:lstStyle/>
        <a:p>
          <a:endParaRPr lang="en-US"/>
        </a:p>
      </dgm:t>
    </dgm:pt>
    <dgm:pt modelId="{BE39098A-F148-4F10-A4E2-5AC5578F782A}" type="sibTrans" cxnId="{55CF8139-3A96-4AFC-8DBD-727715FC5684}">
      <dgm:prSet/>
      <dgm:spPr/>
      <dgm:t>
        <a:bodyPr/>
        <a:lstStyle/>
        <a:p>
          <a:endParaRPr lang="en-US"/>
        </a:p>
      </dgm:t>
    </dgm:pt>
    <dgm:pt modelId="{034028AC-9C65-42E9-9049-1996C05AE3AB}">
      <dgm:prSet custT="1"/>
      <dgm:spPr/>
      <dgm:t>
        <a:bodyPr/>
        <a:lstStyle/>
        <a:p>
          <a:r>
            <a:rPr lang="en-US" sz="2000" dirty="0"/>
            <a:t>any other service of similar nature or character,</a:t>
          </a:r>
        </a:p>
      </dgm:t>
    </dgm:pt>
    <dgm:pt modelId="{08A287C9-B266-451D-83C8-5B02FEB5F982}" type="parTrans" cxnId="{C7D77B0F-8D08-4393-B4C2-963454D5D513}">
      <dgm:prSet/>
      <dgm:spPr/>
      <dgm:t>
        <a:bodyPr/>
        <a:lstStyle/>
        <a:p>
          <a:endParaRPr lang="en-US"/>
        </a:p>
      </dgm:t>
    </dgm:pt>
    <dgm:pt modelId="{4C84B10A-A176-4309-8376-4A1A950C2AFC}" type="sibTrans" cxnId="{C7D77B0F-8D08-4393-B4C2-963454D5D513}">
      <dgm:prSet/>
      <dgm:spPr/>
      <dgm:t>
        <a:bodyPr/>
        <a:lstStyle/>
        <a:p>
          <a:endParaRPr lang="en-US"/>
        </a:p>
      </dgm:t>
    </dgm:pt>
    <dgm:pt modelId="{EE07F920-5DA3-459D-ADCF-9A21B8E22FC3}">
      <dgm:prSet/>
      <dgm:spPr/>
      <dgm:t>
        <a:bodyPr/>
        <a:lstStyle/>
        <a:p>
          <a:r>
            <a:rPr lang="en-US" dirty="0"/>
            <a:t>with respect to securities that are listed or proposed to be listed in a stock exchange</a:t>
          </a:r>
        </a:p>
      </dgm:t>
    </dgm:pt>
    <dgm:pt modelId="{CFE82BAE-69E9-4BE0-AC36-F73400E4B7A0}" type="parTrans" cxnId="{EBD295DF-E582-4105-AEF7-DA9C6A2DDC1D}">
      <dgm:prSet/>
      <dgm:spPr/>
      <dgm:t>
        <a:bodyPr/>
        <a:lstStyle/>
        <a:p>
          <a:endParaRPr lang="en-US"/>
        </a:p>
      </dgm:t>
    </dgm:pt>
    <dgm:pt modelId="{F18A4A14-C5D0-44D1-B2B4-CD3F5F215853}" type="sibTrans" cxnId="{EBD295DF-E582-4105-AEF7-DA9C6A2DDC1D}">
      <dgm:prSet/>
      <dgm:spPr/>
      <dgm:t>
        <a:bodyPr/>
        <a:lstStyle/>
        <a:p>
          <a:endParaRPr lang="en-US"/>
        </a:p>
      </dgm:t>
    </dgm:pt>
    <dgm:pt modelId="{0F5192E1-36E8-4AC0-8B0E-0E52859EEB3B}" type="pres">
      <dgm:prSet presAssocID="{5A4425A9-E993-4710-B453-C0E1391ABF18}" presName="linear" presStyleCnt="0">
        <dgm:presLayoutVars>
          <dgm:animLvl val="lvl"/>
          <dgm:resizeHandles val="exact"/>
        </dgm:presLayoutVars>
      </dgm:prSet>
      <dgm:spPr/>
    </dgm:pt>
    <dgm:pt modelId="{06FF9BF5-1866-48BA-AC65-8F0D1D3FD991}" type="pres">
      <dgm:prSet presAssocID="{83864A8B-6104-4BCC-A6A5-2DCF80A66BA5}" presName="parentText" presStyleLbl="node1" presStyleIdx="0" presStyleCnt="2" custScaleY="51831" custLinFactNeighborY="-8944">
        <dgm:presLayoutVars>
          <dgm:chMax val="0"/>
          <dgm:bulletEnabled val="1"/>
        </dgm:presLayoutVars>
      </dgm:prSet>
      <dgm:spPr/>
    </dgm:pt>
    <dgm:pt modelId="{A1DA46E2-5D3D-4D0F-8720-CF5276713887}" type="pres">
      <dgm:prSet presAssocID="{83864A8B-6104-4BCC-A6A5-2DCF80A66BA5}" presName="childText" presStyleLbl="revTx" presStyleIdx="0" presStyleCnt="1" custScaleY="117883">
        <dgm:presLayoutVars>
          <dgm:bulletEnabled val="1"/>
        </dgm:presLayoutVars>
      </dgm:prSet>
      <dgm:spPr/>
    </dgm:pt>
    <dgm:pt modelId="{9F2A1705-DEAC-47DC-9F2B-5A559947041F}" type="pres">
      <dgm:prSet presAssocID="{EE07F920-5DA3-459D-ADCF-9A21B8E22FC3}" presName="parentText" presStyleLbl="node1" presStyleIdx="1" presStyleCnt="2" custScaleY="48426">
        <dgm:presLayoutVars>
          <dgm:chMax val="0"/>
          <dgm:bulletEnabled val="1"/>
        </dgm:presLayoutVars>
      </dgm:prSet>
      <dgm:spPr/>
    </dgm:pt>
  </dgm:ptLst>
  <dgm:cxnLst>
    <dgm:cxn modelId="{C7D77B0F-8D08-4393-B4C2-963454D5D513}" srcId="{83864A8B-6104-4BCC-A6A5-2DCF80A66BA5}" destId="{034028AC-9C65-42E9-9049-1996C05AE3AB}" srcOrd="7" destOrd="0" parTransId="{08A287C9-B266-451D-83C8-5B02FEB5F982}" sibTransId="{4C84B10A-A176-4309-8376-4A1A950C2AFC}"/>
    <dgm:cxn modelId="{B80B192F-C6CB-473B-9074-71FA462ECA0C}" type="presOf" srcId="{E6D5BE74-C8C5-4545-B452-50FACBDA2042}" destId="{A1DA46E2-5D3D-4D0F-8720-CF5276713887}" srcOrd="0" destOrd="6" presId="urn:microsoft.com/office/officeart/2005/8/layout/vList2"/>
    <dgm:cxn modelId="{C8404933-14EF-44D5-A908-37B231B6B1F4}" type="presOf" srcId="{8A7616A0-5927-4BD0-8F13-08DDEC119024}" destId="{A1DA46E2-5D3D-4D0F-8720-CF5276713887}" srcOrd="0" destOrd="3" presId="urn:microsoft.com/office/officeart/2005/8/layout/vList2"/>
    <dgm:cxn modelId="{6F11D335-28A9-44BD-9DD4-B9DD47E6FAB3}" srcId="{5A4425A9-E993-4710-B453-C0E1391ABF18}" destId="{83864A8B-6104-4BCC-A6A5-2DCF80A66BA5}" srcOrd="0" destOrd="0" parTransId="{24F89D6D-C7BC-4F59-A883-436DA3E8D84C}" sibTransId="{7D49193D-A62B-4C14-9BC4-53CCBD3EE2F8}"/>
    <dgm:cxn modelId="{55CF8139-3A96-4AFC-8DBD-727715FC5684}" srcId="{83864A8B-6104-4BCC-A6A5-2DCF80A66BA5}" destId="{E6D5BE74-C8C5-4545-B452-50FACBDA2042}" srcOrd="6" destOrd="0" parTransId="{5566E4AD-31EB-4E2C-AA8E-73B9AD1840A7}" sibTransId="{BE39098A-F148-4F10-A4E2-5AC5578F782A}"/>
    <dgm:cxn modelId="{232F825B-AE52-4A6E-86C1-1365AF639E5C}" srcId="{83864A8B-6104-4BCC-A6A5-2DCF80A66BA5}" destId="{AE391794-5307-4F50-86C1-F5936E66F68F}" srcOrd="5" destOrd="0" parTransId="{D7DB5821-2E6E-4A31-9CA4-4C3F62118037}" sibTransId="{D2A60176-264F-4FA3-A6BD-BC0013BE0A6A}"/>
    <dgm:cxn modelId="{6BE3244F-6C46-4485-81B9-DA3D9CFD34F9}" srcId="{83864A8B-6104-4BCC-A6A5-2DCF80A66BA5}" destId="{9A06ECB0-A960-4B33-8989-2D9402FC2330}" srcOrd="4" destOrd="0" parTransId="{E2594A6B-236B-417F-9323-A20DE0F203B0}" sibTransId="{2B3393C3-DF1E-4C8B-985B-2E862A9A9564}"/>
    <dgm:cxn modelId="{57ACC050-8325-445C-9E53-4456A38D3E6D}" type="presOf" srcId="{83864A8B-6104-4BCC-A6A5-2DCF80A66BA5}" destId="{06FF9BF5-1866-48BA-AC65-8F0D1D3FD991}" srcOrd="0" destOrd="0" presId="urn:microsoft.com/office/officeart/2005/8/layout/vList2"/>
    <dgm:cxn modelId="{D8C2C050-753E-4E06-902D-281F3887E37C}" type="presOf" srcId="{43FF4295-17D0-4E97-A1D3-3FC8D1C6FE1B}" destId="{A1DA46E2-5D3D-4D0F-8720-CF5276713887}" srcOrd="0" destOrd="0" presId="urn:microsoft.com/office/officeart/2005/8/layout/vList2"/>
    <dgm:cxn modelId="{C8385656-6826-4F0B-8E50-41179F81B14F}" type="presOf" srcId="{5A4425A9-E993-4710-B453-C0E1391ABF18}" destId="{0F5192E1-36E8-4AC0-8B0E-0E52859EEB3B}" srcOrd="0" destOrd="0" presId="urn:microsoft.com/office/officeart/2005/8/layout/vList2"/>
    <dgm:cxn modelId="{27538679-6F73-4CC5-A30B-2074A8508B98}" type="presOf" srcId="{9A06ECB0-A960-4B33-8989-2D9402FC2330}" destId="{A1DA46E2-5D3D-4D0F-8720-CF5276713887}" srcOrd="0" destOrd="4" presId="urn:microsoft.com/office/officeart/2005/8/layout/vList2"/>
    <dgm:cxn modelId="{A92E1C8B-7E88-4E26-B32E-4584B4A1F537}" srcId="{83864A8B-6104-4BCC-A6A5-2DCF80A66BA5}" destId="{43FF4295-17D0-4E97-A1D3-3FC8D1C6FE1B}" srcOrd="0" destOrd="0" parTransId="{FFC6D018-A27E-4C8C-8573-2E23FB768A25}" sibTransId="{A11A4E45-53CA-4B4E-B3AF-9AFFA3B9129E}"/>
    <dgm:cxn modelId="{E4C1BDB4-09E9-4C01-8EE3-977A42EA03EB}" type="presOf" srcId="{034028AC-9C65-42E9-9049-1996C05AE3AB}" destId="{A1DA46E2-5D3D-4D0F-8720-CF5276713887}" srcOrd="0" destOrd="7" presId="urn:microsoft.com/office/officeart/2005/8/layout/vList2"/>
    <dgm:cxn modelId="{8EAE6CBF-3B79-4936-A09B-47F44102339E}" type="presOf" srcId="{AE391794-5307-4F50-86C1-F5936E66F68F}" destId="{A1DA46E2-5D3D-4D0F-8720-CF5276713887}" srcOrd="0" destOrd="5" presId="urn:microsoft.com/office/officeart/2005/8/layout/vList2"/>
    <dgm:cxn modelId="{0D74C3CD-93B5-4051-BC5A-BC60317A96C1}" type="presOf" srcId="{83D25F24-17F2-4CE5-AB05-7FEEDFAAAB67}" destId="{A1DA46E2-5D3D-4D0F-8720-CF5276713887}" srcOrd="0" destOrd="1" presId="urn:microsoft.com/office/officeart/2005/8/layout/vList2"/>
    <dgm:cxn modelId="{8A93D9CF-3BF3-47C2-836F-200BAFE55E20}" type="presOf" srcId="{EE07F920-5DA3-459D-ADCF-9A21B8E22FC3}" destId="{9F2A1705-DEAC-47DC-9F2B-5A559947041F}" srcOrd="0" destOrd="0" presId="urn:microsoft.com/office/officeart/2005/8/layout/vList2"/>
    <dgm:cxn modelId="{619D31D6-C8C9-4C4C-A7D2-2CF993CDAE01}" srcId="{83864A8B-6104-4BCC-A6A5-2DCF80A66BA5}" destId="{83D25F24-17F2-4CE5-AB05-7FEEDFAAAB67}" srcOrd="1" destOrd="0" parTransId="{142DE98D-0434-445A-A9C7-2ED3043A16F3}" sibTransId="{87F4F5C5-69D7-42D1-939C-967FC118C8C5}"/>
    <dgm:cxn modelId="{EBD295DF-E582-4105-AEF7-DA9C6A2DDC1D}" srcId="{5A4425A9-E993-4710-B453-C0E1391ABF18}" destId="{EE07F920-5DA3-459D-ADCF-9A21B8E22FC3}" srcOrd="1" destOrd="0" parTransId="{CFE82BAE-69E9-4BE0-AC36-F73400E4B7A0}" sibTransId="{F18A4A14-C5D0-44D1-B2B4-CD3F5F215853}"/>
    <dgm:cxn modelId="{ACC3F5E8-6F59-44C0-B7E3-C26459BC2EB2}" srcId="{83864A8B-6104-4BCC-A6A5-2DCF80A66BA5}" destId="{DD8753CD-0A49-420D-AB36-343F1F1BCA85}" srcOrd="2" destOrd="0" parTransId="{6FED1BFE-7F39-459E-85AD-990265C6B192}" sibTransId="{465836D2-056D-4511-8018-036D1C267CE7}"/>
    <dgm:cxn modelId="{A01087FD-5942-4FA4-B07A-368EF4384BC5}" srcId="{83864A8B-6104-4BCC-A6A5-2DCF80A66BA5}" destId="{8A7616A0-5927-4BD0-8F13-08DDEC119024}" srcOrd="3" destOrd="0" parTransId="{51E46AD9-58D5-4875-B52C-8BE3640324FC}" sibTransId="{66E08549-6597-439D-9592-BA75E79EFD55}"/>
    <dgm:cxn modelId="{4AAC73FF-5E3E-4ADC-A471-ECFBDCB908BB}" type="presOf" srcId="{DD8753CD-0A49-420D-AB36-343F1F1BCA85}" destId="{A1DA46E2-5D3D-4D0F-8720-CF5276713887}" srcOrd="0" destOrd="2" presId="urn:microsoft.com/office/officeart/2005/8/layout/vList2"/>
    <dgm:cxn modelId="{8305AF69-78D9-4850-A575-8F570F488132}" type="presParOf" srcId="{0F5192E1-36E8-4AC0-8B0E-0E52859EEB3B}" destId="{06FF9BF5-1866-48BA-AC65-8F0D1D3FD991}" srcOrd="0" destOrd="0" presId="urn:microsoft.com/office/officeart/2005/8/layout/vList2"/>
    <dgm:cxn modelId="{71C67975-E2CB-4C66-A6B9-CF8337DB5553}" type="presParOf" srcId="{0F5192E1-36E8-4AC0-8B0E-0E52859EEB3B}" destId="{A1DA46E2-5D3D-4D0F-8720-CF5276713887}" srcOrd="1" destOrd="0" presId="urn:microsoft.com/office/officeart/2005/8/layout/vList2"/>
    <dgm:cxn modelId="{C7A81D0D-511D-4094-A19A-B50217B5BA13}" type="presParOf" srcId="{0F5192E1-36E8-4AC0-8B0E-0E52859EEB3B}" destId="{9F2A1705-DEAC-47DC-9F2B-5A559947041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AA02890-A6C4-40E2-8449-8B139330405C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458D77C-C269-402A-8116-6C6C0C259EA7}">
      <dgm:prSet/>
      <dgm:spPr/>
      <dgm:t>
        <a:bodyPr/>
        <a:lstStyle/>
        <a:p>
          <a:r>
            <a:rPr lang="en-US"/>
            <a:t>Intraday</a:t>
          </a:r>
        </a:p>
      </dgm:t>
    </dgm:pt>
    <dgm:pt modelId="{4054376A-EA7B-47BF-A0F8-D763D351436F}" type="parTrans" cxnId="{5F3EBCD6-343E-45FA-BD02-E81C8CC0A997}">
      <dgm:prSet/>
      <dgm:spPr/>
      <dgm:t>
        <a:bodyPr/>
        <a:lstStyle/>
        <a:p>
          <a:endParaRPr lang="en-US"/>
        </a:p>
      </dgm:t>
    </dgm:pt>
    <dgm:pt modelId="{8682D53C-3AF7-491C-8C19-A912AD905B73}" type="sibTrans" cxnId="{5F3EBCD6-343E-45FA-BD02-E81C8CC0A997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7F35A1BC-8244-4708-8023-249240B84EAA}">
      <dgm:prSet/>
      <dgm:spPr/>
      <dgm:t>
        <a:bodyPr/>
        <a:lstStyle/>
        <a:p>
          <a:r>
            <a:rPr lang="en-US"/>
            <a:t>ultra-short duration</a:t>
          </a:r>
        </a:p>
      </dgm:t>
    </dgm:pt>
    <dgm:pt modelId="{F121E402-52D5-4F3D-ABB1-1242310F1266}" type="parTrans" cxnId="{D7CAE0DD-2816-46A1-ABC3-111D6B85922C}">
      <dgm:prSet/>
      <dgm:spPr/>
      <dgm:t>
        <a:bodyPr/>
        <a:lstStyle/>
        <a:p>
          <a:endParaRPr lang="en-US"/>
        </a:p>
      </dgm:t>
    </dgm:pt>
    <dgm:pt modelId="{1150AFDB-64FC-4B42-9494-8ADD728273C2}" type="sibTrans" cxnId="{D7CAE0DD-2816-46A1-ABC3-111D6B85922C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7A13DCB6-564A-434E-8519-23719F3176F4}">
      <dgm:prSet/>
      <dgm:spPr/>
      <dgm:t>
        <a:bodyPr/>
        <a:lstStyle/>
        <a:p>
          <a:r>
            <a:rPr lang="en-US"/>
            <a:t>non-delivery based (other than  hedging) </a:t>
          </a:r>
        </a:p>
      </dgm:t>
    </dgm:pt>
    <dgm:pt modelId="{04D9247B-2809-43DA-8C5C-9D375B1E6E74}" type="parTrans" cxnId="{2D810357-0792-4FDB-80F0-5930E88AC559}">
      <dgm:prSet/>
      <dgm:spPr/>
      <dgm:t>
        <a:bodyPr/>
        <a:lstStyle/>
        <a:p>
          <a:endParaRPr lang="en-US"/>
        </a:p>
      </dgm:t>
    </dgm:pt>
    <dgm:pt modelId="{081C5033-4A26-4E47-AE32-EE59355EBD4D}" type="sibTrans" cxnId="{2D810357-0792-4FDB-80F0-5930E88AC559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6CDD79F7-3FB6-4003-B607-A24F4FADC962}">
      <dgm:prSet/>
      <dgm:spPr/>
      <dgm:t>
        <a:bodyPr/>
        <a:lstStyle/>
        <a:p>
          <a:r>
            <a:rPr lang="en-US"/>
            <a:t>recommendation or any recommendation related to securities that are not  personalized or investor specific.</a:t>
          </a:r>
        </a:p>
      </dgm:t>
    </dgm:pt>
    <dgm:pt modelId="{C589F35D-1322-4BB4-9973-C41FC3B0C7FC}" type="parTrans" cxnId="{F2F7DB26-7DD4-43E9-9454-EADEC05E138C}">
      <dgm:prSet/>
      <dgm:spPr/>
      <dgm:t>
        <a:bodyPr/>
        <a:lstStyle/>
        <a:p>
          <a:endParaRPr lang="en-US"/>
        </a:p>
      </dgm:t>
    </dgm:pt>
    <dgm:pt modelId="{6A0BB368-D2B7-41F4-BEC0-36BD1E38D9C8}" type="sibTrans" cxnId="{F2F7DB26-7DD4-43E9-9454-EADEC05E138C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6F077C01-E371-4FBB-AE91-FC8707AD35E9}" type="pres">
      <dgm:prSet presAssocID="{0AA02890-A6C4-40E2-8449-8B139330405C}" presName="Name0" presStyleCnt="0">
        <dgm:presLayoutVars>
          <dgm:animLvl val="lvl"/>
          <dgm:resizeHandles val="exact"/>
        </dgm:presLayoutVars>
      </dgm:prSet>
      <dgm:spPr/>
    </dgm:pt>
    <dgm:pt modelId="{92883B6C-0E14-4CE5-802B-9EDB66D043EE}" type="pres">
      <dgm:prSet presAssocID="{1458D77C-C269-402A-8116-6C6C0C259EA7}" presName="compositeNode" presStyleCnt="0">
        <dgm:presLayoutVars>
          <dgm:bulletEnabled val="1"/>
        </dgm:presLayoutVars>
      </dgm:prSet>
      <dgm:spPr/>
    </dgm:pt>
    <dgm:pt modelId="{0BBFC336-FE34-4FEC-AF92-8EDAB8B4435A}" type="pres">
      <dgm:prSet presAssocID="{1458D77C-C269-402A-8116-6C6C0C259EA7}" presName="bgRect" presStyleLbl="alignNode1" presStyleIdx="0" presStyleCnt="4"/>
      <dgm:spPr/>
    </dgm:pt>
    <dgm:pt modelId="{2B9E453F-B133-4B80-A4EF-798E6175F092}" type="pres">
      <dgm:prSet presAssocID="{8682D53C-3AF7-491C-8C19-A912AD905B73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80CA7E8B-C375-4DA3-B1EA-B72C079647DD}" type="pres">
      <dgm:prSet presAssocID="{1458D77C-C269-402A-8116-6C6C0C259EA7}" presName="nodeRect" presStyleLbl="alignNode1" presStyleIdx="0" presStyleCnt="4">
        <dgm:presLayoutVars>
          <dgm:bulletEnabled val="1"/>
        </dgm:presLayoutVars>
      </dgm:prSet>
      <dgm:spPr/>
    </dgm:pt>
    <dgm:pt modelId="{BCAE049C-CA48-4106-BC35-5051A41DCC9F}" type="pres">
      <dgm:prSet presAssocID="{8682D53C-3AF7-491C-8C19-A912AD905B73}" presName="sibTrans" presStyleCnt="0"/>
      <dgm:spPr/>
    </dgm:pt>
    <dgm:pt modelId="{27B8A3E5-DFC8-47BB-9071-B185297649ED}" type="pres">
      <dgm:prSet presAssocID="{7F35A1BC-8244-4708-8023-249240B84EAA}" presName="compositeNode" presStyleCnt="0">
        <dgm:presLayoutVars>
          <dgm:bulletEnabled val="1"/>
        </dgm:presLayoutVars>
      </dgm:prSet>
      <dgm:spPr/>
    </dgm:pt>
    <dgm:pt modelId="{17986744-1A09-4FED-A842-2DD36A053B92}" type="pres">
      <dgm:prSet presAssocID="{7F35A1BC-8244-4708-8023-249240B84EAA}" presName="bgRect" presStyleLbl="alignNode1" presStyleIdx="1" presStyleCnt="4"/>
      <dgm:spPr/>
    </dgm:pt>
    <dgm:pt modelId="{C5ED6235-9C83-426A-8364-FE1736A48697}" type="pres">
      <dgm:prSet presAssocID="{1150AFDB-64FC-4B42-9494-8ADD728273C2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21745D8F-5E4C-42D4-859D-2507980ED2C6}" type="pres">
      <dgm:prSet presAssocID="{7F35A1BC-8244-4708-8023-249240B84EAA}" presName="nodeRect" presStyleLbl="alignNode1" presStyleIdx="1" presStyleCnt="4">
        <dgm:presLayoutVars>
          <dgm:bulletEnabled val="1"/>
        </dgm:presLayoutVars>
      </dgm:prSet>
      <dgm:spPr/>
    </dgm:pt>
    <dgm:pt modelId="{0BC1C477-6AFC-4594-B511-96D9DB57E97E}" type="pres">
      <dgm:prSet presAssocID="{1150AFDB-64FC-4B42-9494-8ADD728273C2}" presName="sibTrans" presStyleCnt="0"/>
      <dgm:spPr/>
    </dgm:pt>
    <dgm:pt modelId="{4F63A69B-DCD8-4704-8637-35402A85A2CD}" type="pres">
      <dgm:prSet presAssocID="{7A13DCB6-564A-434E-8519-23719F3176F4}" presName="compositeNode" presStyleCnt="0">
        <dgm:presLayoutVars>
          <dgm:bulletEnabled val="1"/>
        </dgm:presLayoutVars>
      </dgm:prSet>
      <dgm:spPr/>
    </dgm:pt>
    <dgm:pt modelId="{9F9CE441-FB17-4138-9297-BF4F0DE82B7C}" type="pres">
      <dgm:prSet presAssocID="{7A13DCB6-564A-434E-8519-23719F3176F4}" presName="bgRect" presStyleLbl="alignNode1" presStyleIdx="2" presStyleCnt="4"/>
      <dgm:spPr/>
    </dgm:pt>
    <dgm:pt modelId="{A537BEAC-5746-45F2-A169-3B5A69F648F2}" type="pres">
      <dgm:prSet presAssocID="{081C5033-4A26-4E47-AE32-EE59355EBD4D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FA48848A-C3C7-4987-9605-9D89C485015D}" type="pres">
      <dgm:prSet presAssocID="{7A13DCB6-564A-434E-8519-23719F3176F4}" presName="nodeRect" presStyleLbl="alignNode1" presStyleIdx="2" presStyleCnt="4">
        <dgm:presLayoutVars>
          <dgm:bulletEnabled val="1"/>
        </dgm:presLayoutVars>
      </dgm:prSet>
      <dgm:spPr/>
    </dgm:pt>
    <dgm:pt modelId="{BC5C09C5-E068-499D-84F9-803295008BB4}" type="pres">
      <dgm:prSet presAssocID="{081C5033-4A26-4E47-AE32-EE59355EBD4D}" presName="sibTrans" presStyleCnt="0"/>
      <dgm:spPr/>
    </dgm:pt>
    <dgm:pt modelId="{F1C675CC-363D-431F-8966-E1294B0B0E42}" type="pres">
      <dgm:prSet presAssocID="{6CDD79F7-3FB6-4003-B607-A24F4FADC962}" presName="compositeNode" presStyleCnt="0">
        <dgm:presLayoutVars>
          <dgm:bulletEnabled val="1"/>
        </dgm:presLayoutVars>
      </dgm:prSet>
      <dgm:spPr/>
    </dgm:pt>
    <dgm:pt modelId="{98C77A04-43D2-4185-8B92-0753866C56A2}" type="pres">
      <dgm:prSet presAssocID="{6CDD79F7-3FB6-4003-B607-A24F4FADC962}" presName="bgRect" presStyleLbl="alignNode1" presStyleIdx="3" presStyleCnt="4"/>
      <dgm:spPr/>
    </dgm:pt>
    <dgm:pt modelId="{879EE5D5-2919-43DF-B82F-6FAD1293CAC3}" type="pres">
      <dgm:prSet presAssocID="{6A0BB368-D2B7-41F4-BEC0-36BD1E38D9C8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D6BD6293-D8E4-41CE-B248-5343E184A31F}" type="pres">
      <dgm:prSet presAssocID="{6CDD79F7-3FB6-4003-B607-A24F4FADC962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383C430D-81C8-429A-AFC2-CFF334E4FE28}" type="presOf" srcId="{6A0BB368-D2B7-41F4-BEC0-36BD1E38D9C8}" destId="{879EE5D5-2919-43DF-B82F-6FAD1293CAC3}" srcOrd="0" destOrd="0" presId="urn:microsoft.com/office/officeart/2016/7/layout/LinearBlockProcessNumbered"/>
    <dgm:cxn modelId="{A45BB212-57CB-47E7-9917-FAA1E3D23521}" type="presOf" srcId="{0AA02890-A6C4-40E2-8449-8B139330405C}" destId="{6F077C01-E371-4FBB-AE91-FC8707AD35E9}" srcOrd="0" destOrd="0" presId="urn:microsoft.com/office/officeart/2016/7/layout/LinearBlockProcessNumbered"/>
    <dgm:cxn modelId="{F2F7DB26-7DD4-43E9-9454-EADEC05E138C}" srcId="{0AA02890-A6C4-40E2-8449-8B139330405C}" destId="{6CDD79F7-3FB6-4003-B607-A24F4FADC962}" srcOrd="3" destOrd="0" parTransId="{C589F35D-1322-4BB4-9973-C41FC3B0C7FC}" sibTransId="{6A0BB368-D2B7-41F4-BEC0-36BD1E38D9C8}"/>
    <dgm:cxn modelId="{D51FAD44-391C-410F-A602-3FFB2F02A774}" type="presOf" srcId="{6CDD79F7-3FB6-4003-B607-A24F4FADC962}" destId="{D6BD6293-D8E4-41CE-B248-5343E184A31F}" srcOrd="1" destOrd="0" presId="urn:microsoft.com/office/officeart/2016/7/layout/LinearBlockProcessNumbered"/>
    <dgm:cxn modelId="{62B37545-CA4D-4365-8911-DE9B52FF55F2}" type="presOf" srcId="{081C5033-4A26-4E47-AE32-EE59355EBD4D}" destId="{A537BEAC-5746-45F2-A169-3B5A69F648F2}" srcOrd="0" destOrd="0" presId="urn:microsoft.com/office/officeart/2016/7/layout/LinearBlockProcessNumbered"/>
    <dgm:cxn modelId="{2D810357-0792-4FDB-80F0-5930E88AC559}" srcId="{0AA02890-A6C4-40E2-8449-8B139330405C}" destId="{7A13DCB6-564A-434E-8519-23719F3176F4}" srcOrd="2" destOrd="0" parTransId="{04D9247B-2809-43DA-8C5C-9D375B1E6E74}" sibTransId="{081C5033-4A26-4E47-AE32-EE59355EBD4D}"/>
    <dgm:cxn modelId="{42232C57-149C-44F6-BF82-F29EDF3E6708}" type="presOf" srcId="{6CDD79F7-3FB6-4003-B607-A24F4FADC962}" destId="{98C77A04-43D2-4185-8B92-0753866C56A2}" srcOrd="0" destOrd="0" presId="urn:microsoft.com/office/officeart/2016/7/layout/LinearBlockProcessNumbered"/>
    <dgm:cxn modelId="{44F35459-2BE5-4778-9386-E22C0F9C6E98}" type="presOf" srcId="{1458D77C-C269-402A-8116-6C6C0C259EA7}" destId="{80CA7E8B-C375-4DA3-B1EA-B72C079647DD}" srcOrd="1" destOrd="0" presId="urn:microsoft.com/office/officeart/2016/7/layout/LinearBlockProcessNumbered"/>
    <dgm:cxn modelId="{2BC60183-790E-496B-8FD3-61944FE73FCC}" type="presOf" srcId="{7F35A1BC-8244-4708-8023-249240B84EAA}" destId="{17986744-1A09-4FED-A842-2DD36A053B92}" srcOrd="0" destOrd="0" presId="urn:microsoft.com/office/officeart/2016/7/layout/LinearBlockProcessNumbered"/>
    <dgm:cxn modelId="{8A061AA0-73DE-472B-9068-4443D1E3BE13}" type="presOf" srcId="{8682D53C-3AF7-491C-8C19-A912AD905B73}" destId="{2B9E453F-B133-4B80-A4EF-798E6175F092}" srcOrd="0" destOrd="0" presId="urn:microsoft.com/office/officeart/2016/7/layout/LinearBlockProcessNumbered"/>
    <dgm:cxn modelId="{75BE2BAE-0B63-4B73-A345-6DE24CD2902E}" type="presOf" srcId="{7A13DCB6-564A-434E-8519-23719F3176F4}" destId="{9F9CE441-FB17-4138-9297-BF4F0DE82B7C}" srcOrd="0" destOrd="0" presId="urn:microsoft.com/office/officeart/2016/7/layout/LinearBlockProcessNumbered"/>
    <dgm:cxn modelId="{5F3EBCD6-343E-45FA-BD02-E81C8CC0A997}" srcId="{0AA02890-A6C4-40E2-8449-8B139330405C}" destId="{1458D77C-C269-402A-8116-6C6C0C259EA7}" srcOrd="0" destOrd="0" parTransId="{4054376A-EA7B-47BF-A0F8-D763D351436F}" sibTransId="{8682D53C-3AF7-491C-8C19-A912AD905B73}"/>
    <dgm:cxn modelId="{D7CAE0DD-2816-46A1-ABC3-111D6B85922C}" srcId="{0AA02890-A6C4-40E2-8449-8B139330405C}" destId="{7F35A1BC-8244-4708-8023-249240B84EAA}" srcOrd="1" destOrd="0" parTransId="{F121E402-52D5-4F3D-ABB1-1242310F1266}" sibTransId="{1150AFDB-64FC-4B42-9494-8ADD728273C2}"/>
    <dgm:cxn modelId="{6118ACE1-47D5-4EBC-BC29-B598639FE49C}" type="presOf" srcId="{7F35A1BC-8244-4708-8023-249240B84EAA}" destId="{21745D8F-5E4C-42D4-859D-2507980ED2C6}" srcOrd="1" destOrd="0" presId="urn:microsoft.com/office/officeart/2016/7/layout/LinearBlockProcessNumbered"/>
    <dgm:cxn modelId="{740FCCE5-1536-4D48-AA10-3ED98C571E9E}" type="presOf" srcId="{7A13DCB6-564A-434E-8519-23719F3176F4}" destId="{FA48848A-C3C7-4987-9605-9D89C485015D}" srcOrd="1" destOrd="0" presId="urn:microsoft.com/office/officeart/2016/7/layout/LinearBlockProcessNumbered"/>
    <dgm:cxn modelId="{AA8A97F6-EC9B-42DA-94C3-5D8A0A96E661}" type="presOf" srcId="{1150AFDB-64FC-4B42-9494-8ADD728273C2}" destId="{C5ED6235-9C83-426A-8364-FE1736A48697}" srcOrd="0" destOrd="0" presId="urn:microsoft.com/office/officeart/2016/7/layout/LinearBlockProcessNumbered"/>
    <dgm:cxn modelId="{816990F7-1006-45B7-B828-83EAF2DB34F2}" type="presOf" srcId="{1458D77C-C269-402A-8116-6C6C0C259EA7}" destId="{0BBFC336-FE34-4FEC-AF92-8EDAB8B4435A}" srcOrd="0" destOrd="0" presId="urn:microsoft.com/office/officeart/2016/7/layout/LinearBlockProcessNumbered"/>
    <dgm:cxn modelId="{68B1610F-DF55-400E-848F-848AA7FDB776}" type="presParOf" srcId="{6F077C01-E371-4FBB-AE91-FC8707AD35E9}" destId="{92883B6C-0E14-4CE5-802B-9EDB66D043EE}" srcOrd="0" destOrd="0" presId="urn:microsoft.com/office/officeart/2016/7/layout/LinearBlockProcessNumbered"/>
    <dgm:cxn modelId="{9855FBA7-4609-4954-9F4F-EF0EABE37937}" type="presParOf" srcId="{92883B6C-0E14-4CE5-802B-9EDB66D043EE}" destId="{0BBFC336-FE34-4FEC-AF92-8EDAB8B4435A}" srcOrd="0" destOrd="0" presId="urn:microsoft.com/office/officeart/2016/7/layout/LinearBlockProcessNumbered"/>
    <dgm:cxn modelId="{986F9E1D-1F2F-448C-BBCE-C61D8A101420}" type="presParOf" srcId="{92883B6C-0E14-4CE5-802B-9EDB66D043EE}" destId="{2B9E453F-B133-4B80-A4EF-798E6175F092}" srcOrd="1" destOrd="0" presId="urn:microsoft.com/office/officeart/2016/7/layout/LinearBlockProcessNumbered"/>
    <dgm:cxn modelId="{87D373B9-7431-4CBA-B44E-BCA1E439A07A}" type="presParOf" srcId="{92883B6C-0E14-4CE5-802B-9EDB66D043EE}" destId="{80CA7E8B-C375-4DA3-B1EA-B72C079647DD}" srcOrd="2" destOrd="0" presId="urn:microsoft.com/office/officeart/2016/7/layout/LinearBlockProcessNumbered"/>
    <dgm:cxn modelId="{8A1969F8-D5DB-446A-89ED-BC08EE4FA3B7}" type="presParOf" srcId="{6F077C01-E371-4FBB-AE91-FC8707AD35E9}" destId="{BCAE049C-CA48-4106-BC35-5051A41DCC9F}" srcOrd="1" destOrd="0" presId="urn:microsoft.com/office/officeart/2016/7/layout/LinearBlockProcessNumbered"/>
    <dgm:cxn modelId="{0CD1A74C-3313-4BD7-8025-B612F2898658}" type="presParOf" srcId="{6F077C01-E371-4FBB-AE91-FC8707AD35E9}" destId="{27B8A3E5-DFC8-47BB-9071-B185297649ED}" srcOrd="2" destOrd="0" presId="urn:microsoft.com/office/officeart/2016/7/layout/LinearBlockProcessNumbered"/>
    <dgm:cxn modelId="{39F49FA8-E7D1-4B1B-8661-90DA2DFEBE8D}" type="presParOf" srcId="{27B8A3E5-DFC8-47BB-9071-B185297649ED}" destId="{17986744-1A09-4FED-A842-2DD36A053B92}" srcOrd="0" destOrd="0" presId="urn:microsoft.com/office/officeart/2016/7/layout/LinearBlockProcessNumbered"/>
    <dgm:cxn modelId="{DC045242-8EEB-4F1B-BB9E-4E2F7890DAEA}" type="presParOf" srcId="{27B8A3E5-DFC8-47BB-9071-B185297649ED}" destId="{C5ED6235-9C83-426A-8364-FE1736A48697}" srcOrd="1" destOrd="0" presId="urn:microsoft.com/office/officeart/2016/7/layout/LinearBlockProcessNumbered"/>
    <dgm:cxn modelId="{97411E7F-A2BE-474B-9305-DD1CEEE9CDBC}" type="presParOf" srcId="{27B8A3E5-DFC8-47BB-9071-B185297649ED}" destId="{21745D8F-5E4C-42D4-859D-2507980ED2C6}" srcOrd="2" destOrd="0" presId="urn:microsoft.com/office/officeart/2016/7/layout/LinearBlockProcessNumbered"/>
    <dgm:cxn modelId="{3ED300AC-0902-4603-B79E-0C86461D277A}" type="presParOf" srcId="{6F077C01-E371-4FBB-AE91-FC8707AD35E9}" destId="{0BC1C477-6AFC-4594-B511-96D9DB57E97E}" srcOrd="3" destOrd="0" presId="urn:microsoft.com/office/officeart/2016/7/layout/LinearBlockProcessNumbered"/>
    <dgm:cxn modelId="{0B755134-BB33-45D1-88AC-F9463C386C3E}" type="presParOf" srcId="{6F077C01-E371-4FBB-AE91-FC8707AD35E9}" destId="{4F63A69B-DCD8-4704-8637-35402A85A2CD}" srcOrd="4" destOrd="0" presId="urn:microsoft.com/office/officeart/2016/7/layout/LinearBlockProcessNumbered"/>
    <dgm:cxn modelId="{6158A0BE-2D87-4C27-A872-7DA3CCCA4D69}" type="presParOf" srcId="{4F63A69B-DCD8-4704-8637-35402A85A2CD}" destId="{9F9CE441-FB17-4138-9297-BF4F0DE82B7C}" srcOrd="0" destOrd="0" presId="urn:microsoft.com/office/officeart/2016/7/layout/LinearBlockProcessNumbered"/>
    <dgm:cxn modelId="{FBC256A8-440D-4C4E-893A-D2A34820CA1D}" type="presParOf" srcId="{4F63A69B-DCD8-4704-8637-35402A85A2CD}" destId="{A537BEAC-5746-45F2-A169-3B5A69F648F2}" srcOrd="1" destOrd="0" presId="urn:microsoft.com/office/officeart/2016/7/layout/LinearBlockProcessNumbered"/>
    <dgm:cxn modelId="{76B065C4-610D-42F1-833A-9B460E5D1F2D}" type="presParOf" srcId="{4F63A69B-DCD8-4704-8637-35402A85A2CD}" destId="{FA48848A-C3C7-4987-9605-9D89C485015D}" srcOrd="2" destOrd="0" presId="urn:microsoft.com/office/officeart/2016/7/layout/LinearBlockProcessNumbered"/>
    <dgm:cxn modelId="{0FA084AE-1BD2-448D-B802-C1DD62090C8B}" type="presParOf" srcId="{6F077C01-E371-4FBB-AE91-FC8707AD35E9}" destId="{BC5C09C5-E068-499D-84F9-803295008BB4}" srcOrd="5" destOrd="0" presId="urn:microsoft.com/office/officeart/2016/7/layout/LinearBlockProcessNumbered"/>
    <dgm:cxn modelId="{ED1946B5-F023-4240-81EB-F04C7EBC985F}" type="presParOf" srcId="{6F077C01-E371-4FBB-AE91-FC8707AD35E9}" destId="{F1C675CC-363D-431F-8966-E1294B0B0E42}" srcOrd="6" destOrd="0" presId="urn:microsoft.com/office/officeart/2016/7/layout/LinearBlockProcessNumbered"/>
    <dgm:cxn modelId="{BBF412FE-018A-478D-B597-C996BC0CE1D5}" type="presParOf" srcId="{F1C675CC-363D-431F-8966-E1294B0B0E42}" destId="{98C77A04-43D2-4185-8B92-0753866C56A2}" srcOrd="0" destOrd="0" presId="urn:microsoft.com/office/officeart/2016/7/layout/LinearBlockProcessNumbered"/>
    <dgm:cxn modelId="{C571088C-D770-4367-A3C4-6DF214A3B69A}" type="presParOf" srcId="{F1C675CC-363D-431F-8966-E1294B0B0E42}" destId="{879EE5D5-2919-43DF-B82F-6FAD1293CAC3}" srcOrd="1" destOrd="0" presId="urn:microsoft.com/office/officeart/2016/7/layout/LinearBlockProcessNumbered"/>
    <dgm:cxn modelId="{D38C1BA3-19FF-41AE-9A38-A989899600E0}" type="presParOf" srcId="{F1C675CC-363D-431F-8966-E1294B0B0E42}" destId="{D6BD6293-D8E4-41CE-B248-5343E184A31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388DFA8-3FC4-4A8F-866D-CE3E53529659}" type="doc">
      <dgm:prSet loTypeId="urn:microsoft.com/office/officeart/2005/8/layout/rings+Icon" loCatId="relationship" qsTypeId="urn:microsoft.com/office/officeart/2005/8/quickstyle/simple1" qsCatId="simple" csTypeId="urn:microsoft.com/office/officeart/2005/8/colors/accent1_2" csCatId="accent1" phldr="1"/>
      <dgm:spPr/>
    </dgm:pt>
    <dgm:pt modelId="{529E9080-3197-41D9-9923-C83B8AE2934F}" type="pres">
      <dgm:prSet presAssocID="{3388DFA8-3FC4-4A8F-866D-CE3E53529659}" presName="Name0" presStyleCnt="0">
        <dgm:presLayoutVars>
          <dgm:chMax val="7"/>
          <dgm:dir/>
          <dgm:resizeHandles val="exact"/>
        </dgm:presLayoutVars>
      </dgm:prSet>
      <dgm:spPr/>
    </dgm:pt>
  </dgm:ptLst>
  <dgm:cxnLst>
    <dgm:cxn modelId="{FA54F86B-2EB2-42F3-B47B-A1C970E99B82}" type="presOf" srcId="{3388DFA8-3FC4-4A8F-866D-CE3E53529659}" destId="{529E9080-3197-41D9-9923-C83B8AE2934F}" srcOrd="0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3018A3-139C-499B-B33A-9095D97A952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65AE06A-386F-42D0-88B0-E2C1A7315659}">
      <dgm:prSet phldrT="[Text]"/>
      <dgm:spPr/>
      <dgm:t>
        <a:bodyPr/>
        <a:lstStyle/>
        <a:p>
          <a:r>
            <a:rPr lang="en-US" dirty="0"/>
            <a:t>Decides best Investment plan for an Individual as per their Income</a:t>
          </a:r>
          <a:endParaRPr lang="en-IN" dirty="0"/>
        </a:p>
      </dgm:t>
    </dgm:pt>
    <dgm:pt modelId="{2E8B99AD-BC95-40AD-A702-5BC695A78D9D}" type="parTrans" cxnId="{CF3366C2-9357-4205-877B-56852BB4BC8D}">
      <dgm:prSet/>
      <dgm:spPr/>
      <dgm:t>
        <a:bodyPr/>
        <a:lstStyle/>
        <a:p>
          <a:endParaRPr lang="en-IN"/>
        </a:p>
      </dgm:t>
    </dgm:pt>
    <dgm:pt modelId="{65796EDA-8912-45C0-85E4-ED7679B8D2D6}" type="sibTrans" cxnId="{CF3366C2-9357-4205-877B-56852BB4BC8D}">
      <dgm:prSet/>
      <dgm:spPr/>
      <dgm:t>
        <a:bodyPr/>
        <a:lstStyle/>
        <a:p>
          <a:endParaRPr lang="en-IN"/>
        </a:p>
      </dgm:t>
    </dgm:pt>
    <dgm:pt modelId="{8F987EE7-5536-4BA3-B0BD-CB3C1FCB64B6}">
      <dgm:prSet phldrT="[Text]"/>
      <dgm:spPr/>
      <dgm:t>
        <a:bodyPr/>
        <a:lstStyle/>
        <a:p>
          <a:r>
            <a:rPr lang="en-US" dirty="0"/>
            <a:t>Designs Customized Investment Solutions for Clients</a:t>
          </a:r>
          <a:endParaRPr lang="en-IN" dirty="0"/>
        </a:p>
      </dgm:t>
    </dgm:pt>
    <dgm:pt modelId="{7D8FE637-BC97-4B0E-9E13-7912EC879A63}" type="parTrans" cxnId="{E3001D98-49AE-4179-A566-3624BB66B87C}">
      <dgm:prSet/>
      <dgm:spPr/>
      <dgm:t>
        <a:bodyPr/>
        <a:lstStyle/>
        <a:p>
          <a:endParaRPr lang="en-IN"/>
        </a:p>
      </dgm:t>
    </dgm:pt>
    <dgm:pt modelId="{D83535AA-35A7-4513-B57F-A90E2F709622}" type="sibTrans" cxnId="{E3001D98-49AE-4179-A566-3624BB66B87C}">
      <dgm:prSet/>
      <dgm:spPr/>
      <dgm:t>
        <a:bodyPr/>
        <a:lstStyle/>
        <a:p>
          <a:endParaRPr lang="en-IN"/>
        </a:p>
      </dgm:t>
    </dgm:pt>
    <dgm:pt modelId="{1C3298F6-3ABA-4C1D-89C6-24915B4F3F3E}" type="pres">
      <dgm:prSet presAssocID="{913018A3-139C-499B-B33A-9095D97A952F}" presName="CompostProcess" presStyleCnt="0">
        <dgm:presLayoutVars>
          <dgm:dir/>
          <dgm:resizeHandles val="exact"/>
        </dgm:presLayoutVars>
      </dgm:prSet>
      <dgm:spPr/>
    </dgm:pt>
    <dgm:pt modelId="{F40F51A0-12F2-4EA0-A1DD-ED1967E6D1D3}" type="pres">
      <dgm:prSet presAssocID="{913018A3-139C-499B-B33A-9095D97A952F}" presName="arrow" presStyleLbl="bgShp" presStyleIdx="0" presStyleCnt="1" custLinFactNeighborX="-1714" custLinFactNeighborY="-21015"/>
      <dgm:spPr>
        <a:solidFill>
          <a:schemeClr val="accent1">
            <a:lumMod val="40000"/>
            <a:lumOff val="60000"/>
          </a:schemeClr>
        </a:solidFill>
      </dgm:spPr>
    </dgm:pt>
    <dgm:pt modelId="{FCED0D85-0A79-460F-A01A-0EA3EB4B5C1E}" type="pres">
      <dgm:prSet presAssocID="{913018A3-139C-499B-B33A-9095D97A952F}" presName="linearProcess" presStyleCnt="0"/>
      <dgm:spPr/>
    </dgm:pt>
    <dgm:pt modelId="{2C588628-FE12-4D67-B71D-C29DD6EC6E0B}" type="pres">
      <dgm:prSet presAssocID="{A65AE06A-386F-42D0-88B0-E2C1A7315659}" presName="textNode" presStyleLbl="node1" presStyleIdx="0" presStyleCnt="2">
        <dgm:presLayoutVars>
          <dgm:bulletEnabled val="1"/>
        </dgm:presLayoutVars>
      </dgm:prSet>
      <dgm:spPr/>
    </dgm:pt>
    <dgm:pt modelId="{B51D2844-2606-4DDF-BE49-9F605AAFE454}" type="pres">
      <dgm:prSet presAssocID="{65796EDA-8912-45C0-85E4-ED7679B8D2D6}" presName="sibTrans" presStyleCnt="0"/>
      <dgm:spPr/>
    </dgm:pt>
    <dgm:pt modelId="{5D9AF46C-E92E-4FC4-9BA1-5EDB667C151C}" type="pres">
      <dgm:prSet presAssocID="{8F987EE7-5536-4BA3-B0BD-CB3C1FCB64B6}" presName="textNode" presStyleLbl="node1" presStyleIdx="1" presStyleCnt="2">
        <dgm:presLayoutVars>
          <dgm:bulletEnabled val="1"/>
        </dgm:presLayoutVars>
      </dgm:prSet>
      <dgm:spPr/>
    </dgm:pt>
  </dgm:ptLst>
  <dgm:cxnLst>
    <dgm:cxn modelId="{3F31AB04-3C2D-4115-9C25-1ABC0858F25F}" type="presOf" srcId="{8F987EE7-5536-4BA3-B0BD-CB3C1FCB64B6}" destId="{5D9AF46C-E92E-4FC4-9BA1-5EDB667C151C}" srcOrd="0" destOrd="0" presId="urn:microsoft.com/office/officeart/2005/8/layout/hProcess9"/>
    <dgm:cxn modelId="{3A894F5B-E757-4A0A-A9D4-37A8F7227360}" type="presOf" srcId="{A65AE06A-386F-42D0-88B0-E2C1A7315659}" destId="{2C588628-FE12-4D67-B71D-C29DD6EC6E0B}" srcOrd="0" destOrd="0" presId="urn:microsoft.com/office/officeart/2005/8/layout/hProcess9"/>
    <dgm:cxn modelId="{DECDED91-B830-472A-B7C1-691D08B07B7F}" type="presOf" srcId="{913018A3-139C-499B-B33A-9095D97A952F}" destId="{1C3298F6-3ABA-4C1D-89C6-24915B4F3F3E}" srcOrd="0" destOrd="0" presId="urn:microsoft.com/office/officeart/2005/8/layout/hProcess9"/>
    <dgm:cxn modelId="{E3001D98-49AE-4179-A566-3624BB66B87C}" srcId="{913018A3-139C-499B-B33A-9095D97A952F}" destId="{8F987EE7-5536-4BA3-B0BD-CB3C1FCB64B6}" srcOrd="1" destOrd="0" parTransId="{7D8FE637-BC97-4B0E-9E13-7912EC879A63}" sibTransId="{D83535AA-35A7-4513-B57F-A90E2F709622}"/>
    <dgm:cxn modelId="{CF3366C2-9357-4205-877B-56852BB4BC8D}" srcId="{913018A3-139C-499B-B33A-9095D97A952F}" destId="{A65AE06A-386F-42D0-88B0-E2C1A7315659}" srcOrd="0" destOrd="0" parTransId="{2E8B99AD-BC95-40AD-A702-5BC695A78D9D}" sibTransId="{65796EDA-8912-45C0-85E4-ED7679B8D2D6}"/>
    <dgm:cxn modelId="{2A4FA646-5311-4A73-A649-57BCDABB3CB2}" type="presParOf" srcId="{1C3298F6-3ABA-4C1D-89C6-24915B4F3F3E}" destId="{F40F51A0-12F2-4EA0-A1DD-ED1967E6D1D3}" srcOrd="0" destOrd="0" presId="urn:microsoft.com/office/officeart/2005/8/layout/hProcess9"/>
    <dgm:cxn modelId="{89485F4E-4356-4900-BDE3-D05F87123691}" type="presParOf" srcId="{1C3298F6-3ABA-4C1D-89C6-24915B4F3F3E}" destId="{FCED0D85-0A79-460F-A01A-0EA3EB4B5C1E}" srcOrd="1" destOrd="0" presId="urn:microsoft.com/office/officeart/2005/8/layout/hProcess9"/>
    <dgm:cxn modelId="{6B164E68-42BC-4667-B0F4-0C0BDE118F19}" type="presParOf" srcId="{FCED0D85-0A79-460F-A01A-0EA3EB4B5C1E}" destId="{2C588628-FE12-4D67-B71D-C29DD6EC6E0B}" srcOrd="0" destOrd="0" presId="urn:microsoft.com/office/officeart/2005/8/layout/hProcess9"/>
    <dgm:cxn modelId="{244CB1F8-729C-4A0E-832E-7ADFB75B5EFD}" type="presParOf" srcId="{FCED0D85-0A79-460F-A01A-0EA3EB4B5C1E}" destId="{B51D2844-2606-4DDF-BE49-9F605AAFE454}" srcOrd="1" destOrd="0" presId="urn:microsoft.com/office/officeart/2005/8/layout/hProcess9"/>
    <dgm:cxn modelId="{F87720E4-9666-42BD-9C13-7C4B7A5D06E1}" type="presParOf" srcId="{FCED0D85-0A79-460F-A01A-0EA3EB4B5C1E}" destId="{5D9AF46C-E92E-4FC4-9BA1-5EDB667C151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108429F-C64D-4597-ABF3-31C5BAC1410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60D92C-6E01-4A52-952B-A5085FE6C6B5}">
      <dgm:prSet/>
      <dgm:spPr/>
      <dgm:t>
        <a:bodyPr/>
        <a:lstStyle/>
        <a:p>
          <a:r>
            <a:rPr lang="en-IN" dirty="0"/>
            <a:t>Discretionary</a:t>
          </a:r>
          <a:endParaRPr lang="en-US" dirty="0"/>
        </a:p>
      </dgm:t>
    </dgm:pt>
    <dgm:pt modelId="{4659D8CD-EED7-4365-87D8-99F884484DDC}" type="parTrans" cxnId="{13478C80-DAA3-4BC3-9DAC-7F0C55D9515E}">
      <dgm:prSet/>
      <dgm:spPr/>
      <dgm:t>
        <a:bodyPr/>
        <a:lstStyle/>
        <a:p>
          <a:endParaRPr lang="en-US"/>
        </a:p>
      </dgm:t>
    </dgm:pt>
    <dgm:pt modelId="{F15514B9-88C8-4552-9278-760C893D1C53}" type="sibTrans" cxnId="{13478C80-DAA3-4BC3-9DAC-7F0C55D9515E}">
      <dgm:prSet/>
      <dgm:spPr/>
      <dgm:t>
        <a:bodyPr/>
        <a:lstStyle/>
        <a:p>
          <a:endParaRPr lang="en-US"/>
        </a:p>
      </dgm:t>
    </dgm:pt>
    <dgm:pt modelId="{CCA8AD70-2D8B-4DE1-AE92-10F715865BA2}">
      <dgm:prSet/>
      <dgm:spPr/>
      <dgm:t>
        <a:bodyPr/>
        <a:lstStyle/>
        <a:p>
          <a:r>
            <a:rPr lang="en-IN" dirty="0"/>
            <a:t>Portfolio manager has complete control over the Client’s investment decisions</a:t>
          </a:r>
          <a:endParaRPr lang="en-US" dirty="0"/>
        </a:p>
      </dgm:t>
    </dgm:pt>
    <dgm:pt modelId="{09224155-8430-4CB1-8B66-33560404F750}" type="parTrans" cxnId="{569CFDCD-E0D7-4CAD-B952-7540CDBF054D}">
      <dgm:prSet/>
      <dgm:spPr/>
      <dgm:t>
        <a:bodyPr/>
        <a:lstStyle/>
        <a:p>
          <a:endParaRPr lang="en-US"/>
        </a:p>
      </dgm:t>
    </dgm:pt>
    <dgm:pt modelId="{BB02452D-8E9B-40AD-AA8E-96F55CBEDFE0}" type="sibTrans" cxnId="{569CFDCD-E0D7-4CAD-B952-7540CDBF054D}">
      <dgm:prSet/>
      <dgm:spPr/>
      <dgm:t>
        <a:bodyPr/>
        <a:lstStyle/>
        <a:p>
          <a:endParaRPr lang="en-US"/>
        </a:p>
      </dgm:t>
    </dgm:pt>
    <dgm:pt modelId="{AE1A2332-5813-4FF6-B19E-4D8A04B7BC5A}">
      <dgm:prSet/>
      <dgm:spPr/>
      <dgm:t>
        <a:bodyPr/>
        <a:lstStyle/>
        <a:p>
          <a:r>
            <a:rPr lang="en-IN" dirty="0"/>
            <a:t>Buy and Sell on behalf of client</a:t>
          </a:r>
          <a:endParaRPr lang="en-US" dirty="0"/>
        </a:p>
      </dgm:t>
    </dgm:pt>
    <dgm:pt modelId="{DC22146B-ED53-4D91-83FC-DCB450A2B74C}" type="parTrans" cxnId="{234D4F72-5073-4038-98DB-A0B2CFCD50D7}">
      <dgm:prSet/>
      <dgm:spPr/>
      <dgm:t>
        <a:bodyPr/>
        <a:lstStyle/>
        <a:p>
          <a:endParaRPr lang="en-US"/>
        </a:p>
      </dgm:t>
    </dgm:pt>
    <dgm:pt modelId="{0D1FABE0-7B52-431B-B4D1-140A1AB8AD98}" type="sibTrans" cxnId="{234D4F72-5073-4038-98DB-A0B2CFCD50D7}">
      <dgm:prSet/>
      <dgm:spPr/>
      <dgm:t>
        <a:bodyPr/>
        <a:lstStyle/>
        <a:p>
          <a:endParaRPr lang="en-US"/>
        </a:p>
      </dgm:t>
    </dgm:pt>
    <dgm:pt modelId="{A3BDB4C2-22D3-4DEF-83EC-3AD4890F08EE}">
      <dgm:prSet/>
      <dgm:spPr/>
      <dgm:t>
        <a:bodyPr/>
        <a:lstStyle/>
        <a:p>
          <a:r>
            <a:rPr lang="en-IN" dirty="0"/>
            <a:t>Non-Discretionary</a:t>
          </a:r>
          <a:endParaRPr lang="en-US" dirty="0"/>
        </a:p>
      </dgm:t>
    </dgm:pt>
    <dgm:pt modelId="{96DD2824-EF51-4C57-89AE-47030DAD5F1F}" type="parTrans" cxnId="{0D6C94B3-C64E-47C0-AEA4-35B61B760F44}">
      <dgm:prSet/>
      <dgm:spPr/>
      <dgm:t>
        <a:bodyPr/>
        <a:lstStyle/>
        <a:p>
          <a:endParaRPr lang="en-US"/>
        </a:p>
      </dgm:t>
    </dgm:pt>
    <dgm:pt modelId="{80E67FFA-3D97-43EC-BB08-FFF69DFE8AE9}" type="sibTrans" cxnId="{0D6C94B3-C64E-47C0-AEA4-35B61B760F44}">
      <dgm:prSet/>
      <dgm:spPr/>
      <dgm:t>
        <a:bodyPr/>
        <a:lstStyle/>
        <a:p>
          <a:endParaRPr lang="en-US"/>
        </a:p>
      </dgm:t>
    </dgm:pt>
    <dgm:pt modelId="{010FC302-F312-4FB5-957C-FD7F4E540344}">
      <dgm:prSet/>
      <dgm:spPr/>
      <dgm:t>
        <a:bodyPr/>
        <a:lstStyle/>
        <a:p>
          <a:r>
            <a:rPr lang="en-IN" dirty="0"/>
            <a:t>Is a financial advisor, final decision with the client</a:t>
          </a:r>
          <a:endParaRPr lang="en-US" dirty="0"/>
        </a:p>
      </dgm:t>
    </dgm:pt>
    <dgm:pt modelId="{6E103DE7-0181-4D6D-8559-6C93E2E02F32}" type="parTrans" cxnId="{665BC028-155B-4BCE-B905-4B0B28DFDB9C}">
      <dgm:prSet/>
      <dgm:spPr/>
      <dgm:t>
        <a:bodyPr/>
        <a:lstStyle/>
        <a:p>
          <a:endParaRPr lang="en-US"/>
        </a:p>
      </dgm:t>
    </dgm:pt>
    <dgm:pt modelId="{FB23030F-707C-4CA5-864E-1FF4B6614D96}" type="sibTrans" cxnId="{665BC028-155B-4BCE-B905-4B0B28DFDB9C}">
      <dgm:prSet/>
      <dgm:spPr/>
      <dgm:t>
        <a:bodyPr/>
        <a:lstStyle/>
        <a:p>
          <a:endParaRPr lang="en-US"/>
        </a:p>
      </dgm:t>
    </dgm:pt>
    <dgm:pt modelId="{AB85FA98-4181-48A5-9EA3-17C1FFE71F88}">
      <dgm:prSet/>
      <dgm:spPr/>
      <dgm:t>
        <a:bodyPr/>
        <a:lstStyle/>
        <a:p>
          <a:r>
            <a:rPr lang="en-IN" dirty="0"/>
            <a:t>Buy and sell only after approval of client</a:t>
          </a:r>
          <a:endParaRPr lang="en-US" dirty="0"/>
        </a:p>
      </dgm:t>
    </dgm:pt>
    <dgm:pt modelId="{E13383E5-7064-41D9-9CB0-C7B4DE59535D}" type="parTrans" cxnId="{3A421886-133E-4214-A18D-7E4AADA86C8F}">
      <dgm:prSet/>
      <dgm:spPr/>
      <dgm:t>
        <a:bodyPr/>
        <a:lstStyle/>
        <a:p>
          <a:endParaRPr lang="en-US"/>
        </a:p>
      </dgm:t>
    </dgm:pt>
    <dgm:pt modelId="{431C00B2-D292-4E86-8A65-7576D84ED5BC}" type="sibTrans" cxnId="{3A421886-133E-4214-A18D-7E4AADA86C8F}">
      <dgm:prSet/>
      <dgm:spPr/>
      <dgm:t>
        <a:bodyPr/>
        <a:lstStyle/>
        <a:p>
          <a:endParaRPr lang="en-US"/>
        </a:p>
      </dgm:t>
    </dgm:pt>
    <dgm:pt modelId="{2A388380-691E-4B31-A2B4-08E4BE9A4605}" type="pres">
      <dgm:prSet presAssocID="{B108429F-C64D-4597-ABF3-31C5BAC1410D}" presName="Name0" presStyleCnt="0">
        <dgm:presLayoutVars>
          <dgm:dir/>
          <dgm:animLvl val="lvl"/>
          <dgm:resizeHandles val="exact"/>
        </dgm:presLayoutVars>
      </dgm:prSet>
      <dgm:spPr/>
    </dgm:pt>
    <dgm:pt modelId="{389947C5-0E30-4307-A21C-E9B1946B8A1B}" type="pres">
      <dgm:prSet presAssocID="{7F60D92C-6E01-4A52-952B-A5085FE6C6B5}" presName="composite" presStyleCnt="0"/>
      <dgm:spPr/>
    </dgm:pt>
    <dgm:pt modelId="{4A10B5FB-FA33-4A06-86C5-61A96FB91658}" type="pres">
      <dgm:prSet presAssocID="{7F60D92C-6E01-4A52-952B-A5085FE6C6B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4839B98-2186-4812-B87D-35CDAF6F1717}" type="pres">
      <dgm:prSet presAssocID="{7F60D92C-6E01-4A52-952B-A5085FE6C6B5}" presName="desTx" presStyleLbl="alignAccFollowNode1" presStyleIdx="0" presStyleCnt="2">
        <dgm:presLayoutVars>
          <dgm:bulletEnabled val="1"/>
        </dgm:presLayoutVars>
      </dgm:prSet>
      <dgm:spPr/>
    </dgm:pt>
    <dgm:pt modelId="{239416F2-44AA-41BE-A953-046D5AC5059C}" type="pres">
      <dgm:prSet presAssocID="{F15514B9-88C8-4552-9278-760C893D1C53}" presName="space" presStyleCnt="0"/>
      <dgm:spPr/>
    </dgm:pt>
    <dgm:pt modelId="{B9D68606-B68B-4ADE-A95A-A0C64A5D6D60}" type="pres">
      <dgm:prSet presAssocID="{A3BDB4C2-22D3-4DEF-83EC-3AD4890F08EE}" presName="composite" presStyleCnt="0"/>
      <dgm:spPr/>
    </dgm:pt>
    <dgm:pt modelId="{9F0A154F-1985-4104-AD58-EA89CF992833}" type="pres">
      <dgm:prSet presAssocID="{A3BDB4C2-22D3-4DEF-83EC-3AD4890F08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B7AD06C-A0AE-4B44-8732-245D6FB35B58}" type="pres">
      <dgm:prSet presAssocID="{A3BDB4C2-22D3-4DEF-83EC-3AD4890F08E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65BC028-155B-4BCE-B905-4B0B28DFDB9C}" srcId="{A3BDB4C2-22D3-4DEF-83EC-3AD4890F08EE}" destId="{010FC302-F312-4FB5-957C-FD7F4E540344}" srcOrd="0" destOrd="0" parTransId="{6E103DE7-0181-4D6D-8559-6C93E2E02F32}" sibTransId="{FB23030F-707C-4CA5-864E-1FF4B6614D96}"/>
    <dgm:cxn modelId="{AEF73E68-3A3D-44E2-8BA2-8A3E4C5A8AFD}" type="presOf" srcId="{CCA8AD70-2D8B-4DE1-AE92-10F715865BA2}" destId="{B4839B98-2186-4812-B87D-35CDAF6F1717}" srcOrd="0" destOrd="0" presId="urn:microsoft.com/office/officeart/2005/8/layout/hList1"/>
    <dgm:cxn modelId="{3DF3DE4E-CB3C-4036-A49E-55A84C2C1194}" type="presOf" srcId="{B108429F-C64D-4597-ABF3-31C5BAC1410D}" destId="{2A388380-691E-4B31-A2B4-08E4BE9A4605}" srcOrd="0" destOrd="0" presId="urn:microsoft.com/office/officeart/2005/8/layout/hList1"/>
    <dgm:cxn modelId="{234D4F72-5073-4038-98DB-A0B2CFCD50D7}" srcId="{7F60D92C-6E01-4A52-952B-A5085FE6C6B5}" destId="{AE1A2332-5813-4FF6-B19E-4D8A04B7BC5A}" srcOrd="1" destOrd="0" parTransId="{DC22146B-ED53-4D91-83FC-DCB450A2B74C}" sibTransId="{0D1FABE0-7B52-431B-B4D1-140A1AB8AD98}"/>
    <dgm:cxn modelId="{BB048879-8DA0-4E6E-942E-839425BA26F2}" type="presOf" srcId="{A3BDB4C2-22D3-4DEF-83EC-3AD4890F08EE}" destId="{9F0A154F-1985-4104-AD58-EA89CF992833}" srcOrd="0" destOrd="0" presId="urn:microsoft.com/office/officeart/2005/8/layout/hList1"/>
    <dgm:cxn modelId="{13478C80-DAA3-4BC3-9DAC-7F0C55D9515E}" srcId="{B108429F-C64D-4597-ABF3-31C5BAC1410D}" destId="{7F60D92C-6E01-4A52-952B-A5085FE6C6B5}" srcOrd="0" destOrd="0" parTransId="{4659D8CD-EED7-4365-87D8-99F884484DDC}" sibTransId="{F15514B9-88C8-4552-9278-760C893D1C53}"/>
    <dgm:cxn modelId="{3A421886-133E-4214-A18D-7E4AADA86C8F}" srcId="{A3BDB4C2-22D3-4DEF-83EC-3AD4890F08EE}" destId="{AB85FA98-4181-48A5-9EA3-17C1FFE71F88}" srcOrd="1" destOrd="0" parTransId="{E13383E5-7064-41D9-9CB0-C7B4DE59535D}" sibTransId="{431C00B2-D292-4E86-8A65-7576D84ED5BC}"/>
    <dgm:cxn modelId="{C1BE548F-CAAB-437F-B01E-AF8B6EE28EC9}" type="presOf" srcId="{AE1A2332-5813-4FF6-B19E-4D8A04B7BC5A}" destId="{B4839B98-2186-4812-B87D-35CDAF6F1717}" srcOrd="0" destOrd="1" presId="urn:microsoft.com/office/officeart/2005/8/layout/hList1"/>
    <dgm:cxn modelId="{CBE1DA96-3547-4561-827C-298441A82505}" type="presOf" srcId="{010FC302-F312-4FB5-957C-FD7F4E540344}" destId="{4B7AD06C-A0AE-4B44-8732-245D6FB35B58}" srcOrd="0" destOrd="0" presId="urn:microsoft.com/office/officeart/2005/8/layout/hList1"/>
    <dgm:cxn modelId="{48DE6CAE-7464-4A34-9782-204D22A7ABAE}" type="presOf" srcId="{AB85FA98-4181-48A5-9EA3-17C1FFE71F88}" destId="{4B7AD06C-A0AE-4B44-8732-245D6FB35B58}" srcOrd="0" destOrd="1" presId="urn:microsoft.com/office/officeart/2005/8/layout/hList1"/>
    <dgm:cxn modelId="{0D6C94B3-C64E-47C0-AEA4-35B61B760F44}" srcId="{B108429F-C64D-4597-ABF3-31C5BAC1410D}" destId="{A3BDB4C2-22D3-4DEF-83EC-3AD4890F08EE}" srcOrd="1" destOrd="0" parTransId="{96DD2824-EF51-4C57-89AE-47030DAD5F1F}" sibTransId="{80E67FFA-3D97-43EC-BB08-FFF69DFE8AE9}"/>
    <dgm:cxn modelId="{569CFDCD-E0D7-4CAD-B952-7540CDBF054D}" srcId="{7F60D92C-6E01-4A52-952B-A5085FE6C6B5}" destId="{CCA8AD70-2D8B-4DE1-AE92-10F715865BA2}" srcOrd="0" destOrd="0" parTransId="{09224155-8430-4CB1-8B66-33560404F750}" sibTransId="{BB02452D-8E9B-40AD-AA8E-96F55CBEDFE0}"/>
    <dgm:cxn modelId="{11DA28EF-1C48-49A3-B1AA-6E552701F45E}" type="presOf" srcId="{7F60D92C-6E01-4A52-952B-A5085FE6C6B5}" destId="{4A10B5FB-FA33-4A06-86C5-61A96FB91658}" srcOrd="0" destOrd="0" presId="urn:microsoft.com/office/officeart/2005/8/layout/hList1"/>
    <dgm:cxn modelId="{CF9C41F3-5A38-4D79-BDC6-2C84040EC222}" type="presParOf" srcId="{2A388380-691E-4B31-A2B4-08E4BE9A4605}" destId="{389947C5-0E30-4307-A21C-E9B1946B8A1B}" srcOrd="0" destOrd="0" presId="urn:microsoft.com/office/officeart/2005/8/layout/hList1"/>
    <dgm:cxn modelId="{E1685255-E77C-42AC-9C5F-E134385467E4}" type="presParOf" srcId="{389947C5-0E30-4307-A21C-E9B1946B8A1B}" destId="{4A10B5FB-FA33-4A06-86C5-61A96FB91658}" srcOrd="0" destOrd="0" presId="urn:microsoft.com/office/officeart/2005/8/layout/hList1"/>
    <dgm:cxn modelId="{522749D2-595A-43CB-BA56-E33C2BDDFFE3}" type="presParOf" srcId="{389947C5-0E30-4307-A21C-E9B1946B8A1B}" destId="{B4839B98-2186-4812-B87D-35CDAF6F1717}" srcOrd="1" destOrd="0" presId="urn:microsoft.com/office/officeart/2005/8/layout/hList1"/>
    <dgm:cxn modelId="{D61BA04A-213E-4AAD-BAEA-D405C3AE2A42}" type="presParOf" srcId="{2A388380-691E-4B31-A2B4-08E4BE9A4605}" destId="{239416F2-44AA-41BE-A953-046D5AC5059C}" srcOrd="1" destOrd="0" presId="urn:microsoft.com/office/officeart/2005/8/layout/hList1"/>
    <dgm:cxn modelId="{9EC6E472-79C7-4122-8E1D-E7F20FC65726}" type="presParOf" srcId="{2A388380-691E-4B31-A2B4-08E4BE9A4605}" destId="{B9D68606-B68B-4ADE-A95A-A0C64A5D6D60}" srcOrd="2" destOrd="0" presId="urn:microsoft.com/office/officeart/2005/8/layout/hList1"/>
    <dgm:cxn modelId="{32860F31-8F21-4643-BC81-696C43D670A8}" type="presParOf" srcId="{B9D68606-B68B-4ADE-A95A-A0C64A5D6D60}" destId="{9F0A154F-1985-4104-AD58-EA89CF992833}" srcOrd="0" destOrd="0" presId="urn:microsoft.com/office/officeart/2005/8/layout/hList1"/>
    <dgm:cxn modelId="{3DE70244-C79A-46B9-B185-BCEFDF6D8D75}" type="presParOf" srcId="{B9D68606-B68B-4ADE-A95A-A0C64A5D6D60}" destId="{4B7AD06C-A0AE-4B44-8732-245D6FB35B5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35FF6D-F465-4108-A770-981E3F4BC14D}">
      <dsp:nvSpPr>
        <dsp:cNvPr id="0" name=""/>
        <dsp:cNvSpPr/>
      </dsp:nvSpPr>
      <dsp:spPr>
        <a:xfrm>
          <a:off x="51" y="27526"/>
          <a:ext cx="4913783" cy="966578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Non-Fund Based</a:t>
          </a:r>
        </a:p>
      </dsp:txBody>
      <dsp:txXfrm>
        <a:off x="51" y="27526"/>
        <a:ext cx="4913783" cy="966578"/>
      </dsp:txXfrm>
    </dsp:sp>
    <dsp:sp modelId="{ABC1BBD8-7949-43FE-B0E4-EAB99E18CBCE}">
      <dsp:nvSpPr>
        <dsp:cNvPr id="0" name=""/>
        <dsp:cNvSpPr/>
      </dsp:nvSpPr>
      <dsp:spPr>
        <a:xfrm>
          <a:off x="51" y="994105"/>
          <a:ext cx="4913783" cy="257601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Investment Advisers</a:t>
          </a: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Research Analysts</a:t>
          </a:r>
          <a:endParaRPr lang="en-US" sz="2200" kern="1200" dirty="0"/>
        </a:p>
      </dsp:txBody>
      <dsp:txXfrm>
        <a:off x="51" y="994105"/>
        <a:ext cx="4913783" cy="2576010"/>
      </dsp:txXfrm>
    </dsp:sp>
    <dsp:sp modelId="{660AB72E-DB89-4EBB-98CD-8C7847F28905}">
      <dsp:nvSpPr>
        <dsp:cNvPr id="0" name=""/>
        <dsp:cNvSpPr/>
      </dsp:nvSpPr>
      <dsp:spPr>
        <a:xfrm>
          <a:off x="5601764" y="27526"/>
          <a:ext cx="4913783" cy="966578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Fund Based</a:t>
          </a:r>
        </a:p>
      </dsp:txBody>
      <dsp:txXfrm>
        <a:off x="5601764" y="27526"/>
        <a:ext cx="4913783" cy="966578"/>
      </dsp:txXfrm>
    </dsp:sp>
    <dsp:sp modelId="{D8155295-83DD-4ABB-9E36-50B509DAD6B4}">
      <dsp:nvSpPr>
        <dsp:cNvPr id="0" name=""/>
        <dsp:cNvSpPr/>
      </dsp:nvSpPr>
      <dsp:spPr>
        <a:xfrm>
          <a:off x="5601764" y="994105"/>
          <a:ext cx="4913783" cy="2576010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587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Portfolio Mangers</a:t>
          </a: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AIFs- CAT I, CAT II and CAT III</a:t>
          </a: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Brokers</a:t>
          </a: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Mutual Fund/ Asset Management Companies (AMCs) </a:t>
          </a:r>
        </a:p>
        <a:p>
          <a:pPr marL="228600" lvl="1" indent="-228600" algn="l" defTabSz="9779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Foreign Portfolio Investors</a:t>
          </a:r>
        </a:p>
      </dsp:txBody>
      <dsp:txXfrm>
        <a:off x="5601764" y="994105"/>
        <a:ext cx="4913783" cy="257601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43757-E0A5-42C4-9585-FC52F40F369C}">
      <dsp:nvSpPr>
        <dsp:cNvPr id="0" name=""/>
        <dsp:cNvSpPr/>
      </dsp:nvSpPr>
      <dsp:spPr>
        <a:xfrm>
          <a:off x="0" y="4424955"/>
          <a:ext cx="10698311" cy="580773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Or not covered under any other regulations of the Board to regulate fund management activities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4424955"/>
        <a:ext cx="10698311" cy="580773"/>
      </dsp:txXfrm>
    </dsp:sp>
    <dsp:sp modelId="{25FD71F7-2F76-4331-940C-CF0DEBEB269B}">
      <dsp:nvSpPr>
        <dsp:cNvPr id="0" name=""/>
        <dsp:cNvSpPr/>
      </dsp:nvSpPr>
      <dsp:spPr>
        <a:xfrm rot="10800000">
          <a:off x="0" y="3540438"/>
          <a:ext cx="10698311" cy="893229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Is not covered under Securities and Exchange Board of India (Collective Investment Schemes) Regulations, 1999 </a:t>
          </a:r>
          <a:endParaRPr lang="en-US" sz="1800" kern="1200" dirty="0">
            <a:solidFill>
              <a:schemeClr val="tx1"/>
            </a:solidFill>
          </a:endParaRPr>
        </a:p>
      </dsp:txBody>
      <dsp:txXfrm rot="10800000">
        <a:off x="0" y="3540438"/>
        <a:ext cx="10698311" cy="580393"/>
      </dsp:txXfrm>
    </dsp:sp>
    <dsp:sp modelId="{1FAB23F8-F551-4C17-AAA0-A69EE61B5CCB}">
      <dsp:nvSpPr>
        <dsp:cNvPr id="0" name=""/>
        <dsp:cNvSpPr/>
      </dsp:nvSpPr>
      <dsp:spPr>
        <a:xfrm rot="10800000">
          <a:off x="0" y="2655921"/>
          <a:ext cx="10698311" cy="893229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Is not covered under the Securities and Exchange Board of India (Mutual Funds) Regulations, 1996, </a:t>
          </a:r>
          <a:endParaRPr lang="en-US" sz="1800" kern="1200" dirty="0">
            <a:solidFill>
              <a:schemeClr val="tx1"/>
            </a:solidFill>
          </a:endParaRPr>
        </a:p>
      </dsp:txBody>
      <dsp:txXfrm rot="10800000">
        <a:off x="0" y="2655921"/>
        <a:ext cx="10698311" cy="580393"/>
      </dsp:txXfrm>
    </dsp:sp>
    <dsp:sp modelId="{458DB243-81C6-42E4-917F-4DC478E239ED}">
      <dsp:nvSpPr>
        <dsp:cNvPr id="0" name=""/>
        <dsp:cNvSpPr/>
      </dsp:nvSpPr>
      <dsp:spPr>
        <a:xfrm rot="10800000">
          <a:off x="0" y="1771403"/>
          <a:ext cx="10698311" cy="893229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Defined investment policy for the benefit of its investors; and </a:t>
          </a:r>
          <a:endParaRPr lang="en-US" sz="1800" kern="1200" dirty="0">
            <a:solidFill>
              <a:schemeClr val="tx1"/>
            </a:solidFill>
          </a:endParaRPr>
        </a:p>
      </dsp:txBody>
      <dsp:txXfrm rot="10800000">
        <a:off x="0" y="1771403"/>
        <a:ext cx="10698311" cy="580393"/>
      </dsp:txXfrm>
    </dsp:sp>
    <dsp:sp modelId="{7128BE7C-57AD-4C5F-B4AB-AC0992473F22}">
      <dsp:nvSpPr>
        <dsp:cNvPr id="0" name=""/>
        <dsp:cNvSpPr/>
      </dsp:nvSpPr>
      <dsp:spPr>
        <a:xfrm rot="10800000">
          <a:off x="0" y="886886"/>
          <a:ext cx="10698311" cy="893229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Is a privately pooled investment vehicle which collects funds from investors, whether Indian or foreign, for investing it in accordance with a</a:t>
          </a:r>
          <a:endParaRPr lang="en-US" sz="1800" kern="1200" dirty="0">
            <a:solidFill>
              <a:schemeClr val="tx1"/>
            </a:solidFill>
          </a:endParaRPr>
        </a:p>
      </dsp:txBody>
      <dsp:txXfrm rot="10800000">
        <a:off x="0" y="886886"/>
        <a:ext cx="10698311" cy="580393"/>
      </dsp:txXfrm>
    </dsp:sp>
    <dsp:sp modelId="{323B6F8C-533B-4300-AFCE-F7150AE1E280}">
      <dsp:nvSpPr>
        <dsp:cNvPr id="0" name=""/>
        <dsp:cNvSpPr/>
      </dsp:nvSpPr>
      <dsp:spPr>
        <a:xfrm rot="10800000">
          <a:off x="0" y="2368"/>
          <a:ext cx="10698311" cy="893229"/>
        </a:xfrm>
        <a:prstGeom prst="upArrowCallout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F</a:t>
          </a:r>
          <a:r>
            <a:rPr lang="en-US" sz="1800" b="0" i="0" kern="1200" baseline="0" dirty="0">
              <a:solidFill>
                <a:schemeClr val="tx1"/>
              </a:solidFill>
            </a:rPr>
            <a:t>und established or incorporated in India in the form of a</a:t>
          </a:r>
          <a:endParaRPr lang="en-US" sz="1800" kern="1200" dirty="0">
            <a:solidFill>
              <a:schemeClr val="tx1"/>
            </a:solidFill>
          </a:endParaRPr>
        </a:p>
      </dsp:txBody>
      <dsp:txXfrm rot="-10800000">
        <a:off x="0" y="2368"/>
        <a:ext cx="10698311" cy="313523"/>
      </dsp:txXfrm>
    </dsp:sp>
    <dsp:sp modelId="{46E0A9E7-7EA1-4463-B75D-6E11CBA0E264}">
      <dsp:nvSpPr>
        <dsp:cNvPr id="0" name=""/>
        <dsp:cNvSpPr/>
      </dsp:nvSpPr>
      <dsp:spPr>
        <a:xfrm>
          <a:off x="0" y="315892"/>
          <a:ext cx="2674577" cy="2670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trust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0" y="315892"/>
        <a:ext cx="2674577" cy="267075"/>
      </dsp:txXfrm>
    </dsp:sp>
    <dsp:sp modelId="{DB39A5A7-EE2C-4A6D-A211-29C86FE039BB}">
      <dsp:nvSpPr>
        <dsp:cNvPr id="0" name=""/>
        <dsp:cNvSpPr/>
      </dsp:nvSpPr>
      <dsp:spPr>
        <a:xfrm>
          <a:off x="2674577" y="315892"/>
          <a:ext cx="2674577" cy="2670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company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74577" y="315892"/>
        <a:ext cx="2674577" cy="267075"/>
      </dsp:txXfrm>
    </dsp:sp>
    <dsp:sp modelId="{9C0891C0-BB23-4D42-998E-35BA2ED05F60}">
      <dsp:nvSpPr>
        <dsp:cNvPr id="0" name=""/>
        <dsp:cNvSpPr/>
      </dsp:nvSpPr>
      <dsp:spPr>
        <a:xfrm>
          <a:off x="5349155" y="315892"/>
          <a:ext cx="2674577" cy="2670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i="0" kern="1200" baseline="0" dirty="0">
              <a:solidFill>
                <a:schemeClr val="tx1"/>
              </a:solidFill>
            </a:rPr>
            <a:t>LLP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5349155" y="315892"/>
        <a:ext cx="2674577" cy="267075"/>
      </dsp:txXfrm>
    </dsp:sp>
    <dsp:sp modelId="{9C6DD189-DFAA-4DED-8BC2-5A00E4D357A2}">
      <dsp:nvSpPr>
        <dsp:cNvPr id="0" name=""/>
        <dsp:cNvSpPr/>
      </dsp:nvSpPr>
      <dsp:spPr>
        <a:xfrm>
          <a:off x="8023733" y="315892"/>
          <a:ext cx="2674577" cy="267075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b="0" i="0" kern="1200" baseline="0" dirty="0">
              <a:solidFill>
                <a:schemeClr val="tx1"/>
              </a:solidFill>
            </a:rPr>
            <a:t>Body corporate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8023733" y="315892"/>
        <a:ext cx="2674577" cy="26707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ED073-52B2-4598-822A-772193AA7986}">
      <dsp:nvSpPr>
        <dsp:cNvPr id="0" name=""/>
        <dsp:cNvSpPr/>
      </dsp:nvSpPr>
      <dsp:spPr>
        <a:xfrm>
          <a:off x="448852" y="166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Family trusts set up for the benefit of ‘relatives’ as defined under </a:t>
          </a:r>
          <a:r>
            <a:rPr lang="en-IN" sz="1700" b="0" i="0" kern="1200" baseline="0" dirty="0"/>
            <a:t>Companies Act, 1956;</a:t>
          </a:r>
          <a:endParaRPr lang="en-US" sz="1700" kern="1200" dirty="0"/>
        </a:p>
      </dsp:txBody>
      <dsp:txXfrm>
        <a:off x="448852" y="166"/>
        <a:ext cx="3310287" cy="1986172"/>
      </dsp:txXfrm>
    </dsp:sp>
    <dsp:sp modelId="{907E4586-0C80-41BD-BC0A-585E4550519A}">
      <dsp:nvSpPr>
        <dsp:cNvPr id="0" name=""/>
        <dsp:cNvSpPr/>
      </dsp:nvSpPr>
      <dsp:spPr>
        <a:xfrm>
          <a:off x="4090169" y="166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ESOP Trusts set up under the Securities and Exchange Board of India Guidelines, 1999 or as permitted under Companies Act, 1956</a:t>
          </a:r>
          <a:endParaRPr lang="en-US" sz="1700" kern="1200"/>
        </a:p>
      </dsp:txBody>
      <dsp:txXfrm>
        <a:off x="4090169" y="166"/>
        <a:ext cx="3310287" cy="1986172"/>
      </dsp:txXfrm>
    </dsp:sp>
    <dsp:sp modelId="{8F57A833-2F5B-4820-9B5A-32CF9A1FBA92}">
      <dsp:nvSpPr>
        <dsp:cNvPr id="0" name=""/>
        <dsp:cNvSpPr/>
      </dsp:nvSpPr>
      <dsp:spPr>
        <a:xfrm>
          <a:off x="7731485" y="166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/>
            <a:t>Employee welfare trusts or gratuity trusts set up for the benefit of </a:t>
          </a:r>
          <a:r>
            <a:rPr lang="en-IN" sz="1700" b="0" i="0" kern="1200" baseline="0"/>
            <a:t>employees</a:t>
          </a:r>
          <a:endParaRPr lang="en-US" sz="1700" kern="1200"/>
        </a:p>
      </dsp:txBody>
      <dsp:txXfrm>
        <a:off x="7731485" y="166"/>
        <a:ext cx="3310287" cy="1986172"/>
      </dsp:txXfrm>
    </dsp:sp>
    <dsp:sp modelId="{6153057B-3BFE-487D-B6A4-708E2694B3C8}">
      <dsp:nvSpPr>
        <dsp:cNvPr id="0" name=""/>
        <dsp:cNvSpPr/>
      </dsp:nvSpPr>
      <dsp:spPr>
        <a:xfrm>
          <a:off x="448852" y="2317368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Other special purpose vehicles not established by fund managers, including securitization trusts, regulated under a specific regulatory framework</a:t>
          </a:r>
          <a:endParaRPr lang="en-US" sz="1700" kern="1200" dirty="0"/>
        </a:p>
      </dsp:txBody>
      <dsp:txXfrm>
        <a:off x="448852" y="2317368"/>
        <a:ext cx="3310287" cy="1986172"/>
      </dsp:txXfrm>
    </dsp:sp>
    <dsp:sp modelId="{AC4F464A-B852-4B8E-9360-0F7CD9D4C208}">
      <dsp:nvSpPr>
        <dsp:cNvPr id="0" name=""/>
        <dsp:cNvSpPr/>
      </dsp:nvSpPr>
      <dsp:spPr>
        <a:xfrm>
          <a:off x="4090169" y="2317368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Funds managed by securitization company or reconstruction company which is registered with the RBI under Section 3 of the Securitization and Reconstruction of Financial Assets and Enforcement of </a:t>
          </a:r>
          <a:r>
            <a:rPr lang="en-IN" sz="1700" b="0" i="0" kern="1200" baseline="0" dirty="0"/>
            <a:t>Security Interest Act, 2002</a:t>
          </a:r>
          <a:endParaRPr lang="en-US" sz="1700" kern="1200" dirty="0"/>
        </a:p>
      </dsp:txBody>
      <dsp:txXfrm>
        <a:off x="4090169" y="2317368"/>
        <a:ext cx="3310287" cy="1986172"/>
      </dsp:txXfrm>
    </dsp:sp>
    <dsp:sp modelId="{FEEEBA76-863B-4422-8946-C9875B9CCF03}">
      <dsp:nvSpPr>
        <dsp:cNvPr id="0" name=""/>
        <dsp:cNvSpPr/>
      </dsp:nvSpPr>
      <dsp:spPr>
        <a:xfrm>
          <a:off x="7731485" y="2317368"/>
          <a:ext cx="3310287" cy="1986172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baseline="0" dirty="0"/>
            <a:t>Any such pool of funds which is directly regulated by any other regulator </a:t>
          </a:r>
          <a:r>
            <a:rPr lang="en-IN" sz="1700" b="0" i="0" kern="1200" baseline="0" dirty="0"/>
            <a:t>in India</a:t>
          </a:r>
          <a:endParaRPr lang="en-US" sz="1700" kern="1200" dirty="0"/>
        </a:p>
      </dsp:txBody>
      <dsp:txXfrm>
        <a:off x="7731485" y="2317368"/>
        <a:ext cx="3310287" cy="198617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50054-D033-41FD-8B4A-E7A6E15C8F97}">
      <dsp:nvSpPr>
        <dsp:cNvPr id="0" name=""/>
        <dsp:cNvSpPr/>
      </dsp:nvSpPr>
      <dsp:spPr>
        <a:xfrm>
          <a:off x="3152" y="21890"/>
          <a:ext cx="3073676" cy="1229470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Category I</a:t>
          </a:r>
        </a:p>
      </dsp:txBody>
      <dsp:txXfrm>
        <a:off x="3152" y="21890"/>
        <a:ext cx="3073676" cy="1229470"/>
      </dsp:txXfrm>
    </dsp:sp>
    <dsp:sp modelId="{B05AF28F-92AB-42C6-B8F9-61658A0E64CA}">
      <dsp:nvSpPr>
        <dsp:cNvPr id="0" name=""/>
        <dsp:cNvSpPr/>
      </dsp:nvSpPr>
      <dsp:spPr>
        <a:xfrm>
          <a:off x="3152" y="1251360"/>
          <a:ext cx="3073676" cy="3087763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Invests in start-up or early-stage ventures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VCF, SME Funds, Infrastructure funds, Angel Funds, REITs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Government or other regulatory Concessions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IT – 10(23FB) benefit is available </a:t>
          </a:r>
        </a:p>
      </dsp:txBody>
      <dsp:txXfrm>
        <a:off x="3152" y="1251360"/>
        <a:ext cx="3073676" cy="3087763"/>
      </dsp:txXfrm>
    </dsp:sp>
    <dsp:sp modelId="{C89C7D7B-5D01-4AB6-8444-73807FF729F7}">
      <dsp:nvSpPr>
        <dsp:cNvPr id="0" name=""/>
        <dsp:cNvSpPr/>
      </dsp:nvSpPr>
      <dsp:spPr>
        <a:xfrm>
          <a:off x="3507144" y="21890"/>
          <a:ext cx="3073676" cy="1229470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Category II</a:t>
          </a:r>
        </a:p>
      </dsp:txBody>
      <dsp:txXfrm>
        <a:off x="3507144" y="21890"/>
        <a:ext cx="3073676" cy="1229470"/>
      </dsp:txXfrm>
    </dsp:sp>
    <dsp:sp modelId="{53F36812-070D-42A1-AC73-C5DBA3168D28}">
      <dsp:nvSpPr>
        <dsp:cNvPr id="0" name=""/>
        <dsp:cNvSpPr/>
      </dsp:nvSpPr>
      <dsp:spPr>
        <a:xfrm>
          <a:off x="3507144" y="1251360"/>
          <a:ext cx="3073676" cy="3087763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 dirty="0"/>
            <a:t>Which does not fall in Category I and </a:t>
          </a:r>
          <a:r>
            <a:rPr lang="en-IN" sz="1800" b="0" i="0" kern="1200" baseline="0" dirty="0"/>
            <a:t>III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Private equity funds or debt funds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No specific incentives or concessions are given by the government or any other Regulator </a:t>
          </a:r>
        </a:p>
      </dsp:txBody>
      <dsp:txXfrm>
        <a:off x="3507144" y="1251360"/>
        <a:ext cx="3073676" cy="3087763"/>
      </dsp:txXfrm>
    </dsp:sp>
    <dsp:sp modelId="{219BBD35-FDC1-47E1-B8E4-E975D82567F9}">
      <dsp:nvSpPr>
        <dsp:cNvPr id="0" name=""/>
        <dsp:cNvSpPr/>
      </dsp:nvSpPr>
      <dsp:spPr>
        <a:xfrm>
          <a:off x="7011135" y="21890"/>
          <a:ext cx="3073676" cy="1229470"/>
        </a:xfrm>
        <a:prstGeom prst="rect">
          <a:avLst/>
        </a:prstGeom>
        <a:solidFill>
          <a:schemeClr val="accent1"/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b="0" i="0" kern="1200" baseline="0" dirty="0"/>
            <a:t>Category III</a:t>
          </a:r>
          <a:r>
            <a:rPr lang="en-IN" sz="2800" kern="1200" dirty="0"/>
            <a:t> </a:t>
          </a:r>
          <a:endParaRPr lang="en-US" sz="2800" kern="1200" dirty="0"/>
        </a:p>
      </dsp:txBody>
      <dsp:txXfrm>
        <a:off x="7011135" y="21890"/>
        <a:ext cx="3073676" cy="1229470"/>
      </dsp:txXfrm>
    </dsp:sp>
    <dsp:sp modelId="{929B3302-83C0-4115-9126-84DC021CAE35}">
      <dsp:nvSpPr>
        <dsp:cNvPr id="0" name=""/>
        <dsp:cNvSpPr/>
      </dsp:nvSpPr>
      <dsp:spPr>
        <a:xfrm>
          <a:off x="7011135" y="1251360"/>
          <a:ext cx="3073676" cy="3087763"/>
        </a:xfrm>
        <a:prstGeom prst="rect">
          <a:avLst/>
        </a:prstGeom>
        <a:solidFill>
          <a:schemeClr val="accent1">
            <a:lumMod val="60000"/>
            <a:lumOff val="40000"/>
            <a:alpha val="90000"/>
          </a:schemeClr>
        </a:solidFill>
        <a:ln w="1587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b="0" i="0" kern="1200" baseline="0" dirty="0"/>
            <a:t>Employs diverse or complex </a:t>
          </a:r>
          <a:r>
            <a:rPr lang="en-US" sz="1800" b="0" i="0" kern="1200" baseline="0" dirty="0"/>
            <a:t>trading strategies and may employ leverage including through investment in listed </a:t>
          </a:r>
          <a:r>
            <a:rPr lang="en-IN" sz="1800" b="0" i="0" kern="1200" baseline="0" dirty="0"/>
            <a:t>or unlisted derivatives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b="0" i="0" kern="1200" baseline="0" dirty="0"/>
            <a:t>No specific incentives or concessions are given by the government or any other Regulator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/>
            <a:t>Hedge Funds, short term return funds</a:t>
          </a:r>
          <a:endParaRPr lang="en-US" sz="1800" kern="1200" dirty="0"/>
        </a:p>
      </dsp:txBody>
      <dsp:txXfrm>
        <a:off x="7011135" y="1251360"/>
        <a:ext cx="3073676" cy="308776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D5E0A-E905-4909-88F4-9DB9C1A6125D}">
      <dsp:nvSpPr>
        <dsp:cNvPr id="0" name=""/>
        <dsp:cNvSpPr/>
      </dsp:nvSpPr>
      <dsp:spPr>
        <a:xfrm>
          <a:off x="-4829832" y="-740209"/>
          <a:ext cx="5752569" cy="5752569"/>
        </a:xfrm>
        <a:prstGeom prst="blockArc">
          <a:avLst>
            <a:gd name="adj1" fmla="val 18900000"/>
            <a:gd name="adj2" fmla="val 2700000"/>
            <a:gd name="adj3" fmla="val 375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FA21AA-FB39-4776-B5B0-C3F8E82AD002}">
      <dsp:nvSpPr>
        <dsp:cNvPr id="0" name=""/>
        <dsp:cNvSpPr/>
      </dsp:nvSpPr>
      <dsp:spPr>
        <a:xfrm>
          <a:off x="593456" y="427215"/>
          <a:ext cx="8367022" cy="854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20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Facilitate Trading of Shares</a:t>
          </a:r>
        </a:p>
      </dsp:txBody>
      <dsp:txXfrm>
        <a:off x="593456" y="427215"/>
        <a:ext cx="8367022" cy="854430"/>
      </dsp:txXfrm>
    </dsp:sp>
    <dsp:sp modelId="{851C779B-0471-406C-BE8E-735CA6D92B94}">
      <dsp:nvSpPr>
        <dsp:cNvPr id="0" name=""/>
        <dsp:cNvSpPr/>
      </dsp:nvSpPr>
      <dsp:spPr>
        <a:xfrm>
          <a:off x="59437" y="320411"/>
          <a:ext cx="1068037" cy="10680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56A718-8AFA-4CC4-A581-AB8A4D31C580}">
      <dsp:nvSpPr>
        <dsp:cNvPr id="0" name=""/>
        <dsp:cNvSpPr/>
      </dsp:nvSpPr>
      <dsp:spPr>
        <a:xfrm>
          <a:off x="904041" y="1708860"/>
          <a:ext cx="8056437" cy="854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20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Solve the Client’s problem for a fee</a:t>
          </a:r>
        </a:p>
      </dsp:txBody>
      <dsp:txXfrm>
        <a:off x="904041" y="1708860"/>
        <a:ext cx="8056437" cy="854430"/>
      </dsp:txXfrm>
    </dsp:sp>
    <dsp:sp modelId="{A1D343E4-1EB1-4EF6-A38F-B4017BF1B564}">
      <dsp:nvSpPr>
        <dsp:cNvPr id="0" name=""/>
        <dsp:cNvSpPr/>
      </dsp:nvSpPr>
      <dsp:spPr>
        <a:xfrm>
          <a:off x="370022" y="1602056"/>
          <a:ext cx="1068037" cy="10680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FBF051-3982-4D2D-A5E6-B29056EE1798}">
      <dsp:nvSpPr>
        <dsp:cNvPr id="0" name=""/>
        <dsp:cNvSpPr/>
      </dsp:nvSpPr>
      <dsp:spPr>
        <a:xfrm>
          <a:off x="593456" y="2990504"/>
          <a:ext cx="8367022" cy="8544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204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/>
            <a:t>Storage and Protection of Customer Data</a:t>
          </a:r>
        </a:p>
      </dsp:txBody>
      <dsp:txXfrm>
        <a:off x="593456" y="2990504"/>
        <a:ext cx="8367022" cy="854430"/>
      </dsp:txXfrm>
    </dsp:sp>
    <dsp:sp modelId="{09AE109C-0582-4320-B391-0CC0BFF0D911}">
      <dsp:nvSpPr>
        <dsp:cNvPr id="0" name=""/>
        <dsp:cNvSpPr/>
      </dsp:nvSpPr>
      <dsp:spPr>
        <a:xfrm>
          <a:off x="59437" y="2883701"/>
          <a:ext cx="1068037" cy="106803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4B89FE-1F39-427A-AE1F-2DE0DB290915}">
      <dsp:nvSpPr>
        <dsp:cNvPr id="0" name=""/>
        <dsp:cNvSpPr/>
      </dsp:nvSpPr>
      <dsp:spPr>
        <a:xfrm>
          <a:off x="750351" y="26740"/>
          <a:ext cx="4799359" cy="3644654"/>
        </a:xfrm>
        <a:prstGeom prst="triangle">
          <a:avLst/>
        </a:prstGeom>
        <a:solidFill>
          <a:schemeClr val="accent1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49BCD-75E7-4CA0-AEF3-68B1A593A092}">
      <dsp:nvSpPr>
        <dsp:cNvPr id="0" name=""/>
        <dsp:cNvSpPr/>
      </dsp:nvSpPr>
      <dsp:spPr>
        <a:xfrm>
          <a:off x="3609082" y="393048"/>
          <a:ext cx="2541163" cy="92544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Educating clients on various ways to accomplish their Financial goals</a:t>
          </a:r>
          <a:endParaRPr lang="en-IN" sz="1600" kern="1200" dirty="0"/>
        </a:p>
      </dsp:txBody>
      <dsp:txXfrm>
        <a:off x="3654259" y="438225"/>
        <a:ext cx="2450809" cy="835093"/>
      </dsp:txXfrm>
    </dsp:sp>
    <dsp:sp modelId="{AC1C46AC-A5B9-498C-82A3-EC58841E9A44}">
      <dsp:nvSpPr>
        <dsp:cNvPr id="0" name=""/>
        <dsp:cNvSpPr/>
      </dsp:nvSpPr>
      <dsp:spPr>
        <a:xfrm>
          <a:off x="3609082" y="1434177"/>
          <a:ext cx="2541163" cy="92544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Analyze Investment options and determine risk tolerance</a:t>
          </a:r>
          <a:endParaRPr lang="en-IN" sz="1600" kern="1200" dirty="0"/>
        </a:p>
      </dsp:txBody>
      <dsp:txXfrm>
        <a:off x="3654259" y="1479354"/>
        <a:ext cx="2450809" cy="835093"/>
      </dsp:txXfrm>
    </dsp:sp>
    <dsp:sp modelId="{63B38033-05E9-401D-8409-554E4892C893}">
      <dsp:nvSpPr>
        <dsp:cNvPr id="0" name=""/>
        <dsp:cNvSpPr/>
      </dsp:nvSpPr>
      <dsp:spPr>
        <a:xfrm>
          <a:off x="3609082" y="2475305"/>
          <a:ext cx="2541163" cy="92544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Provide Investment recommendations</a:t>
          </a:r>
          <a:endParaRPr lang="en-IN" sz="1600" kern="1200" dirty="0"/>
        </a:p>
      </dsp:txBody>
      <dsp:txXfrm>
        <a:off x="3654259" y="2520482"/>
        <a:ext cx="2450809" cy="8350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3456EA-9452-48E7-AC39-2D2E1AEA801A}">
      <dsp:nvSpPr>
        <dsp:cNvPr id="0" name=""/>
        <dsp:cNvSpPr/>
      </dsp:nvSpPr>
      <dsp:spPr>
        <a:xfrm>
          <a:off x="4767932" y="1128249"/>
          <a:ext cx="1135493" cy="5922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069"/>
              </a:lnTo>
              <a:lnTo>
                <a:pt x="1135493" y="420069"/>
              </a:lnTo>
              <a:lnTo>
                <a:pt x="1135493" y="5922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72CBAB-15AA-428E-8A7B-0A5689B7E4ED}">
      <dsp:nvSpPr>
        <dsp:cNvPr id="0" name=""/>
        <dsp:cNvSpPr/>
      </dsp:nvSpPr>
      <dsp:spPr>
        <a:xfrm>
          <a:off x="3632438" y="1128249"/>
          <a:ext cx="1135493" cy="592200"/>
        </a:xfrm>
        <a:custGeom>
          <a:avLst/>
          <a:gdLst/>
          <a:ahLst/>
          <a:cxnLst/>
          <a:rect l="0" t="0" r="0" b="0"/>
          <a:pathLst>
            <a:path>
              <a:moveTo>
                <a:pt x="1135493" y="0"/>
              </a:moveTo>
              <a:lnTo>
                <a:pt x="1135493" y="420069"/>
              </a:lnTo>
              <a:lnTo>
                <a:pt x="0" y="420069"/>
              </a:lnTo>
              <a:lnTo>
                <a:pt x="0" y="592200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4A1DB0-BCA8-48A5-AF70-26FC06A92716}">
      <dsp:nvSpPr>
        <dsp:cNvPr id="0" name=""/>
        <dsp:cNvSpPr/>
      </dsp:nvSpPr>
      <dsp:spPr>
        <a:xfrm>
          <a:off x="3838892" y="-51632"/>
          <a:ext cx="1858080" cy="1179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90944E-23F2-4B82-839A-D6970D261BF0}">
      <dsp:nvSpPr>
        <dsp:cNvPr id="0" name=""/>
        <dsp:cNvSpPr/>
      </dsp:nvSpPr>
      <dsp:spPr>
        <a:xfrm>
          <a:off x="4045345" y="144498"/>
          <a:ext cx="1858080" cy="11798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Advice Related to</a:t>
          </a:r>
        </a:p>
      </dsp:txBody>
      <dsp:txXfrm>
        <a:off x="4079903" y="179056"/>
        <a:ext cx="1788964" cy="1110765"/>
      </dsp:txXfrm>
    </dsp:sp>
    <dsp:sp modelId="{BD8A34E9-39CC-4E40-9692-38772682F143}">
      <dsp:nvSpPr>
        <dsp:cNvPr id="0" name=""/>
        <dsp:cNvSpPr/>
      </dsp:nvSpPr>
      <dsp:spPr>
        <a:xfrm>
          <a:off x="2703398" y="1720449"/>
          <a:ext cx="1858080" cy="1179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AF14F7-E213-461C-BC04-FB9EB3271FF0}">
      <dsp:nvSpPr>
        <dsp:cNvPr id="0" name=""/>
        <dsp:cNvSpPr/>
      </dsp:nvSpPr>
      <dsp:spPr>
        <a:xfrm>
          <a:off x="2909851" y="1916580"/>
          <a:ext cx="1858080" cy="11798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i="0" kern="1200" baseline="0" dirty="0"/>
            <a:t>Investing in, purchasing, selling in securities</a:t>
          </a:r>
          <a:endParaRPr lang="en-US" sz="2000" kern="1200" dirty="0"/>
        </a:p>
      </dsp:txBody>
      <dsp:txXfrm>
        <a:off x="2944409" y="1951138"/>
        <a:ext cx="1788964" cy="1110765"/>
      </dsp:txXfrm>
    </dsp:sp>
    <dsp:sp modelId="{BFE9BA96-31E5-4BF3-A924-159CC38A4C12}">
      <dsp:nvSpPr>
        <dsp:cNvPr id="0" name=""/>
        <dsp:cNvSpPr/>
      </dsp:nvSpPr>
      <dsp:spPr>
        <a:xfrm>
          <a:off x="4974386" y="1720449"/>
          <a:ext cx="1858080" cy="1179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7CD3F-D4F3-4003-8D83-2A76FB90A403}">
      <dsp:nvSpPr>
        <dsp:cNvPr id="0" name=""/>
        <dsp:cNvSpPr/>
      </dsp:nvSpPr>
      <dsp:spPr>
        <a:xfrm>
          <a:off x="5180839" y="1916580"/>
          <a:ext cx="1858080" cy="11798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i="0" kern="1200" baseline="0" dirty="0"/>
            <a:t>Investment portfolio containing securities</a:t>
          </a:r>
          <a:endParaRPr lang="en-US" sz="2000" kern="1200" dirty="0"/>
        </a:p>
      </dsp:txBody>
      <dsp:txXfrm>
        <a:off x="5215397" y="1951138"/>
        <a:ext cx="1788964" cy="11107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3D526-B7CE-4CA8-80FA-EB000A74ABD2}">
      <dsp:nvSpPr>
        <dsp:cNvPr id="0" name=""/>
        <dsp:cNvSpPr/>
      </dsp:nvSpPr>
      <dsp:spPr>
        <a:xfrm>
          <a:off x="4508346" y="1348349"/>
          <a:ext cx="2594139" cy="6172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663"/>
              </a:lnTo>
              <a:lnTo>
                <a:pt x="2594139" y="420663"/>
              </a:lnTo>
              <a:lnTo>
                <a:pt x="2594139" y="61728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5D083-A076-4BE4-8333-0FDBA10B100E}">
      <dsp:nvSpPr>
        <dsp:cNvPr id="0" name=""/>
        <dsp:cNvSpPr/>
      </dsp:nvSpPr>
      <dsp:spPr>
        <a:xfrm>
          <a:off x="4462626" y="1348349"/>
          <a:ext cx="91440" cy="6172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28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0F302-2AB8-4A53-900F-77809FF69681}">
      <dsp:nvSpPr>
        <dsp:cNvPr id="0" name=""/>
        <dsp:cNvSpPr/>
      </dsp:nvSpPr>
      <dsp:spPr>
        <a:xfrm>
          <a:off x="1914206" y="1348349"/>
          <a:ext cx="2594139" cy="617287"/>
        </a:xfrm>
        <a:custGeom>
          <a:avLst/>
          <a:gdLst/>
          <a:ahLst/>
          <a:cxnLst/>
          <a:rect l="0" t="0" r="0" b="0"/>
          <a:pathLst>
            <a:path>
              <a:moveTo>
                <a:pt x="2594139" y="0"/>
              </a:moveTo>
              <a:lnTo>
                <a:pt x="2594139" y="420663"/>
              </a:lnTo>
              <a:lnTo>
                <a:pt x="0" y="420663"/>
              </a:lnTo>
              <a:lnTo>
                <a:pt x="0" y="617287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BED94-B0FF-40FE-B043-0593A3BCCAEC}">
      <dsp:nvSpPr>
        <dsp:cNvPr id="0" name=""/>
        <dsp:cNvSpPr/>
      </dsp:nvSpPr>
      <dsp:spPr>
        <a:xfrm>
          <a:off x="3447106" y="575"/>
          <a:ext cx="2122478" cy="1347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164DC6-74C9-41FA-BA22-BC9AF7BB2445}">
      <dsp:nvSpPr>
        <dsp:cNvPr id="0" name=""/>
        <dsp:cNvSpPr/>
      </dsp:nvSpPr>
      <dsp:spPr>
        <a:xfrm>
          <a:off x="3682937" y="224614"/>
          <a:ext cx="2122478" cy="134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Advice given through</a:t>
          </a:r>
        </a:p>
      </dsp:txBody>
      <dsp:txXfrm>
        <a:off x="3722412" y="264089"/>
        <a:ext cx="2043528" cy="1268823"/>
      </dsp:txXfrm>
    </dsp:sp>
    <dsp:sp modelId="{B63710C2-AE27-4C0B-A505-2A64412F1B49}">
      <dsp:nvSpPr>
        <dsp:cNvPr id="0" name=""/>
        <dsp:cNvSpPr/>
      </dsp:nvSpPr>
      <dsp:spPr>
        <a:xfrm>
          <a:off x="852966" y="1965636"/>
          <a:ext cx="2122478" cy="1347773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06DFA6-DC38-4825-A121-95CAB33BADCF}">
      <dsp:nvSpPr>
        <dsp:cNvPr id="0" name=""/>
        <dsp:cNvSpPr/>
      </dsp:nvSpPr>
      <dsp:spPr>
        <a:xfrm>
          <a:off x="1088797" y="2189675"/>
          <a:ext cx="2122478" cy="134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800" i="0" kern="1200" baseline="0" dirty="0"/>
            <a:t>Newspaper, magazine</a:t>
          </a:r>
          <a:endParaRPr lang="en-US" sz="1800" kern="1200" dirty="0"/>
        </a:p>
      </dsp:txBody>
      <dsp:txXfrm>
        <a:off x="1128272" y="2229150"/>
        <a:ext cx="2043528" cy="1268823"/>
      </dsp:txXfrm>
    </dsp:sp>
    <dsp:sp modelId="{F517F34F-F592-43B6-94E9-0C4BB4374A64}">
      <dsp:nvSpPr>
        <dsp:cNvPr id="0" name=""/>
        <dsp:cNvSpPr/>
      </dsp:nvSpPr>
      <dsp:spPr>
        <a:xfrm>
          <a:off x="3447106" y="1965636"/>
          <a:ext cx="2122478" cy="1347773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D38808-BF02-46B4-B452-E1F4C6FC39F5}">
      <dsp:nvSpPr>
        <dsp:cNvPr id="0" name=""/>
        <dsp:cNvSpPr/>
      </dsp:nvSpPr>
      <dsp:spPr>
        <a:xfrm>
          <a:off x="3682937" y="2189675"/>
          <a:ext cx="2122478" cy="134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/>
            <a:t>Electronic or Broadcasting</a:t>
          </a:r>
          <a:endParaRPr lang="en-US" sz="1800" kern="1200" dirty="0"/>
        </a:p>
      </dsp:txBody>
      <dsp:txXfrm>
        <a:off x="3722412" y="2229150"/>
        <a:ext cx="2043528" cy="1268823"/>
      </dsp:txXfrm>
    </dsp:sp>
    <dsp:sp modelId="{45A988BD-D15D-49A1-8002-EB5F7BFFD800}">
      <dsp:nvSpPr>
        <dsp:cNvPr id="0" name=""/>
        <dsp:cNvSpPr/>
      </dsp:nvSpPr>
      <dsp:spPr>
        <a:xfrm>
          <a:off x="6041246" y="1965636"/>
          <a:ext cx="2122478" cy="1347773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00C3A-07B1-4065-A445-4DE9EA0C05F4}">
      <dsp:nvSpPr>
        <dsp:cNvPr id="0" name=""/>
        <dsp:cNvSpPr/>
      </dsp:nvSpPr>
      <dsp:spPr>
        <a:xfrm>
          <a:off x="6277077" y="2189675"/>
          <a:ext cx="2122478" cy="13477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i="0" kern="1200" baseline="0" dirty="0"/>
            <a:t>Telecommunication</a:t>
          </a:r>
          <a:endParaRPr lang="en-US" sz="1800" kern="1200" dirty="0"/>
        </a:p>
      </dsp:txBody>
      <dsp:txXfrm>
        <a:off x="6316552" y="2229150"/>
        <a:ext cx="2043528" cy="12688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F9BF5-1866-48BA-AC65-8F0D1D3FD991}">
      <dsp:nvSpPr>
        <dsp:cNvPr id="0" name=""/>
        <dsp:cNvSpPr/>
      </dsp:nvSpPr>
      <dsp:spPr>
        <a:xfrm>
          <a:off x="0" y="0"/>
          <a:ext cx="10359615" cy="762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For a consideration </a:t>
          </a:r>
          <a:r>
            <a:rPr lang="en-US" sz="2400" kern="1200" dirty="0"/>
            <a:t>engaged</a:t>
          </a:r>
          <a:r>
            <a:rPr lang="en-US" sz="2300" kern="1200" dirty="0"/>
            <a:t> in</a:t>
          </a:r>
        </a:p>
      </dsp:txBody>
      <dsp:txXfrm>
        <a:off x="37241" y="37241"/>
        <a:ext cx="10285133" cy="688397"/>
      </dsp:txXfrm>
    </dsp:sp>
    <dsp:sp modelId="{A1DA46E2-5D3D-4D0F-8720-CF5276713887}">
      <dsp:nvSpPr>
        <dsp:cNvPr id="0" name=""/>
        <dsp:cNvSpPr/>
      </dsp:nvSpPr>
      <dsp:spPr>
        <a:xfrm>
          <a:off x="0" y="771810"/>
          <a:ext cx="10359615" cy="3250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891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preparation or publication of the research report or content of the research report;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providing or issuing research report or research analysis;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making 'buy/sell/hold' recommendation;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giving price target or stop loss target;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offering an opinion concerning public offer,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/>
            <a:t>recommending model portfolio;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providing trading calls; or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any other service of similar nature or character,</a:t>
          </a:r>
        </a:p>
      </dsp:txBody>
      <dsp:txXfrm>
        <a:off x="0" y="771810"/>
        <a:ext cx="10359615" cy="3250317"/>
      </dsp:txXfrm>
    </dsp:sp>
    <dsp:sp modelId="{9F2A1705-DEAC-47DC-9F2B-5A559947041F}">
      <dsp:nvSpPr>
        <dsp:cNvPr id="0" name=""/>
        <dsp:cNvSpPr/>
      </dsp:nvSpPr>
      <dsp:spPr>
        <a:xfrm>
          <a:off x="0" y="4022128"/>
          <a:ext cx="10359615" cy="712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with respect to securities that are listed or proposed to be listed in a stock exchange</a:t>
          </a:r>
        </a:p>
      </dsp:txBody>
      <dsp:txXfrm>
        <a:off x="34794" y="4056922"/>
        <a:ext cx="10290027" cy="64317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FC336-FE34-4FEC-AF92-8EDAB8B4435A}">
      <dsp:nvSpPr>
        <dsp:cNvPr id="0" name=""/>
        <dsp:cNvSpPr/>
      </dsp:nvSpPr>
      <dsp:spPr>
        <a:xfrm>
          <a:off x="196" y="469737"/>
          <a:ext cx="2372171" cy="284660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Intraday</a:t>
          </a:r>
        </a:p>
      </dsp:txBody>
      <dsp:txXfrm>
        <a:off x="196" y="1608379"/>
        <a:ext cx="2372171" cy="1707963"/>
      </dsp:txXfrm>
    </dsp:sp>
    <dsp:sp modelId="{2B9E453F-B133-4B80-A4EF-798E6175F092}">
      <dsp:nvSpPr>
        <dsp:cNvPr id="0" name=""/>
        <dsp:cNvSpPr/>
      </dsp:nvSpPr>
      <dsp:spPr>
        <a:xfrm>
          <a:off x="19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01</a:t>
          </a:r>
        </a:p>
      </dsp:txBody>
      <dsp:txXfrm>
        <a:off x="196" y="469737"/>
        <a:ext cx="2372171" cy="1138642"/>
      </dsp:txXfrm>
    </dsp:sp>
    <dsp:sp modelId="{17986744-1A09-4FED-A842-2DD36A053B92}">
      <dsp:nvSpPr>
        <dsp:cNvPr id="0" name=""/>
        <dsp:cNvSpPr/>
      </dsp:nvSpPr>
      <dsp:spPr>
        <a:xfrm>
          <a:off x="2562141" y="469737"/>
          <a:ext cx="2372171" cy="284660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ultra-short duration</a:t>
          </a:r>
        </a:p>
      </dsp:txBody>
      <dsp:txXfrm>
        <a:off x="2562141" y="1608379"/>
        <a:ext cx="2372171" cy="1707963"/>
      </dsp:txXfrm>
    </dsp:sp>
    <dsp:sp modelId="{C5ED6235-9C83-426A-8364-FE1736A48697}">
      <dsp:nvSpPr>
        <dsp:cNvPr id="0" name=""/>
        <dsp:cNvSpPr/>
      </dsp:nvSpPr>
      <dsp:spPr>
        <a:xfrm>
          <a:off x="2562141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02</a:t>
          </a:r>
        </a:p>
      </dsp:txBody>
      <dsp:txXfrm>
        <a:off x="2562141" y="469737"/>
        <a:ext cx="2372171" cy="1138642"/>
      </dsp:txXfrm>
    </dsp:sp>
    <dsp:sp modelId="{9F9CE441-FB17-4138-9297-BF4F0DE82B7C}">
      <dsp:nvSpPr>
        <dsp:cNvPr id="0" name=""/>
        <dsp:cNvSpPr/>
      </dsp:nvSpPr>
      <dsp:spPr>
        <a:xfrm>
          <a:off x="5124086" y="469737"/>
          <a:ext cx="2372171" cy="284660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non-delivery based (other than  hedging) </a:t>
          </a:r>
        </a:p>
      </dsp:txBody>
      <dsp:txXfrm>
        <a:off x="5124086" y="1608379"/>
        <a:ext cx="2372171" cy="1707963"/>
      </dsp:txXfrm>
    </dsp:sp>
    <dsp:sp modelId="{A537BEAC-5746-45F2-A169-3B5A69F648F2}">
      <dsp:nvSpPr>
        <dsp:cNvPr id="0" name=""/>
        <dsp:cNvSpPr/>
      </dsp:nvSpPr>
      <dsp:spPr>
        <a:xfrm>
          <a:off x="5124086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03</a:t>
          </a:r>
        </a:p>
      </dsp:txBody>
      <dsp:txXfrm>
        <a:off x="5124086" y="469737"/>
        <a:ext cx="2372171" cy="1138642"/>
      </dsp:txXfrm>
    </dsp:sp>
    <dsp:sp modelId="{98C77A04-43D2-4185-8B92-0753866C56A2}">
      <dsp:nvSpPr>
        <dsp:cNvPr id="0" name=""/>
        <dsp:cNvSpPr/>
      </dsp:nvSpPr>
      <dsp:spPr>
        <a:xfrm>
          <a:off x="7686032" y="469737"/>
          <a:ext cx="2372171" cy="284660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0" rIns="234318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recommendation or any recommendation related to securities that are not  personalized or investor specific.</a:t>
          </a:r>
        </a:p>
      </dsp:txBody>
      <dsp:txXfrm>
        <a:off x="7686032" y="1608379"/>
        <a:ext cx="2372171" cy="1707963"/>
      </dsp:txXfrm>
    </dsp:sp>
    <dsp:sp modelId="{879EE5D5-2919-43DF-B82F-6FAD1293CAC3}">
      <dsp:nvSpPr>
        <dsp:cNvPr id="0" name=""/>
        <dsp:cNvSpPr/>
      </dsp:nvSpPr>
      <dsp:spPr>
        <a:xfrm>
          <a:off x="7686032" y="469737"/>
          <a:ext cx="2372171" cy="1138642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318" tIns="165100" rIns="234318" bIns="165100" numCol="1" spcCol="1270" anchor="ctr" anchorCtr="0">
          <a:noAutofit/>
        </a:bodyPr>
        <a:lstStyle/>
        <a:p>
          <a:pPr marL="0" lvl="0" indent="0" algn="l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/>
            <a:t>04</a:t>
          </a:r>
        </a:p>
      </dsp:txBody>
      <dsp:txXfrm>
        <a:off x="7686032" y="469737"/>
        <a:ext cx="2372171" cy="113864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0F51A0-12F2-4EA0-A1DD-ED1967E6D1D3}">
      <dsp:nvSpPr>
        <dsp:cNvPr id="0" name=""/>
        <dsp:cNvSpPr/>
      </dsp:nvSpPr>
      <dsp:spPr>
        <a:xfrm>
          <a:off x="542986" y="0"/>
          <a:ext cx="7637448" cy="3535810"/>
        </a:xfrm>
        <a:prstGeom prst="rightArrow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588628-FE12-4D67-B71D-C29DD6EC6E0B}">
      <dsp:nvSpPr>
        <dsp:cNvPr id="0" name=""/>
        <dsp:cNvSpPr/>
      </dsp:nvSpPr>
      <dsp:spPr>
        <a:xfrm>
          <a:off x="704713" y="1060743"/>
          <a:ext cx="3678330" cy="1414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Decides best Investment plan for an Individual as per their Income</a:t>
          </a:r>
          <a:endParaRPr lang="en-IN" sz="2500" kern="1200" dirty="0"/>
        </a:p>
      </dsp:txBody>
      <dsp:txXfrm>
        <a:off x="773755" y="1129785"/>
        <a:ext cx="3540246" cy="1276240"/>
      </dsp:txXfrm>
    </dsp:sp>
    <dsp:sp modelId="{5D9AF46C-E92E-4FC4-9BA1-5EDB667C151C}">
      <dsp:nvSpPr>
        <dsp:cNvPr id="0" name=""/>
        <dsp:cNvSpPr/>
      </dsp:nvSpPr>
      <dsp:spPr>
        <a:xfrm>
          <a:off x="4602190" y="1060743"/>
          <a:ext cx="3678330" cy="14143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Designs Customized Investment Solutions for Clients</a:t>
          </a:r>
          <a:endParaRPr lang="en-IN" sz="2500" kern="1200" dirty="0"/>
        </a:p>
      </dsp:txBody>
      <dsp:txXfrm>
        <a:off x="4671232" y="1129785"/>
        <a:ext cx="3540246" cy="127624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10B5FB-FA33-4A06-86C5-61A96FB91658}">
      <dsp:nvSpPr>
        <dsp:cNvPr id="0" name=""/>
        <dsp:cNvSpPr/>
      </dsp:nvSpPr>
      <dsp:spPr>
        <a:xfrm>
          <a:off x="48" y="13157"/>
          <a:ext cx="468159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Discretionary</a:t>
          </a:r>
          <a:endParaRPr lang="en-US" sz="2700" kern="1200" dirty="0"/>
        </a:p>
      </dsp:txBody>
      <dsp:txXfrm>
        <a:off x="48" y="13157"/>
        <a:ext cx="4681595" cy="777600"/>
      </dsp:txXfrm>
    </dsp:sp>
    <dsp:sp modelId="{B4839B98-2186-4812-B87D-35CDAF6F1717}">
      <dsp:nvSpPr>
        <dsp:cNvPr id="0" name=""/>
        <dsp:cNvSpPr/>
      </dsp:nvSpPr>
      <dsp:spPr>
        <a:xfrm>
          <a:off x="48" y="790757"/>
          <a:ext cx="4681595" cy="23346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Portfolio manager has complete control over the Client’s investment decisions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Buy and Sell on behalf of client</a:t>
          </a:r>
          <a:endParaRPr lang="en-US" sz="2700" kern="1200" dirty="0"/>
        </a:p>
      </dsp:txBody>
      <dsp:txXfrm>
        <a:off x="48" y="790757"/>
        <a:ext cx="4681595" cy="2334622"/>
      </dsp:txXfrm>
    </dsp:sp>
    <dsp:sp modelId="{9F0A154F-1985-4104-AD58-EA89CF992833}">
      <dsp:nvSpPr>
        <dsp:cNvPr id="0" name=""/>
        <dsp:cNvSpPr/>
      </dsp:nvSpPr>
      <dsp:spPr>
        <a:xfrm>
          <a:off x="5337068" y="13157"/>
          <a:ext cx="4681595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Non-Discretionary</a:t>
          </a:r>
          <a:endParaRPr lang="en-US" sz="2700" kern="1200" dirty="0"/>
        </a:p>
      </dsp:txBody>
      <dsp:txXfrm>
        <a:off x="5337068" y="13157"/>
        <a:ext cx="4681595" cy="777600"/>
      </dsp:txXfrm>
    </dsp:sp>
    <dsp:sp modelId="{4B7AD06C-A0AE-4B44-8732-245D6FB35B58}">
      <dsp:nvSpPr>
        <dsp:cNvPr id="0" name=""/>
        <dsp:cNvSpPr/>
      </dsp:nvSpPr>
      <dsp:spPr>
        <a:xfrm>
          <a:off x="5337068" y="790757"/>
          <a:ext cx="4681595" cy="233462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Is a financial advisor, final decision with the client</a:t>
          </a:r>
          <a:endParaRPr lang="en-US" sz="2700" kern="1200" dirty="0"/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2700" kern="1200" dirty="0"/>
            <a:t>Buy and sell only after approval of client</a:t>
          </a:r>
          <a:endParaRPr lang="en-US" sz="2700" kern="1200" dirty="0"/>
        </a:p>
      </dsp:txBody>
      <dsp:txXfrm>
        <a:off x="5337068" y="790757"/>
        <a:ext cx="4681595" cy="23346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Interconnected Rings"/>
  <dgm:desc val="Use to show overlapping or interconnected ideas or concepts. The first seven lines of Level 1 text correspond with a circle. Unused text does not appear, but remains available if you switch layouts. 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EBDB0C-208A-4562-A79A-F86ED5E1272D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59B23-91A9-4A66-9175-8499063CBFF9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743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B59B23-91A9-4A66-9175-8499063CBFF9}" type="slidenum">
              <a:rPr lang="en-IN" smtClean="0"/>
              <a:t>2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8606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97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08162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931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47837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823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14993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67329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0373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0531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892996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618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1873B6-C9C7-43B9-8C64-430FF10111BB}" type="datetimeFigureOut">
              <a:rPr lang="en-IN" smtClean="0"/>
              <a:t>31-07-2025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5F9A28-E43E-440D-AA68-15FED65CC47D}" type="slidenum">
              <a:rPr lang="en-IN" smtClean="0"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469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RA_Audit%20Report.docx" TargetMode="External"/><Relationship Id="rId2" Type="http://schemas.openxmlformats.org/officeDocument/2006/relationships/hyperlink" Target="RIA_Audit%20Repor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PPMauditformat.xlsx" TargetMode="External"/><Relationship Id="rId5" Type="http://schemas.openxmlformats.org/officeDocument/2006/relationships/hyperlink" Target="Stock%20broker_NSE.xlsx" TargetMode="External"/><Relationship Id="rId4" Type="http://schemas.openxmlformats.org/officeDocument/2006/relationships/hyperlink" Target="PMS%20Audit%20Report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gnifying glass showing decling performance">
            <a:extLst>
              <a:ext uri="{FF2B5EF4-FFF2-40B4-BE49-F238E27FC236}">
                <a16:creationId xmlns:a16="http://schemas.microsoft.com/office/drawing/2014/main" id="{C870B279-5735-AAB2-5E3C-119CF25BC56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9019" b="6711"/>
          <a:stretch>
            <a:fillRect/>
          </a:stretch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A69EC1-4F71-4C00-B69B-8EEED1774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b="1" dirty="0"/>
              <a:t>AUDIT OF CAPITAL MARKET INTERMEDIARIES</a:t>
            </a:r>
            <a:endParaRPr lang="en-IN" b="1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E2F759F-767B-CF0E-9CEB-3FE869A96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By CA SUDHINDRA D 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7AB95BF-57D0-4E49-9EF2-408B47C8D4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1C520CBD-F82E-44E4-BDA5-128716AD7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18AE32-A526-42FC-A854-732740BD3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6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008C7-9B70-4C3D-BD65-5442DA22D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8979"/>
            <a:ext cx="12086897" cy="1052146"/>
          </a:xfrm>
        </p:spPr>
        <p:txBody>
          <a:bodyPr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Types of PMS</a:t>
            </a:r>
            <a:endParaRPr lang="en-IN" sz="4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EC41049-4836-4FD5-B227-D639705BB2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901598"/>
              </p:ext>
            </p:extLst>
          </p:nvPr>
        </p:nvGraphicFramePr>
        <p:xfrm>
          <a:off x="1118550" y="1947938"/>
          <a:ext cx="10018713" cy="3138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FDAB4B50-23A6-48A0-A8D6-B6FEC582BCED}"/>
              </a:ext>
            </a:extLst>
          </p:cNvPr>
          <p:cNvSpPr txBox="1">
            <a:spLocks/>
          </p:cNvSpPr>
          <p:nvPr/>
        </p:nvSpPr>
        <p:spPr>
          <a:xfrm>
            <a:off x="1018903" y="4932629"/>
            <a:ext cx="10018713" cy="13335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US" sz="2400" b="1" dirty="0">
                <a:latin typeface="+mn-lt"/>
              </a:rPr>
              <a:t>Ownership of Investments made will be in the name of the Client itself, mere execution is performed by the portfolio manager</a:t>
            </a:r>
            <a:endParaRPr lang="en-IN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6817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6C585-14B7-4D1A-8366-8745B950E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807" y="362244"/>
            <a:ext cx="10018713" cy="781050"/>
          </a:xfrm>
        </p:spPr>
        <p:txBody>
          <a:bodyPr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IA vs RA vs PMS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39608146-0239-4936-8118-C8147E116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441382"/>
              </p:ext>
            </p:extLst>
          </p:nvPr>
        </p:nvGraphicFramePr>
        <p:xfrm>
          <a:off x="973284" y="1256044"/>
          <a:ext cx="10245432" cy="4600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1074">
                  <a:extLst>
                    <a:ext uri="{9D8B030D-6E8A-4147-A177-3AD203B41FA5}">
                      <a16:colId xmlns:a16="http://schemas.microsoft.com/office/drawing/2014/main" val="1428455867"/>
                    </a:ext>
                  </a:extLst>
                </a:gridCol>
                <a:gridCol w="2162402">
                  <a:extLst>
                    <a:ext uri="{9D8B030D-6E8A-4147-A177-3AD203B41FA5}">
                      <a16:colId xmlns:a16="http://schemas.microsoft.com/office/drawing/2014/main" val="857622517"/>
                    </a:ext>
                  </a:extLst>
                </a:gridCol>
                <a:gridCol w="2493580">
                  <a:extLst>
                    <a:ext uri="{9D8B030D-6E8A-4147-A177-3AD203B41FA5}">
                      <a16:colId xmlns:a16="http://schemas.microsoft.com/office/drawing/2014/main" val="3320436505"/>
                    </a:ext>
                  </a:extLst>
                </a:gridCol>
                <a:gridCol w="2188376">
                  <a:extLst>
                    <a:ext uri="{9D8B030D-6E8A-4147-A177-3AD203B41FA5}">
                      <a16:colId xmlns:a16="http://schemas.microsoft.com/office/drawing/2014/main" val="2501071533"/>
                    </a:ext>
                  </a:extLst>
                </a:gridCol>
              </a:tblGrid>
              <a:tr h="42887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Particulars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PMS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505665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Risk Profiling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520392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Execute on behalf of client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873450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Equity Products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912349"/>
                  </a:ext>
                </a:extLst>
              </a:tr>
              <a:tr h="740251">
                <a:tc>
                  <a:txBody>
                    <a:bodyPr/>
                    <a:lstStyle/>
                    <a:p>
                      <a:r>
                        <a:rPr lang="en-US" sz="2000" dirty="0"/>
                        <a:t>Comprehensive Financial Planning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749298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Can Pool Funds 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964454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Networth requirement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/>
                        <a:t>Not Applicable*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/>
                        <a:t>Not Applicable*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 Cr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622599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Minimum Invt  Amount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Not Applicable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Not Applicable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50 lacs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0668600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Cost of Advice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Low/ Medium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Low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High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0227554"/>
                  </a:ext>
                </a:extLst>
              </a:tr>
              <a:tr h="428876">
                <a:tc>
                  <a:txBody>
                    <a:bodyPr/>
                    <a:lstStyle/>
                    <a:p>
                      <a:r>
                        <a:rPr lang="en-US" sz="2000" dirty="0"/>
                        <a:t>Sharing of Profits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Not Allowed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Not Allowed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Allowed</a:t>
                      </a:r>
                      <a:endParaRPr lang="en-IN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139476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3686CC0-42E3-45F6-A588-BF416FE230D6}"/>
              </a:ext>
            </a:extLst>
          </p:cNvPr>
          <p:cNvSpPr txBox="1"/>
          <p:nvPr/>
        </p:nvSpPr>
        <p:spPr>
          <a:xfrm>
            <a:off x="974696" y="5834399"/>
            <a:ext cx="10244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i="1" dirty="0">
                <a:solidFill>
                  <a:srgbClr val="FF0000"/>
                </a:solidFill>
              </a:rPr>
              <a:t>*</a:t>
            </a:r>
            <a:r>
              <a:rPr lang="en-IN" sz="1600" i="1" dirty="0" err="1">
                <a:solidFill>
                  <a:srgbClr val="FF0000"/>
                </a:solidFill>
              </a:rPr>
              <a:t>Networth</a:t>
            </a:r>
            <a:r>
              <a:rPr lang="en-IN" sz="1600" i="1" dirty="0">
                <a:solidFill>
                  <a:srgbClr val="FF0000"/>
                </a:solidFill>
              </a:rPr>
              <a:t> is replaced with Deposit requirement</a:t>
            </a:r>
          </a:p>
        </p:txBody>
      </p:sp>
    </p:spTree>
    <p:extLst>
      <p:ext uri="{BB962C8B-B14F-4D97-AF65-F5344CB8AC3E}">
        <p14:creationId xmlns:p14="http://schemas.microsoft.com/office/powerpoint/2010/main" val="30091735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DF01A-4BFF-4F17-B407-0B92CEE4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9715" y="692959"/>
            <a:ext cx="10051413" cy="801733"/>
          </a:xfrm>
        </p:spPr>
        <p:txBody>
          <a:bodyPr>
            <a:normAutofit/>
          </a:bodyPr>
          <a:lstStyle/>
          <a:p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Alternate Investment Funds (AIF</a:t>
            </a:r>
            <a:r>
              <a:rPr lang="en-US" sz="32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s</a:t>
            </a:r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)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DAB366B-30CA-4CC0-ABE4-50846DCE7A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071140"/>
              </p:ext>
            </p:extLst>
          </p:nvPr>
        </p:nvGraphicFramePr>
        <p:xfrm>
          <a:off x="752789" y="1589649"/>
          <a:ext cx="10698311" cy="5008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85890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FEFCE-D5C1-41CA-BB92-5AD499E99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Not An AIF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8A21F1E-A84A-45CE-B757-1FABCB6188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809268"/>
              </p:ext>
            </p:extLst>
          </p:nvPr>
        </p:nvGraphicFramePr>
        <p:xfrm>
          <a:off x="265947" y="1876028"/>
          <a:ext cx="11490626" cy="4303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07573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3D085-313C-483E-BB16-A3D85C85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4999" y="728883"/>
            <a:ext cx="5783580" cy="822960"/>
          </a:xfrm>
        </p:spPr>
        <p:txBody>
          <a:bodyPr>
            <a:normAutofit/>
          </a:bodyPr>
          <a:lstStyle/>
          <a:p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Categories of AIF</a:t>
            </a:r>
            <a:r>
              <a:rPr lang="en-US" sz="32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graphicFrame>
        <p:nvGraphicFramePr>
          <p:cNvPr id="21" name="Content Placeholder 2">
            <a:extLst>
              <a:ext uri="{FF2B5EF4-FFF2-40B4-BE49-F238E27FC236}">
                <a16:creationId xmlns:a16="http://schemas.microsoft.com/office/drawing/2014/main" id="{6BA55187-0FE4-4AE9-AC57-A2BE0B216E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692077"/>
              </p:ext>
            </p:extLst>
          </p:nvPr>
        </p:nvGraphicFramePr>
        <p:xfrm>
          <a:off x="1163599" y="1834800"/>
          <a:ext cx="10087965" cy="4361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88170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498" y="0"/>
            <a:ext cx="9977511" cy="1561514"/>
          </a:xfrm>
        </p:spPr>
        <p:txBody>
          <a:bodyPr/>
          <a:lstStyle/>
          <a:p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BROKERS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33500" y="1180237"/>
            <a:ext cx="101993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24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21EFB9B-A85A-4CE3-AACC-6810AEDFC2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3914133"/>
              </p:ext>
            </p:extLst>
          </p:nvPr>
        </p:nvGraphicFramePr>
        <p:xfrm>
          <a:off x="1475544" y="1847297"/>
          <a:ext cx="9018953" cy="427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7956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27E86-4CBC-8C82-68B2-2D1005F6B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Compliance Audit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2697B3-6FDC-9D68-5029-5471D3C423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727175"/>
              </p:ext>
            </p:extLst>
          </p:nvPr>
        </p:nvGraphicFramePr>
        <p:xfrm>
          <a:off x="367863" y="2017985"/>
          <a:ext cx="11487807" cy="3962402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379582">
                  <a:extLst>
                    <a:ext uri="{9D8B030D-6E8A-4147-A177-3AD203B41FA5}">
                      <a16:colId xmlns:a16="http://schemas.microsoft.com/office/drawing/2014/main" val="2428973080"/>
                    </a:ext>
                  </a:extLst>
                </a:gridCol>
                <a:gridCol w="2265546">
                  <a:extLst>
                    <a:ext uri="{9D8B030D-6E8A-4147-A177-3AD203B41FA5}">
                      <a16:colId xmlns:a16="http://schemas.microsoft.com/office/drawing/2014/main" val="3941024058"/>
                    </a:ext>
                  </a:extLst>
                </a:gridCol>
                <a:gridCol w="1400023">
                  <a:extLst>
                    <a:ext uri="{9D8B030D-6E8A-4147-A177-3AD203B41FA5}">
                      <a16:colId xmlns:a16="http://schemas.microsoft.com/office/drawing/2014/main" val="3281941622"/>
                    </a:ext>
                  </a:extLst>
                </a:gridCol>
                <a:gridCol w="2717748">
                  <a:extLst>
                    <a:ext uri="{9D8B030D-6E8A-4147-A177-3AD203B41FA5}">
                      <a16:colId xmlns:a16="http://schemas.microsoft.com/office/drawing/2014/main" val="1096855081"/>
                    </a:ext>
                  </a:extLst>
                </a:gridCol>
                <a:gridCol w="1970900">
                  <a:extLst>
                    <a:ext uri="{9D8B030D-6E8A-4147-A177-3AD203B41FA5}">
                      <a16:colId xmlns:a16="http://schemas.microsoft.com/office/drawing/2014/main" val="4142888804"/>
                    </a:ext>
                  </a:extLst>
                </a:gridCol>
                <a:gridCol w="1754008">
                  <a:extLst>
                    <a:ext uri="{9D8B030D-6E8A-4147-A177-3AD203B41FA5}">
                      <a16:colId xmlns:a16="http://schemas.microsoft.com/office/drawing/2014/main" val="1350244120"/>
                    </a:ext>
                  </a:extLst>
                </a:gridCol>
              </a:tblGrid>
              <a:tr h="496651">
                <a:tc>
                  <a:txBody>
                    <a:bodyPr/>
                    <a:lstStyle/>
                    <a:p>
                      <a:endParaRPr lang="en-US" sz="2400" b="1" cap="none" spc="30">
                        <a:solidFill>
                          <a:schemeClr val="tx1"/>
                        </a:solidFill>
                      </a:endParaRP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IA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RA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PMS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Broker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AIF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53695"/>
                  </a:ext>
                </a:extLst>
              </a:tr>
              <a:tr h="419831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Monthly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906139"/>
                  </a:ext>
                </a:extLst>
              </a:tr>
              <a:tr h="959428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Half Yearly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Periodical Reporting</a:t>
                      </a:r>
                    </a:p>
                    <a:p>
                      <a:pPr defTabSz="1030288">
                        <a:tabLst>
                          <a:tab pos="1703388" algn="l"/>
                        </a:tabLst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1166813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Periodical Reporting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Internal audit for Exchange and Depository 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Review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10493"/>
                  </a:ext>
                </a:extLst>
              </a:tr>
              <a:tr h="2086492">
                <a:tc>
                  <a:txBody>
                    <a:bodyPr/>
                    <a:lstStyle/>
                    <a:p>
                      <a:r>
                        <a:rPr lang="en-US" sz="1800" cap="none" spc="0">
                          <a:solidFill>
                            <a:schemeClr val="tx1"/>
                          </a:solidFill>
                        </a:rPr>
                        <a:t>Yearly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Compliance Audit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Client Segregation Certificate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Compliance Audit</a:t>
                      </a:r>
                    </a:p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Compliance Audit</a:t>
                      </a:r>
                    </a:p>
                    <a:p>
                      <a:r>
                        <a:rPr lang="en-US" sz="1800" cap="none" spc="0" dirty="0" err="1">
                          <a:solidFill>
                            <a:schemeClr val="tx1"/>
                          </a:solidFill>
                        </a:rPr>
                        <a:t>Networth</a:t>
                      </a: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 Certificate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Internal Audit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Performance Reporting firm level</a:t>
                      </a: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Audit of Financial statement of each client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Cybersecurity Audit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System Audit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Audit of PPM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5790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828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3C953-B4B4-4B66-05AE-C81D258EB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B936B-58E3-33F4-38AC-F663FBE0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Audit Report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09D3FE6-B3D1-0384-DB3C-89F55CB7D8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218090"/>
              </p:ext>
            </p:extLst>
          </p:nvPr>
        </p:nvGraphicFramePr>
        <p:xfrm>
          <a:off x="367863" y="2017985"/>
          <a:ext cx="11487807" cy="211583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1379582">
                  <a:extLst>
                    <a:ext uri="{9D8B030D-6E8A-4147-A177-3AD203B41FA5}">
                      <a16:colId xmlns:a16="http://schemas.microsoft.com/office/drawing/2014/main" val="2428973080"/>
                    </a:ext>
                  </a:extLst>
                </a:gridCol>
                <a:gridCol w="2265546">
                  <a:extLst>
                    <a:ext uri="{9D8B030D-6E8A-4147-A177-3AD203B41FA5}">
                      <a16:colId xmlns:a16="http://schemas.microsoft.com/office/drawing/2014/main" val="3941024058"/>
                    </a:ext>
                  </a:extLst>
                </a:gridCol>
                <a:gridCol w="1400023">
                  <a:extLst>
                    <a:ext uri="{9D8B030D-6E8A-4147-A177-3AD203B41FA5}">
                      <a16:colId xmlns:a16="http://schemas.microsoft.com/office/drawing/2014/main" val="3281941622"/>
                    </a:ext>
                  </a:extLst>
                </a:gridCol>
                <a:gridCol w="2717748">
                  <a:extLst>
                    <a:ext uri="{9D8B030D-6E8A-4147-A177-3AD203B41FA5}">
                      <a16:colId xmlns:a16="http://schemas.microsoft.com/office/drawing/2014/main" val="1096855081"/>
                    </a:ext>
                  </a:extLst>
                </a:gridCol>
                <a:gridCol w="1970900">
                  <a:extLst>
                    <a:ext uri="{9D8B030D-6E8A-4147-A177-3AD203B41FA5}">
                      <a16:colId xmlns:a16="http://schemas.microsoft.com/office/drawing/2014/main" val="4142888804"/>
                    </a:ext>
                  </a:extLst>
                </a:gridCol>
                <a:gridCol w="1754008">
                  <a:extLst>
                    <a:ext uri="{9D8B030D-6E8A-4147-A177-3AD203B41FA5}">
                      <a16:colId xmlns:a16="http://schemas.microsoft.com/office/drawing/2014/main" val="1350244120"/>
                    </a:ext>
                  </a:extLst>
                </a:gridCol>
              </a:tblGrid>
              <a:tr h="496651">
                <a:tc>
                  <a:txBody>
                    <a:bodyPr/>
                    <a:lstStyle/>
                    <a:p>
                      <a:endParaRPr lang="en-US" sz="2400" b="1" cap="none" spc="30" dirty="0">
                        <a:solidFill>
                          <a:schemeClr val="tx1"/>
                        </a:solidFill>
                      </a:endParaRP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 dirty="0">
                          <a:solidFill>
                            <a:schemeClr val="tx1"/>
                          </a:solidFill>
                        </a:rPr>
                        <a:t>IA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 dirty="0">
                          <a:solidFill>
                            <a:schemeClr val="tx1"/>
                          </a:solidFill>
                        </a:rPr>
                        <a:t>RA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 dirty="0">
                          <a:solidFill>
                            <a:schemeClr val="tx1"/>
                          </a:solidFill>
                        </a:rPr>
                        <a:t>PMS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 dirty="0">
                          <a:solidFill>
                            <a:schemeClr val="tx1"/>
                          </a:solidFill>
                        </a:rPr>
                        <a:t>Broker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cap="none" spc="30">
                          <a:solidFill>
                            <a:schemeClr val="tx1"/>
                          </a:solidFill>
                        </a:rPr>
                        <a:t>AIF</a:t>
                      </a:r>
                    </a:p>
                  </a:txBody>
                  <a:tcPr marL="0" marR="11112" marT="55557" marB="55557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accent1"/>
                      </a:solidFill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453695"/>
                  </a:ext>
                </a:extLst>
              </a:tr>
              <a:tr h="419831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Submission to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BSE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BSE</a:t>
                      </a:r>
                    </a:p>
                    <a:p>
                      <a:pPr algn="ctr"/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SEBI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NSE, BSE, MCX CDSL/NSDL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SEBI</a:t>
                      </a:r>
                    </a:p>
                  </a:txBody>
                  <a:tcPr marL="0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9525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1906139"/>
                  </a:ext>
                </a:extLst>
              </a:tr>
              <a:tr h="959428"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</a:rPr>
                        <a:t>Formats</a:t>
                      </a: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IA format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defTabSz="1166813"/>
                      <a:r>
                        <a:rPr lang="en-US" sz="1800" cap="none" spc="0" dirty="0">
                          <a:solidFill>
                            <a:schemeClr val="tx1"/>
                          </a:solidFill>
                          <a:hlinkClick r:id="rId3" action="ppaction://hlinkfile"/>
                        </a:rPr>
                        <a:t>RA Format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0" dirty="0">
                          <a:solidFill>
                            <a:schemeClr val="tx1"/>
                          </a:solidFill>
                          <a:hlinkClick r:id="rId4" action="ppaction://hlinkfile"/>
                        </a:rPr>
                        <a:t>PMS Format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hlinkClick r:id="rId5" action="ppaction://hlinkfile"/>
                        </a:rPr>
                        <a:t>NSE Format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cap="none" spc="0" dirty="0">
                          <a:solidFill>
                            <a:schemeClr val="tx1"/>
                          </a:solidFill>
                          <a:hlinkClick r:id="rId6" action="ppaction://hlinkfile"/>
                        </a:rPr>
                        <a:t>PPM Audit Report</a:t>
                      </a:r>
                      <a:endParaRPr lang="en-US" sz="1800" cap="none" spc="0" dirty="0">
                        <a:solidFill>
                          <a:schemeClr val="tx1"/>
                        </a:solidFill>
                      </a:endParaRPr>
                    </a:p>
                  </a:txBody>
                  <a:tcPr marL="55557" marR="111113" marT="55557" marB="5555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210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308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5C8D2C1-DA83-420D-9635-D52CE066B5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34F74C9-6A0B-409E-AD1C-45B58BE91B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5486A9D-1265-4B57-91E6-68E666B97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301109-9DD3-4E4B-BD75-0803B9946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82F79-3883-49B3-81D8-58DC8C1ED2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9753" y="4455621"/>
            <a:ext cx="6269347" cy="123861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cap="all" spc="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Any Queries</a:t>
            </a:r>
          </a:p>
        </p:txBody>
      </p:sp>
      <p:pic>
        <p:nvPicPr>
          <p:cNvPr id="5" name="Picture 4" descr="Question mark on green pastel background">
            <a:extLst>
              <a:ext uri="{FF2B5EF4-FFF2-40B4-BE49-F238E27FC236}">
                <a16:creationId xmlns:a16="http://schemas.microsoft.com/office/drawing/2014/main" id="{9C3F72F2-8095-4349-9EC9-6B75912A66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650" r="4658"/>
          <a:stretch/>
        </p:blipFill>
        <p:spPr>
          <a:xfrm>
            <a:off x="-1" y="10"/>
            <a:ext cx="4635315" cy="6857989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2092C3D1-8AE3-461E-9547-9BB9F5FE9734}"/>
              </a:ext>
            </a:extLst>
          </p:cNvPr>
          <p:cNvSpPr txBox="1"/>
          <p:nvPr/>
        </p:nvSpPr>
        <p:spPr>
          <a:xfrm>
            <a:off x="5540188" y="5303520"/>
            <a:ext cx="338310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CA Sudhindra D S</a:t>
            </a:r>
          </a:p>
          <a:p>
            <a:r>
              <a:rPr lang="en-US" sz="2000" dirty="0"/>
              <a:t>Mob: 9916354360</a:t>
            </a:r>
          </a:p>
          <a:p>
            <a:r>
              <a:rPr lang="en-US" sz="2000" dirty="0"/>
              <a:t>Email: sudhindra@capsllp.com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25771813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699E0-50E0-4702-A019-2D7B7B9F5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4109"/>
            <a:ext cx="12342660" cy="168397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Classification of SEBI Intermediaries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graphicFrame>
        <p:nvGraphicFramePr>
          <p:cNvPr id="24" name="Content Placeholder 2">
            <a:extLst>
              <a:ext uri="{FF2B5EF4-FFF2-40B4-BE49-F238E27FC236}">
                <a16:creationId xmlns:a16="http://schemas.microsoft.com/office/drawing/2014/main" id="{2293AA0D-23F7-4B8C-98A6-1B6C65028C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868276"/>
              </p:ext>
            </p:extLst>
          </p:nvPr>
        </p:nvGraphicFramePr>
        <p:xfrm>
          <a:off x="1104314" y="1962351"/>
          <a:ext cx="10515600" cy="3597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418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83" y="443024"/>
            <a:ext cx="11004331" cy="874915"/>
          </a:xfrm>
        </p:spPr>
        <p:txBody>
          <a:bodyPr/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INVESTMENT ADVISORS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35330" y="1721881"/>
            <a:ext cx="1012347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means any person, who for consideration, is engaged in the business of providing investment advice to clients or other persons or group of persons and includes a part-time investment adviser or any person who holds out himself as an investment adviser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954921364"/>
              </p:ext>
            </p:extLst>
          </p:nvPr>
        </p:nvGraphicFramePr>
        <p:xfrm>
          <a:off x="3047037" y="2350381"/>
          <a:ext cx="7359650" cy="3909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026187" y="3995633"/>
            <a:ext cx="2039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u="sng" dirty="0"/>
              <a:t>Role of</a:t>
            </a:r>
          </a:p>
          <a:p>
            <a:r>
              <a:rPr lang="en-US" sz="2400" i="1" u="sng" dirty="0"/>
              <a:t> Investment Advisors</a:t>
            </a:r>
            <a:endParaRPr lang="en-IN" sz="2400" i="1" u="sng" dirty="0"/>
          </a:p>
        </p:txBody>
      </p:sp>
    </p:spTree>
    <p:extLst>
      <p:ext uri="{BB962C8B-B14F-4D97-AF65-F5344CB8AC3E}">
        <p14:creationId xmlns:p14="http://schemas.microsoft.com/office/powerpoint/2010/main" val="8748396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52EDAF07-31C8-4E50-8810-D7D102E7DE88}"/>
              </a:ext>
            </a:extLst>
          </p:cNvPr>
          <p:cNvSpPr txBox="1">
            <a:spLocks/>
          </p:cNvSpPr>
          <p:nvPr/>
        </p:nvSpPr>
        <p:spPr>
          <a:xfrm>
            <a:off x="1760706" y="4813874"/>
            <a:ext cx="9742318" cy="10763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en-IN" sz="2200" b="1" dirty="0"/>
          </a:p>
        </p:txBody>
      </p:sp>
      <p:graphicFrame>
        <p:nvGraphicFramePr>
          <p:cNvPr id="19" name="Content Placeholder 5">
            <a:extLst>
              <a:ext uri="{FF2B5EF4-FFF2-40B4-BE49-F238E27FC236}">
                <a16:creationId xmlns:a16="http://schemas.microsoft.com/office/drawing/2014/main" id="{D2ED1974-ACD2-49BD-8B59-7863E66C8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6434929"/>
              </p:ext>
            </p:extLst>
          </p:nvPr>
        </p:nvGraphicFramePr>
        <p:xfrm>
          <a:off x="1760706" y="1945836"/>
          <a:ext cx="9742319" cy="309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01960"/>
            <a:ext cx="12192000" cy="874915"/>
          </a:xfrm>
        </p:spPr>
        <p:txBody>
          <a:bodyPr/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       INVESTMENT ADVICE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268DBD-3903-4301-8A4A-C7F613FF0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508" y="4680523"/>
            <a:ext cx="10018713" cy="126307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Written</a:t>
            </a:r>
          </a:p>
          <a:p>
            <a:r>
              <a:rPr lang="en-US" dirty="0">
                <a:solidFill>
                  <a:schemeClr val="tx1"/>
                </a:solidFill>
              </a:rPr>
              <a:t>Oral</a:t>
            </a:r>
          </a:p>
          <a:p>
            <a:r>
              <a:rPr lang="en-US" dirty="0">
                <a:solidFill>
                  <a:schemeClr val="tx1"/>
                </a:solidFill>
              </a:rPr>
              <a:t>Through any other means of Communication and include financial planning</a:t>
            </a:r>
            <a:endParaRPr lang="en-IN" dirty="0">
              <a:solidFill>
                <a:schemeClr val="tx1"/>
              </a:solidFill>
            </a:endParaRPr>
          </a:p>
        </p:txBody>
      </p:sp>
      <p:sp>
        <p:nvSpPr>
          <p:cNvPr id="26" name="Content Placeholder 7">
            <a:extLst>
              <a:ext uri="{FF2B5EF4-FFF2-40B4-BE49-F238E27FC236}">
                <a16:creationId xmlns:a16="http://schemas.microsoft.com/office/drawing/2014/main" id="{02C20504-D867-4076-88B9-0E4A89AEFA82}"/>
              </a:ext>
            </a:extLst>
          </p:cNvPr>
          <p:cNvSpPr txBox="1">
            <a:spLocks/>
          </p:cNvSpPr>
          <p:nvPr/>
        </p:nvSpPr>
        <p:spPr>
          <a:xfrm>
            <a:off x="1760706" y="5714999"/>
            <a:ext cx="10018713" cy="84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Trading Calls shall not be considered as investment advice</a:t>
            </a:r>
            <a:endParaRPr lang="en-I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4917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99EE-5552-43EF-9335-DD5510A36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0388" y="242422"/>
            <a:ext cx="12272387" cy="1450757"/>
          </a:xfrm>
        </p:spPr>
        <p:txBody>
          <a:bodyPr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NOT AN INVESTMENT ADVICE 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52EDAF07-31C8-4E50-8810-D7D102E7DE88}"/>
              </a:ext>
            </a:extLst>
          </p:cNvPr>
          <p:cNvSpPr txBox="1">
            <a:spLocks/>
          </p:cNvSpPr>
          <p:nvPr/>
        </p:nvSpPr>
        <p:spPr>
          <a:xfrm>
            <a:off x="1760706" y="4813874"/>
            <a:ext cx="9742318" cy="1076325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en-IN" sz="2200" b="1" dirty="0"/>
          </a:p>
        </p:txBody>
      </p:sp>
      <p:graphicFrame>
        <p:nvGraphicFramePr>
          <p:cNvPr id="19" name="Content Placeholder 5">
            <a:extLst>
              <a:ext uri="{FF2B5EF4-FFF2-40B4-BE49-F238E27FC236}">
                <a16:creationId xmlns:a16="http://schemas.microsoft.com/office/drawing/2014/main" id="{D2ED1974-ACD2-49BD-8B59-7863E66C88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481094"/>
              </p:ext>
            </p:extLst>
          </p:nvPr>
        </p:nvGraphicFramePr>
        <p:xfrm>
          <a:off x="1718503" y="1948375"/>
          <a:ext cx="9252523" cy="3538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A2FA57E-4FCC-4459-8EAD-7255D4200801}"/>
              </a:ext>
            </a:extLst>
          </p:cNvPr>
          <p:cNvSpPr txBox="1"/>
          <p:nvPr/>
        </p:nvSpPr>
        <p:spPr>
          <a:xfrm>
            <a:off x="1522412" y="5665707"/>
            <a:ext cx="51849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Which is widely available to the public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2855635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84083" y="455041"/>
            <a:ext cx="10862761" cy="874915"/>
          </a:xfrm>
        </p:spPr>
        <p:txBody>
          <a:bodyPr/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RESEARCH ANALYST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6536" y="1289804"/>
            <a:ext cx="101234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.</a:t>
            </a: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5C7E7DF2-78BF-ED09-4145-C7253E5A1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0339627"/>
              </p:ext>
            </p:extLst>
          </p:nvPr>
        </p:nvGraphicFramePr>
        <p:xfrm>
          <a:off x="1021976" y="1659137"/>
          <a:ext cx="10359615" cy="4743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90248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6D16D1E-4205-49F5-BD2A-DA769947C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12FD100-C039-4E03-B5E4-2EDFA7290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18FCD2-8448-4A81-8EB4-72250F7827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55CA8B2-CA65-2188-932A-868AD070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6603"/>
            <a:ext cx="12192000" cy="145075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Trading calls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9A80C5EA-247D-5D26-1F48-368A10317C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0284971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29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79007F-4ADC-4720-8527-9045DF2D4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en-US" sz="5100" b="1" cap="all" spc="200" dirty="0">
                <a:solidFill>
                  <a:schemeClr val="bg1"/>
                </a:solidFill>
                <a:latin typeface="Bahnschrift SemiBold Condensed" panose="020B0502040204020203" pitchFamily="34" charset="0"/>
              </a:rPr>
              <a:t>Research Report</a:t>
            </a:r>
            <a:endParaRPr lang="en-IN" sz="5100" b="1" cap="all" spc="200" dirty="0">
              <a:solidFill>
                <a:schemeClr val="bg1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74152-A191-4E04-8319-C78F12172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4320" y="1"/>
            <a:ext cx="7933846" cy="67826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0" i="0" u="none" strike="noStrike" dirty="0">
                <a:latin typeface="Times New Roman" panose="02020603050405020304" pitchFamily="18" charset="0"/>
              </a:rPr>
              <a:t>Means any written or electronic communication that includes research analysis or research recommendation or an opinion concerning securities or public offer, providing a basis for investment decision and does not include the following communications:-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</a:t>
            </a:r>
            <a:r>
              <a:rPr lang="en-US" sz="1800" b="0" i="0" u="none" strike="noStrike" dirty="0" err="1">
                <a:latin typeface="Arial" panose="020B0604020202020204" pitchFamily="34" charset="0"/>
              </a:rPr>
              <a:t>i</a:t>
            </a:r>
            <a:r>
              <a:rPr lang="en-US" sz="1800" b="0" i="0" u="none" strike="noStrike" dirty="0">
                <a:latin typeface="Arial" panose="020B0604020202020204" pitchFamily="34" charset="0"/>
              </a:rPr>
              <a:t>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comments on general trends in the securities market;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(ii)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discussions on the broad-based indices; </a:t>
            </a:r>
          </a:p>
          <a:p>
            <a:r>
              <a:rPr lang="en-IN" sz="1800" b="0" i="0" u="none" strike="noStrike" dirty="0">
                <a:latin typeface="Arial" panose="020B0604020202020204" pitchFamily="34" charset="0"/>
              </a:rPr>
              <a:t>(iii) </a:t>
            </a:r>
            <a:r>
              <a:rPr lang="en-IN" sz="1800" b="0" i="0" u="none" strike="noStrike" dirty="0">
                <a:latin typeface="Times New Roman" panose="02020603050405020304" pitchFamily="18" charset="0"/>
              </a:rPr>
              <a:t>commentaries on economic, political or market conditions;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(iv)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periodic reports or other communications prepared for unit holders of mutual fund or alternative investment fund or clients of portfolio managers and investment advisers;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(v)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internal communications that are not given to current or prospective clients;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(vi)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communications that constitute offer documents or prospectus that are circulated as per regulations made by the Board;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(vii)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statistical summaries of financial data of the companies;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(viii)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technical analysis relating to the demand and supply in a sector or the index; </a:t>
            </a:r>
          </a:p>
          <a:p>
            <a:r>
              <a:rPr lang="en-US" sz="1800" b="0" i="0" u="none" strike="noStrike" dirty="0">
                <a:latin typeface="Arial" panose="020B0604020202020204" pitchFamily="34" charset="0"/>
              </a:rPr>
              <a:t>(ix) </a:t>
            </a:r>
            <a:r>
              <a:rPr lang="en-US" sz="1800" b="0" i="0" u="none" strike="noStrike" dirty="0">
                <a:latin typeface="Times New Roman" panose="02020603050405020304" pitchFamily="18" charset="0"/>
              </a:rPr>
              <a:t>any other communication which the Board may specify from time to time; </a:t>
            </a:r>
          </a:p>
          <a:p>
            <a:endParaRPr lang="en-IN" sz="1800" dirty="0"/>
          </a:p>
        </p:txBody>
      </p:sp>
    </p:spTree>
    <p:extLst>
      <p:ext uri="{BB962C8B-B14F-4D97-AF65-F5344CB8AC3E}">
        <p14:creationId xmlns:p14="http://schemas.microsoft.com/office/powerpoint/2010/main" val="2954707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3502"/>
            <a:ext cx="12118428" cy="1356360"/>
          </a:xfrm>
        </p:spPr>
        <p:txBody>
          <a:bodyPr/>
          <a:lstStyle/>
          <a:p>
            <a:pPr algn="ctr"/>
            <a:r>
              <a:rPr lang="en-US" sz="5100" b="1" cap="all" spc="200" dirty="0">
                <a:solidFill>
                  <a:schemeClr val="tx2"/>
                </a:solidFill>
                <a:latin typeface="Bahnschrift SemiBold Condensed" panose="020B0502040204020203" pitchFamily="34" charset="0"/>
              </a:rPr>
              <a:t>Portfolio managers</a:t>
            </a:r>
            <a:endParaRPr lang="en-IN" sz="5100" b="1" cap="all" spc="200" dirty="0">
              <a:solidFill>
                <a:schemeClr val="tx2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4349" y="1686674"/>
            <a:ext cx="10199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Portfolio Manager means a body corporate, which pursuant to a contract with a client, advises or directs or undertakes on behalf of the client the management or administration of a portfolio of securities or goods or funds of the client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E3BBBF9-3BA2-455E-B7D4-AD759F96C6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1455486"/>
              </p:ext>
            </p:extLst>
          </p:nvPr>
        </p:nvGraphicFramePr>
        <p:xfrm>
          <a:off x="1975730" y="2954215"/>
          <a:ext cx="6886918" cy="3756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7CD2E54-67F3-4E31-979F-C96ECADE55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1715482"/>
              </p:ext>
            </p:extLst>
          </p:nvPr>
        </p:nvGraphicFramePr>
        <p:xfrm>
          <a:off x="942537" y="2771335"/>
          <a:ext cx="8985234" cy="3535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951866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4189</TotalTime>
  <Words>1160</Words>
  <Application>Microsoft Office PowerPoint</Application>
  <PresentationFormat>Widescreen</PresentationFormat>
  <Paragraphs>212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Bahnschrift SemiBold Condensed</vt:lpstr>
      <vt:lpstr>Calibri</vt:lpstr>
      <vt:lpstr>Calibri Light</vt:lpstr>
      <vt:lpstr>Times New Roman</vt:lpstr>
      <vt:lpstr>Retrospect</vt:lpstr>
      <vt:lpstr>AUDIT OF CAPITAL MARKET INTERMEDIARIES</vt:lpstr>
      <vt:lpstr>Classification of SEBI Intermediaries</vt:lpstr>
      <vt:lpstr>INVESTMENT ADVISORS</vt:lpstr>
      <vt:lpstr>       INVESTMENT ADVICE</vt:lpstr>
      <vt:lpstr>NOT AN INVESTMENT ADVICE </vt:lpstr>
      <vt:lpstr>RESEARCH ANALYST</vt:lpstr>
      <vt:lpstr>Trading calls</vt:lpstr>
      <vt:lpstr>Research Report</vt:lpstr>
      <vt:lpstr>Portfolio managers</vt:lpstr>
      <vt:lpstr>Types of PMS</vt:lpstr>
      <vt:lpstr>IA vs RA vs PMS</vt:lpstr>
      <vt:lpstr>Alternate Investment Funds (AIFs)</vt:lpstr>
      <vt:lpstr>Not An AIF</vt:lpstr>
      <vt:lpstr>Categories of AIFs</vt:lpstr>
      <vt:lpstr>BROKERS</vt:lpstr>
      <vt:lpstr>Compliance Audit</vt:lpstr>
      <vt:lpstr>Audit Report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business in Fintechs</dc:title>
  <dc:creator>Sudhindra DS</dc:creator>
  <cp:lastModifiedBy>Sudhindra DS</cp:lastModifiedBy>
  <cp:revision>9</cp:revision>
  <dcterms:created xsi:type="dcterms:W3CDTF">2021-08-03T12:26:29Z</dcterms:created>
  <dcterms:modified xsi:type="dcterms:W3CDTF">2025-07-31T07:40:09Z</dcterms:modified>
</cp:coreProperties>
</file>