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03588F9-0174-4305-A559-FF71B81EEAA2}" styleName="Table_0">
    <a:wholeTbl>
      <a:tcTxStyle>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6" name="Shape 106"/>
        <p:cNvGrpSpPr/>
        <p:nvPr/>
      </p:nvGrpSpPr>
      <p:grpSpPr>
        <a:xfrm>
          <a:off x="0" y="0"/>
          <a:ext cx="0" cy="0"/>
          <a:chOff x="0" y="0"/>
          <a:chExt cx="0" cy="0"/>
        </a:xfrm>
      </p:grpSpPr>
      <p:sp>
        <p:nvSpPr>
          <p:cNvPr id="107" name="Google Shape;107;n"/>
          <p:cNvSpPr txBox="1"/>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8" name="Google Shape;108;n"/>
          <p:cNvSpPr txBox="1"/>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9" name="Google Shape;109;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n"/>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11" name="Google Shape;111;n"/>
          <p:cNvSpPr txBox="1"/>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12" name="Google Shape;112;n"/>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5" name="Shape 555"/>
        <p:cNvGrpSpPr/>
        <p:nvPr/>
      </p:nvGrpSpPr>
      <p:grpSpPr>
        <a:xfrm>
          <a:off x="0" y="0"/>
          <a:ext cx="0" cy="0"/>
          <a:chOff x="0" y="0"/>
          <a:chExt cx="0" cy="0"/>
        </a:xfrm>
      </p:grpSpPr>
      <p:sp>
        <p:nvSpPr>
          <p:cNvPr id="556" name="Google Shape;55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8" name="Google Shape;558;p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4" name="Shape 684"/>
        <p:cNvGrpSpPr/>
        <p:nvPr/>
      </p:nvGrpSpPr>
      <p:grpSpPr>
        <a:xfrm>
          <a:off x="0" y="0"/>
          <a:ext cx="0" cy="0"/>
          <a:chOff x="0" y="0"/>
          <a:chExt cx="0" cy="0"/>
        </a:xfrm>
      </p:grpSpPr>
      <p:sp>
        <p:nvSpPr>
          <p:cNvPr id="685" name="Google Shape;685;p1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86" name="Google Shape;686;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6" name="Shape 696"/>
        <p:cNvGrpSpPr/>
        <p:nvPr/>
      </p:nvGrpSpPr>
      <p:grpSpPr>
        <a:xfrm>
          <a:off x="0" y="0"/>
          <a:ext cx="0" cy="0"/>
          <a:chOff x="0" y="0"/>
          <a:chExt cx="0" cy="0"/>
        </a:xfrm>
      </p:grpSpPr>
      <p:sp>
        <p:nvSpPr>
          <p:cNvPr id="697" name="Google Shape;697;p1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98" name="Google Shape;69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2" name="Shape 702"/>
        <p:cNvGrpSpPr/>
        <p:nvPr/>
      </p:nvGrpSpPr>
      <p:grpSpPr>
        <a:xfrm>
          <a:off x="0" y="0"/>
          <a:ext cx="0" cy="0"/>
          <a:chOff x="0" y="0"/>
          <a:chExt cx="0" cy="0"/>
        </a:xfrm>
      </p:grpSpPr>
      <p:sp>
        <p:nvSpPr>
          <p:cNvPr id="703" name="Google Shape;703;p1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04" name="Google Shape;704;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0" name="Shape 710"/>
        <p:cNvGrpSpPr/>
        <p:nvPr/>
      </p:nvGrpSpPr>
      <p:grpSpPr>
        <a:xfrm>
          <a:off x="0" y="0"/>
          <a:ext cx="0" cy="0"/>
          <a:chOff x="0" y="0"/>
          <a:chExt cx="0" cy="0"/>
        </a:xfrm>
      </p:grpSpPr>
      <p:sp>
        <p:nvSpPr>
          <p:cNvPr id="711" name="Google Shape;711;p1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12" name="Google Shape;712;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20" name="Shape 720"/>
        <p:cNvGrpSpPr/>
        <p:nvPr/>
      </p:nvGrpSpPr>
      <p:grpSpPr>
        <a:xfrm>
          <a:off x="0" y="0"/>
          <a:ext cx="0" cy="0"/>
          <a:chOff x="0" y="0"/>
          <a:chExt cx="0" cy="0"/>
        </a:xfrm>
      </p:grpSpPr>
      <p:sp>
        <p:nvSpPr>
          <p:cNvPr id="721" name="Google Shape;721;p1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22" name="Google Shape;722;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1" name="Shape 761"/>
        <p:cNvGrpSpPr/>
        <p:nvPr/>
      </p:nvGrpSpPr>
      <p:grpSpPr>
        <a:xfrm>
          <a:off x="0" y="0"/>
          <a:ext cx="0" cy="0"/>
          <a:chOff x="0" y="0"/>
          <a:chExt cx="0" cy="0"/>
        </a:xfrm>
      </p:grpSpPr>
      <p:sp>
        <p:nvSpPr>
          <p:cNvPr id="762" name="Google Shape;762;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treaty is a contract or bilaterial/ international instrument. A tax treaty is an agreement between two sovereign countries primarily governing the taxation of their residents or nationals. It is not a taxing statute but an agreement how taxes are to be imposed. Taxation are governed by respective domestic laws.</a:t>
            </a:r>
            <a:endParaRPr lang="en-US"/>
          </a:p>
        </p:txBody>
      </p:sp>
      <p:sp>
        <p:nvSpPr>
          <p:cNvPr id="764" name="Google Shape;764;p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8" name="Shape 768"/>
        <p:cNvGrpSpPr/>
        <p:nvPr/>
      </p:nvGrpSpPr>
      <p:grpSpPr>
        <a:xfrm>
          <a:off x="0" y="0"/>
          <a:ext cx="0" cy="0"/>
          <a:chOff x="0" y="0"/>
          <a:chExt cx="0" cy="0"/>
        </a:xfrm>
      </p:grpSpPr>
      <p:sp>
        <p:nvSpPr>
          <p:cNvPr id="769" name="Google Shape;769;p1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70" name="Google Shape;770;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2" name="Shape 782"/>
        <p:cNvGrpSpPr/>
        <p:nvPr/>
      </p:nvGrpSpPr>
      <p:grpSpPr>
        <a:xfrm>
          <a:off x="0" y="0"/>
          <a:ext cx="0" cy="0"/>
          <a:chOff x="0" y="0"/>
          <a:chExt cx="0" cy="0"/>
        </a:xfrm>
      </p:grpSpPr>
      <p:sp>
        <p:nvSpPr>
          <p:cNvPr id="783" name="Google Shape;783;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1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purpose of a treaty is not merely regulating or prescribing procedure for carrying out the purpose of the substantive provisions of the domestic tax law or rules.  A treaty does not propose to give the tax administration more powers than those which income-tax act has vested in them.</a:t>
            </a:r>
            <a:endParaRPr lang="en-US"/>
          </a:p>
          <a:p>
            <a:pPr marL="0" lvl="0" indent="0" algn="l" rtl="0">
              <a:spcBef>
                <a:spcPts val="0"/>
              </a:spcBef>
              <a:spcAft>
                <a:spcPts val="0"/>
              </a:spcAft>
              <a:buNone/>
            </a:pPr>
          </a:p>
          <a:p>
            <a:pPr marL="0" lvl="0" indent="0" algn="l" rtl="0">
              <a:spcBef>
                <a:spcPts val="0"/>
              </a:spcBef>
              <a:spcAft>
                <a:spcPts val="0"/>
              </a:spcAft>
              <a:buNone/>
            </a:pPr>
            <a:r>
              <a:rPr lang="en-US"/>
              <a:t>Generally treaty restricts taxing rights of State S. However it could also restrict taxing rights of State R. </a:t>
            </a:r>
            <a:endParaRPr lang="en-US"/>
          </a:p>
          <a:p>
            <a:pPr marL="0" lvl="0" indent="0" algn="l" rtl="0">
              <a:spcBef>
                <a:spcPts val="0"/>
              </a:spcBef>
              <a:spcAft>
                <a:spcPts val="0"/>
              </a:spcAft>
              <a:buNone/>
            </a:pPr>
          </a:p>
          <a:p>
            <a:pPr marL="0" lvl="0" indent="0" algn="l" rtl="0">
              <a:spcBef>
                <a:spcPts val="0"/>
              </a:spcBef>
              <a:spcAft>
                <a:spcPts val="0"/>
              </a:spcAft>
              <a:buNone/>
            </a:pPr>
            <a:r>
              <a:rPr lang="en-US"/>
              <a:t>Reliance upon Vienna convention on the law of treaties contains the rules applicable to tax treaties concluded after it came into force – 27</a:t>
            </a:r>
            <a:r>
              <a:rPr lang="en-US" baseline="30000"/>
              <a:t>th</a:t>
            </a:r>
            <a:r>
              <a:rPr lang="en-US"/>
              <a:t> Jan 1980between states that are parties to it. Although India is not a signatory to its, for the purpose of interpreting treaties, resource is often taken to the VCLT. To a great extend, it merely codifies earlier international practice and is customary international law. Hence, the rules of interpretation contained in it also apply to the interpretation of tax treaties between states like India which are not parties to it. </a:t>
            </a:r>
            <a:endParaRPr lang="en-US"/>
          </a:p>
          <a:p>
            <a:pPr marL="0" lvl="0" indent="0" algn="l" rtl="0">
              <a:spcBef>
                <a:spcPts val="0"/>
              </a:spcBef>
              <a:spcAft>
                <a:spcPts val="0"/>
              </a:spcAft>
              <a:buNone/>
            </a:pPr>
          </a:p>
          <a:p>
            <a:pPr marL="0" lvl="0" indent="0" algn="l" rtl="0">
              <a:spcBef>
                <a:spcPts val="0"/>
              </a:spcBef>
              <a:spcAft>
                <a:spcPts val="0"/>
              </a:spcAft>
              <a:buNone/>
            </a:pPr>
            <a:r>
              <a:rPr lang="en-US"/>
              <a:t>Article 26 of convention provides that Every treaty in force is binding upon the parties to it and must be performed by them in good faith – Good faith; meaning to see from context and purpose holistically. </a:t>
            </a:r>
            <a:endParaRPr lang="en-US"/>
          </a:p>
        </p:txBody>
      </p:sp>
      <p:sp>
        <p:nvSpPr>
          <p:cNvPr id="785" name="Google Shape;785;p1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3" name="Shape 793"/>
        <p:cNvGrpSpPr/>
        <p:nvPr/>
      </p:nvGrpSpPr>
      <p:grpSpPr>
        <a:xfrm>
          <a:off x="0" y="0"/>
          <a:ext cx="0" cy="0"/>
          <a:chOff x="0" y="0"/>
          <a:chExt cx="0" cy="0"/>
        </a:xfrm>
      </p:grpSpPr>
      <p:sp>
        <p:nvSpPr>
          <p:cNvPr id="794" name="Google Shape;794;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The UN and OECD are multilateral forums making immense contribution to the development of standardization of tax treaties. The main purpose of such Models is to provide a means of uniformity settling the most common problems which arise in the filed of international double taxations. Standarise the commonly used concepts, definitions, methods etc. </a:t>
            </a:r>
            <a:endParaRPr lang="en-US" b="0"/>
          </a:p>
          <a:p>
            <a:pPr marL="0" lvl="0" indent="0" algn="l" rtl="0">
              <a:spcBef>
                <a:spcPts val="0"/>
              </a:spcBef>
              <a:spcAft>
                <a:spcPts val="0"/>
              </a:spcAft>
              <a:buNone/>
            </a:pPr>
            <a:endParaRPr b="0"/>
          </a:p>
          <a:p>
            <a:pPr marL="0" lvl="0" indent="0" algn="l" rtl="0">
              <a:spcBef>
                <a:spcPts val="0"/>
              </a:spcBef>
              <a:spcAft>
                <a:spcPts val="0"/>
              </a:spcAft>
              <a:buNone/>
            </a:pPr>
            <a:r>
              <a:rPr lang="en-US" b="0"/>
              <a:t>India is not a member of OECD but has been appointed as on observer and has clear reservation. Where language and context are same, the OECD commentary would atleast have some persuasive value in India. In India context – OECD commentary held inapplication on account of wide difference in language or tax treatment; OCED not accepted; OECD appceted on persuasive valye. </a:t>
            </a:r>
            <a:endParaRPr lang="en-US" b="0"/>
          </a:p>
          <a:p>
            <a:pPr marL="0" lvl="0" indent="0" algn="l" rtl="0">
              <a:spcBef>
                <a:spcPts val="0"/>
              </a:spcBef>
              <a:spcAft>
                <a:spcPts val="0"/>
              </a:spcAft>
              <a:buNone/>
            </a:pPr>
            <a:endParaRPr b="0"/>
          </a:p>
          <a:p>
            <a:pPr marL="0" lvl="0" indent="0" algn="l" rtl="0">
              <a:spcBef>
                <a:spcPts val="0"/>
              </a:spcBef>
              <a:spcAft>
                <a:spcPts val="0"/>
              </a:spcAft>
              <a:buNone/>
            </a:pPr>
            <a:r>
              <a:rPr lang="en-US"/>
              <a:t>MOU is a manifestation of intention of both states. Hence, MOU can be considered for interpreting tax treaty.</a:t>
            </a:r>
            <a:endParaRPr lang="en-US"/>
          </a:p>
          <a:p>
            <a:pPr marL="0" lvl="0" indent="0" algn="l" rtl="0">
              <a:spcBef>
                <a:spcPts val="0"/>
              </a:spcBef>
              <a:spcAft>
                <a:spcPts val="0"/>
              </a:spcAft>
              <a:buNone/>
            </a:pPr>
            <a:r>
              <a:rPr lang="en-US"/>
              <a:t>Protocol – Is indispensable and integral part of the tax treaty with same biding force as the main clause. </a:t>
            </a:r>
            <a:endParaRPr lang="en-US"/>
          </a:p>
          <a:p>
            <a:pPr marL="0" lvl="0" indent="0" algn="l" rtl="0">
              <a:spcBef>
                <a:spcPts val="0"/>
              </a:spcBef>
              <a:spcAft>
                <a:spcPts val="0"/>
              </a:spcAft>
              <a:buNone/>
            </a:pPr>
            <a:endParaRPr b="0"/>
          </a:p>
          <a:p>
            <a:pPr marL="0" lvl="0" indent="0" algn="l" rtl="0">
              <a:spcBef>
                <a:spcPts val="0"/>
              </a:spcBef>
              <a:spcAft>
                <a:spcPts val="0"/>
              </a:spcAft>
              <a:buNone/>
            </a:pPr>
            <a:r>
              <a:rPr lang="en-US" b="0"/>
              <a:t>Which version of model commentaries should be referred to in case of updates – One prevailing at the time of signing of treaty or subsequent amended one – Amended one unless, amendment do not provide a new meaning but reflect a common view as to which meaning is always has been or does not substantially alter the former meaning. </a:t>
            </a:r>
            <a:endParaRPr lang="en-US" b="0"/>
          </a:p>
          <a:p>
            <a:pPr marL="0" lvl="0" indent="0" algn="l" rtl="0">
              <a:spcBef>
                <a:spcPts val="0"/>
              </a:spcBef>
              <a:spcAft>
                <a:spcPts val="0"/>
              </a:spcAft>
              <a:buNone/>
            </a:pPr>
          </a:p>
        </p:txBody>
      </p:sp>
      <p:sp>
        <p:nvSpPr>
          <p:cNvPr id="796" name="Google Shape;796;p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1" name="Shape 801"/>
        <p:cNvGrpSpPr/>
        <p:nvPr/>
      </p:nvGrpSpPr>
      <p:grpSpPr>
        <a:xfrm>
          <a:off x="0" y="0"/>
          <a:ext cx="0" cy="0"/>
          <a:chOff x="0" y="0"/>
          <a:chExt cx="0" cy="0"/>
        </a:xfrm>
      </p:grpSpPr>
      <p:sp>
        <p:nvSpPr>
          <p:cNvPr id="802" name="Google Shape;802;p1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03" name="Google Shape;803;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2" name="Shape 562"/>
        <p:cNvGrpSpPr/>
        <p:nvPr/>
      </p:nvGrpSpPr>
      <p:grpSpPr>
        <a:xfrm>
          <a:off x="0" y="0"/>
          <a:ext cx="0" cy="0"/>
          <a:chOff x="0" y="0"/>
          <a:chExt cx="0" cy="0"/>
        </a:xfrm>
      </p:grpSpPr>
      <p:sp>
        <p:nvSpPr>
          <p:cNvPr id="563" name="Google Shape;563;p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4" name="Google Shape;564;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833" name="Shape 833"/>
        <p:cNvGrpSpPr/>
        <p:nvPr/>
      </p:nvGrpSpPr>
      <p:grpSpPr>
        <a:xfrm>
          <a:off x="0" y="0"/>
          <a:ext cx="0" cy="0"/>
          <a:chOff x="0" y="0"/>
          <a:chExt cx="0" cy="0"/>
        </a:xfrm>
      </p:grpSpPr>
      <p:sp>
        <p:nvSpPr>
          <p:cNvPr id="834" name="Google Shape;834;p2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35" name="Google Shape;835;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40" name="Shape 840"/>
        <p:cNvGrpSpPr/>
        <p:nvPr/>
      </p:nvGrpSpPr>
      <p:grpSpPr>
        <a:xfrm>
          <a:off x="0" y="0"/>
          <a:ext cx="0" cy="0"/>
          <a:chOff x="0" y="0"/>
          <a:chExt cx="0" cy="0"/>
        </a:xfrm>
      </p:grpSpPr>
      <p:sp>
        <p:nvSpPr>
          <p:cNvPr id="841" name="Google Shape;841;p2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42" name="Google Shape;842;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0" name="Shape 850"/>
        <p:cNvGrpSpPr/>
        <p:nvPr/>
      </p:nvGrpSpPr>
      <p:grpSpPr>
        <a:xfrm>
          <a:off x="0" y="0"/>
          <a:ext cx="0" cy="0"/>
          <a:chOff x="0" y="0"/>
          <a:chExt cx="0" cy="0"/>
        </a:xfrm>
      </p:grpSpPr>
      <p:sp>
        <p:nvSpPr>
          <p:cNvPr id="851" name="Google Shape;851;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2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Construction PE – Project relevant and not site. A project may have multiple site. </a:t>
            </a:r>
            <a:endParaRPr lang="en-US"/>
          </a:p>
        </p:txBody>
      </p:sp>
      <p:sp>
        <p:nvSpPr>
          <p:cNvPr id="853" name="Google Shape;853;p2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1" name="Shape 861"/>
        <p:cNvGrpSpPr/>
        <p:nvPr/>
      </p:nvGrpSpPr>
      <p:grpSpPr>
        <a:xfrm>
          <a:off x="0" y="0"/>
          <a:ext cx="0" cy="0"/>
          <a:chOff x="0" y="0"/>
          <a:chExt cx="0" cy="0"/>
        </a:xfrm>
      </p:grpSpPr>
      <p:sp>
        <p:nvSpPr>
          <p:cNvPr id="862" name="Google Shape;862;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2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-Section number in brackets are as per Old act.</a:t>
            </a:r>
            <a:endParaRPr lang="en-US" b="1"/>
          </a:p>
          <a:p>
            <a:pPr marL="0" lvl="0" indent="0" algn="l" rtl="0">
              <a:spcBef>
                <a:spcPts val="0"/>
              </a:spcBef>
              <a:spcAft>
                <a:spcPts val="0"/>
              </a:spcAft>
              <a:buNone/>
            </a:pPr>
          </a:p>
          <a:p>
            <a:pPr marL="0" lvl="0" indent="0" algn="l" rtl="0">
              <a:spcBef>
                <a:spcPts val="0"/>
              </a:spcBef>
              <a:spcAft>
                <a:spcPts val="0"/>
              </a:spcAft>
              <a:buNone/>
            </a:pPr>
            <a:r>
              <a:rPr lang="en-US"/>
              <a:t>Connectivity and transmission charges – Controversy so far</a:t>
            </a:r>
            <a:endParaRPr lang="en-US"/>
          </a:p>
          <a:p>
            <a:pPr marL="0" lvl="0" indent="0" algn="l" rtl="0">
              <a:spcBef>
                <a:spcPts val="0"/>
              </a:spcBef>
              <a:spcAft>
                <a:spcPts val="0"/>
              </a:spcAft>
              <a:buNone/>
            </a:pPr>
            <a:r>
              <a:rPr lang="en-US" b="1"/>
              <a:t>Revenue:</a:t>
            </a:r>
            <a:endParaRPr lang="en-US" b="1"/>
          </a:p>
          <a:p>
            <a:pPr marL="0" marR="0" lvl="0" indent="0" algn="l" rtl="0">
              <a:lnSpc>
                <a:spcPct val="100000"/>
              </a:lnSpc>
              <a:spcBef>
                <a:spcPts val="0"/>
              </a:spcBef>
              <a:spcAft>
                <a:spcPts val="0"/>
              </a:spcAft>
              <a:buClr>
                <a:schemeClr val="dk1"/>
              </a:buClr>
              <a:buSzPts val="1200"/>
              <a:buFont typeface="Arial" panose="020B0604020202020204"/>
              <a:buNone/>
            </a:pPr>
            <a:r>
              <a:rPr lang="en-US" sz="1200" b="0" i="0">
                <a:solidFill>
                  <a:schemeClr val="dk1"/>
                </a:solidFill>
                <a:latin typeface="Arial" panose="020B0604020202020204"/>
                <a:ea typeface="Arial" panose="020B0604020202020204"/>
                <a:cs typeface="Arial" panose="020B0604020202020204"/>
                <a:sym typeface="Arial" panose="020B0604020202020204"/>
              </a:rPr>
              <a:t>Payments for bandwidth services / satellite transponder is use/ right to use: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341630" lvl="1" indent="-165100" algn="l" rtl="0">
              <a:lnSpc>
                <a:spcPct val="95000"/>
              </a:lnSpc>
              <a:spcBef>
                <a:spcPts val="60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Process, or</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41630" lvl="1" indent="-165100" algn="l" rtl="0">
              <a:lnSpc>
                <a:spcPct val="95000"/>
              </a:lnSpc>
              <a:spcBef>
                <a:spcPts val="89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Industrial, commercial or scientific equipment</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95000"/>
              </a:lnSpc>
              <a:spcBef>
                <a:spcPts val="890"/>
              </a:spcBef>
              <a:spcAft>
                <a:spcPts val="0"/>
              </a:spcAft>
              <a:buClr>
                <a:schemeClr val="dk1"/>
              </a:buClr>
              <a:buSzPts val="1400"/>
              <a:buFont typeface="Arial" panose="020B0604020202020204"/>
              <a:buNone/>
            </a:pPr>
            <a:r>
              <a:rPr lang="en-US" sz="1400" b="0" i="0">
                <a:solidFill>
                  <a:schemeClr val="dk1"/>
                </a:solidFill>
                <a:latin typeface="Arial" panose="020B0604020202020204"/>
                <a:ea typeface="Arial" panose="020B0604020202020204"/>
                <a:cs typeface="Arial" panose="020B0604020202020204"/>
                <a:sym typeface="Arial" panose="020B0604020202020204"/>
              </a:rPr>
              <a:t>Taxable in India as royalty on gross basis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95000"/>
              </a:lnSpc>
              <a:spcBef>
                <a:spcPts val="890"/>
              </a:spcBef>
              <a:spcAft>
                <a:spcPts val="0"/>
              </a:spcAft>
              <a:buClr>
                <a:schemeClr val="dk1"/>
              </a:buClr>
              <a:buSzPts val="1400"/>
              <a:buFont typeface="Arial" panose="020B0604020202020204"/>
              <a:buNone/>
            </a:pPr>
            <a:endParaRPr sz="1400" b="0"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95000"/>
              </a:lnSpc>
              <a:spcBef>
                <a:spcPts val="890"/>
              </a:spcBef>
              <a:spcAft>
                <a:spcPts val="0"/>
              </a:spcAft>
              <a:buClr>
                <a:schemeClr val="dk1"/>
              </a:buClr>
              <a:buSzPts val="1400"/>
              <a:buFont typeface="Arial" panose="020B0604020202020204"/>
              <a:buNone/>
            </a:pPr>
            <a:r>
              <a:rPr lang="en-US" sz="1400" b="1" i="0">
                <a:solidFill>
                  <a:schemeClr val="dk1"/>
                </a:solidFill>
                <a:latin typeface="Arial" panose="020B0604020202020204"/>
                <a:ea typeface="Arial" panose="020B0604020202020204"/>
                <a:cs typeface="Arial" panose="020B0604020202020204"/>
                <a:sym typeface="Arial" panose="020B0604020202020204"/>
              </a:rPr>
              <a:t>Tax payer:</a:t>
            </a:r>
            <a:endParaRPr lang="en-US" sz="1400" b="1" i="0">
              <a:solidFill>
                <a:schemeClr val="dk1"/>
              </a:solidFill>
              <a:latin typeface="Arial" panose="020B0604020202020204"/>
              <a:ea typeface="Arial" panose="020B0604020202020204"/>
              <a:cs typeface="Arial" panose="020B0604020202020204"/>
              <a:sym typeface="Arial" panose="020B0604020202020204"/>
            </a:endParaRPr>
          </a:p>
          <a:p>
            <a:pPr marL="171450" lvl="0" indent="-171450" algn="l" rtl="0">
              <a:lnSpc>
                <a:spcPct val="95000"/>
              </a:lnSpc>
              <a:spcBef>
                <a:spcPts val="89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No use/ right to use  process or industrial, commercial or scientific equipment</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71450" lvl="0" indent="-171450" algn="l" rtl="0">
              <a:lnSpc>
                <a:spcPct val="95000"/>
              </a:lnSpc>
              <a:spcBef>
                <a:spcPts val="89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Neither possession nor active use of equipment takes place in India</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71450" lvl="0" indent="-171450" algn="l" rtl="0">
              <a:lnSpc>
                <a:spcPct val="95000"/>
              </a:lnSpc>
              <a:spcBef>
                <a:spcPts val="89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No taxability in absence of PE in India</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95000"/>
              </a:lnSpc>
              <a:spcBef>
                <a:spcPts val="890"/>
              </a:spcBef>
              <a:spcAft>
                <a:spcPts val="0"/>
              </a:spcAft>
              <a:buClr>
                <a:schemeClr val="dk1"/>
              </a:buClr>
              <a:buSzPts val="1400"/>
              <a:buFont typeface="Arial" panose="020B0604020202020204"/>
              <a:buNone/>
            </a:pPr>
            <a:endParaRPr sz="1400" b="1"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95000"/>
              </a:lnSpc>
              <a:spcBef>
                <a:spcPts val="890"/>
              </a:spcBef>
              <a:spcAft>
                <a:spcPts val="0"/>
              </a:spcAft>
              <a:buClr>
                <a:schemeClr val="dk1"/>
              </a:buClr>
              <a:buSzPts val="1400"/>
              <a:buFont typeface="Arial" panose="020B0604020202020204"/>
              <a:buNone/>
            </a:pPr>
            <a:r>
              <a:rPr lang="en-US" sz="1400" b="1" i="0">
                <a:solidFill>
                  <a:schemeClr val="dk1"/>
                </a:solidFill>
                <a:latin typeface="Arial" panose="020B0604020202020204"/>
                <a:ea typeface="Arial" panose="020B0604020202020204"/>
                <a:cs typeface="Arial" panose="020B0604020202020204"/>
                <a:sym typeface="Arial" panose="020B0604020202020204"/>
              </a:rPr>
              <a:t>Principles :</a:t>
            </a:r>
            <a:endParaRPr lang="en-US" sz="1400" b="1" i="0">
              <a:solidFill>
                <a:schemeClr val="dk1"/>
              </a:solidFill>
              <a:latin typeface="Arial" panose="020B0604020202020204"/>
              <a:ea typeface="Arial" panose="020B0604020202020204"/>
              <a:cs typeface="Arial" panose="020B0604020202020204"/>
              <a:sym typeface="Arial" panose="020B0604020202020204"/>
            </a:endParaRPr>
          </a:p>
          <a:p>
            <a:pPr marL="0" lvl="1" indent="0" algn="l" rtl="0">
              <a:spcBef>
                <a:spcPts val="290"/>
              </a:spcBef>
              <a:spcAft>
                <a:spcPts val="0"/>
              </a:spcAft>
              <a:buNone/>
            </a:pPr>
            <a:r>
              <a:rPr lang="en-US" sz="1400" b="1" i="0">
                <a:solidFill>
                  <a:schemeClr val="dk1"/>
                </a:solidFill>
                <a:latin typeface="Arial" panose="020B0604020202020204"/>
                <a:ea typeface="Arial" panose="020B0604020202020204"/>
                <a:cs typeface="Arial" panose="020B0604020202020204"/>
                <a:sym typeface="Arial" panose="020B0604020202020204"/>
              </a:rPr>
              <a:t>Yahoo India (P.) Ltd. (2011) (140 TTJ 195) (Mum) and Pinstorm Technologies Pvt. Ltd. (ITA No. 4332/Mum/2009)(ITAT – Mumbai)</a:t>
            </a:r>
            <a:endParaRPr lang="en-US" sz="1400" b="1" i="0">
              <a:solidFill>
                <a:schemeClr val="dk1"/>
              </a:solidFill>
              <a:latin typeface="Arial" panose="020B0604020202020204"/>
              <a:ea typeface="Arial" panose="020B0604020202020204"/>
              <a:cs typeface="Arial" panose="020B0604020202020204"/>
              <a:sym typeface="Arial" panose="020B0604020202020204"/>
            </a:endParaRPr>
          </a:p>
          <a:p>
            <a:pPr marL="285750" lvl="1" indent="-285750" algn="l" rtl="0">
              <a:spcBef>
                <a:spcPts val="30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Payments made for providing online advertising services not to be considered as royalty or FTS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285750" lvl="1" indent="-285750" algn="l" rtl="0">
              <a:spcBef>
                <a:spcPts val="30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Does not involve use or right to use by the client any industrial, commercial or scientific equipment;</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285750" lvl="1" indent="-285750" algn="l" rtl="0">
              <a:spcBef>
                <a:spcPts val="300"/>
              </a:spcBef>
              <a:spcAft>
                <a:spcPts val="0"/>
              </a:spcAft>
              <a:buClr>
                <a:schemeClr val="dk1"/>
              </a:buClr>
              <a:buSzPts val="1400"/>
              <a:buFont typeface="Arial" panose="020B0604020202020204"/>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Uploading the advertisement was entirely the responsibility of the advertiser and client had no right to access the portal of the advertiser</a:t>
            </a:r>
            <a:endParaRPr sz="1400" b="1"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lnSpc>
                <a:spcPct val="95000"/>
              </a:lnSpc>
              <a:spcBef>
                <a:spcPts val="900"/>
              </a:spcBef>
              <a:spcAft>
                <a:spcPts val="0"/>
              </a:spcAft>
              <a:buClr>
                <a:schemeClr val="dk1"/>
              </a:buClr>
              <a:buSzPts val="1400"/>
              <a:buFont typeface="Arial" panose="020B0604020202020204"/>
              <a:buNone/>
            </a:pPr>
            <a:endParaRPr sz="1400" b="1"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290"/>
              </a:spcBef>
              <a:spcAft>
                <a:spcPts val="0"/>
              </a:spcAft>
              <a:buNone/>
            </a:pPr>
          </a:p>
        </p:txBody>
      </p:sp>
      <p:sp>
        <p:nvSpPr>
          <p:cNvPr id="864" name="Google Shape;864;p2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4" name="Shape 904"/>
        <p:cNvGrpSpPr/>
        <p:nvPr/>
      </p:nvGrpSpPr>
      <p:grpSpPr>
        <a:xfrm>
          <a:off x="0" y="0"/>
          <a:ext cx="0" cy="0"/>
          <a:chOff x="0" y="0"/>
          <a:chExt cx="0" cy="0"/>
        </a:xfrm>
      </p:grpSpPr>
      <p:sp>
        <p:nvSpPr>
          <p:cNvPr id="905" name="Google Shape;905;p2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06" name="Google Shape;906;p2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2" name="Shape 932"/>
        <p:cNvGrpSpPr/>
        <p:nvPr/>
      </p:nvGrpSpPr>
      <p:grpSpPr>
        <a:xfrm>
          <a:off x="0" y="0"/>
          <a:ext cx="0" cy="0"/>
          <a:chOff x="0" y="0"/>
          <a:chExt cx="0" cy="0"/>
        </a:xfrm>
      </p:grpSpPr>
      <p:sp>
        <p:nvSpPr>
          <p:cNvPr id="933" name="Google Shape;933;p2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34" name="Google Shape;934;p2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0" name="Shape 940"/>
        <p:cNvGrpSpPr/>
        <p:nvPr/>
      </p:nvGrpSpPr>
      <p:grpSpPr>
        <a:xfrm>
          <a:off x="0" y="0"/>
          <a:ext cx="0" cy="0"/>
          <a:chOff x="0" y="0"/>
          <a:chExt cx="0" cy="0"/>
        </a:xfrm>
      </p:grpSpPr>
      <p:sp>
        <p:nvSpPr>
          <p:cNvPr id="941" name="Google Shape;941;p2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42" name="Google Shape;942;p2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950" name="Shape 950"/>
        <p:cNvGrpSpPr/>
        <p:nvPr/>
      </p:nvGrpSpPr>
      <p:grpSpPr>
        <a:xfrm>
          <a:off x="0" y="0"/>
          <a:ext cx="0" cy="0"/>
          <a:chOff x="0" y="0"/>
          <a:chExt cx="0" cy="0"/>
        </a:xfrm>
      </p:grpSpPr>
      <p:sp>
        <p:nvSpPr>
          <p:cNvPr id="951" name="Google Shape;951;p2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2" name="Google Shape;952;p2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2" name="Shape 962"/>
        <p:cNvGrpSpPr/>
        <p:nvPr/>
      </p:nvGrpSpPr>
      <p:grpSpPr>
        <a:xfrm>
          <a:off x="0" y="0"/>
          <a:ext cx="0" cy="0"/>
          <a:chOff x="0" y="0"/>
          <a:chExt cx="0" cy="0"/>
        </a:xfrm>
      </p:grpSpPr>
      <p:sp>
        <p:nvSpPr>
          <p:cNvPr id="963" name="Google Shape;963;p2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4" name="Google Shape;964;p2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3" name="Shape 1003"/>
        <p:cNvGrpSpPr/>
        <p:nvPr/>
      </p:nvGrpSpPr>
      <p:grpSpPr>
        <a:xfrm>
          <a:off x="0" y="0"/>
          <a:ext cx="0" cy="0"/>
          <a:chOff x="0" y="0"/>
          <a:chExt cx="0" cy="0"/>
        </a:xfrm>
      </p:grpSpPr>
      <p:sp>
        <p:nvSpPr>
          <p:cNvPr id="1004" name="Google Shape;1004;p2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05" name="Google Shape;1005;p2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8" name="Shape 568"/>
        <p:cNvGrpSpPr/>
        <p:nvPr/>
      </p:nvGrpSpPr>
      <p:grpSpPr>
        <a:xfrm>
          <a:off x="0" y="0"/>
          <a:ext cx="0" cy="0"/>
          <a:chOff x="0" y="0"/>
          <a:chExt cx="0" cy="0"/>
        </a:xfrm>
      </p:grpSpPr>
      <p:sp>
        <p:nvSpPr>
          <p:cNvPr id="569" name="Google Shape;569;p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0" name="Google Shape;570;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0" name="Shape 1010"/>
        <p:cNvGrpSpPr/>
        <p:nvPr/>
      </p:nvGrpSpPr>
      <p:grpSpPr>
        <a:xfrm>
          <a:off x="0" y="0"/>
          <a:ext cx="0" cy="0"/>
          <a:chOff x="0" y="0"/>
          <a:chExt cx="0" cy="0"/>
        </a:xfrm>
      </p:grpSpPr>
      <p:sp>
        <p:nvSpPr>
          <p:cNvPr id="1011" name="Google Shape;1011;p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3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13" name="Google Shape;1013;p3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41" name="Shape 1041"/>
        <p:cNvGrpSpPr/>
        <p:nvPr/>
      </p:nvGrpSpPr>
      <p:grpSpPr>
        <a:xfrm>
          <a:off x="0" y="0"/>
          <a:ext cx="0" cy="0"/>
          <a:chOff x="0" y="0"/>
          <a:chExt cx="0" cy="0"/>
        </a:xfrm>
      </p:grpSpPr>
      <p:sp>
        <p:nvSpPr>
          <p:cNvPr id="1042" name="Google Shape;1042;p3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43" name="Google Shape;1043;p3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3" name="Shape 1053"/>
        <p:cNvGrpSpPr/>
        <p:nvPr/>
      </p:nvGrpSpPr>
      <p:grpSpPr>
        <a:xfrm>
          <a:off x="0" y="0"/>
          <a:ext cx="0" cy="0"/>
          <a:chOff x="0" y="0"/>
          <a:chExt cx="0" cy="0"/>
        </a:xfrm>
      </p:grpSpPr>
      <p:sp>
        <p:nvSpPr>
          <p:cNvPr id="1054" name="Google Shape;1054;p3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55" name="Google Shape;1055;p3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9" name="Shape 1059"/>
        <p:cNvGrpSpPr/>
        <p:nvPr/>
      </p:nvGrpSpPr>
      <p:grpSpPr>
        <a:xfrm>
          <a:off x="0" y="0"/>
          <a:ext cx="0" cy="0"/>
          <a:chOff x="0" y="0"/>
          <a:chExt cx="0" cy="0"/>
        </a:xfrm>
      </p:grpSpPr>
      <p:sp>
        <p:nvSpPr>
          <p:cNvPr id="1060" name="Google Shape;1060;p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Permanent Home test </a:t>
            </a:r>
            <a:endParaRPr lang="en-US"/>
          </a:p>
          <a:p>
            <a:pPr marL="171450" lvl="0" indent="-171450" algn="l" rtl="0">
              <a:lnSpc>
                <a:spcPct val="101000"/>
              </a:lnSpc>
              <a:spcBef>
                <a:spcPts val="9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Individual to be resident of the country where he is a permanent home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71450" marR="741680" lvl="0" indent="-171450" algn="l" rtl="0">
              <a:lnSpc>
                <a:spcPct val="101000"/>
              </a:lnSpc>
              <a:spcBef>
                <a:spcPts val="116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Permanent home would be a facility which is available to the person at all times continuously and not occasionally</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71450" marR="119380" lvl="0" indent="-171450" algn="l" rtl="0">
              <a:lnSpc>
                <a:spcPct val="101000"/>
              </a:lnSpc>
              <a:spcBef>
                <a:spcPts val="48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Permanent home does not mean ‘owned’ home but also includes a home taken on rent for a prolonged period of time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Consequently, any facility taken for a short period of time, even if for reasons of business or holiday will not be regarded as permanent home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95250" algn="l" rtl="0">
              <a:lnSpc>
                <a:spcPct val="101000"/>
              </a:lnSpc>
              <a:spcBef>
                <a:spcPts val="485"/>
              </a:spcBef>
              <a:spcAft>
                <a:spcPts val="0"/>
              </a:spcAft>
              <a:buClr>
                <a:schemeClr val="dk1"/>
              </a:buClr>
              <a:buSzPts val="1200"/>
              <a:buFont typeface="Noto Sans Symbols"/>
              <a:buNone/>
            </a:pPr>
            <a:endParaRPr sz="1200" b="0" i="0">
              <a:solidFill>
                <a:schemeClr val="dk1"/>
              </a:solidFill>
              <a:latin typeface="Arial" panose="020B0604020202020204"/>
              <a:ea typeface="Arial" panose="020B0604020202020204"/>
              <a:cs typeface="Arial" panose="020B0604020202020204"/>
              <a:sym typeface="Arial" panose="020B0604020202020204"/>
            </a:endParaRPr>
          </a:p>
          <a:p>
            <a:pPr marL="11430" marR="4445" lvl="0" indent="0" algn="l" rtl="0">
              <a:lnSpc>
                <a:spcPct val="101000"/>
              </a:lnSpc>
              <a:spcBef>
                <a:spcPts val="485"/>
              </a:spcBef>
              <a:spcAft>
                <a:spcPts val="0"/>
              </a:spcAft>
              <a:buClr>
                <a:schemeClr val="dk1"/>
              </a:buClr>
              <a:buSzPts val="1200"/>
              <a:buFont typeface="Noto Sans Symbols"/>
              <a:buNone/>
            </a:pPr>
            <a:r>
              <a:rPr lang="en-US" sz="1200"/>
              <a:t>Centre of Vital Interest Test</a:t>
            </a:r>
            <a:endParaRPr sz="12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Centre of vital interests would be the place where the personal and economic interest of the individual are concentrated</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1"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This second-step test is evaluated when the individual –</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1430" marR="4445" lvl="2" indent="0" algn="l" rtl="0">
              <a:lnSpc>
                <a:spcPct val="101000"/>
              </a:lnSpc>
              <a:spcBef>
                <a:spcPts val="485"/>
              </a:spcBef>
              <a:spcAft>
                <a:spcPts val="0"/>
              </a:spcAft>
              <a:buClr>
                <a:schemeClr val="dk1"/>
              </a:buClr>
              <a:buSzPts val="1400"/>
              <a:buFont typeface="Noto Sans Symbols"/>
              <a:buNone/>
            </a:pPr>
            <a:r>
              <a:rPr lang="en-US" sz="1400" b="0" i="0">
                <a:solidFill>
                  <a:schemeClr val="dk1"/>
                </a:solidFill>
                <a:latin typeface="Arial" panose="020B0604020202020204"/>
                <a:ea typeface="Arial" panose="020B0604020202020204"/>
                <a:cs typeface="Arial" panose="020B0604020202020204"/>
                <a:sym typeface="Arial" panose="020B0604020202020204"/>
              </a:rPr>
              <a:t>has a permanent home available in both the contracting states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1430" marR="4445" lvl="2" indent="0" algn="l" rtl="0">
              <a:lnSpc>
                <a:spcPct val="101000"/>
              </a:lnSpc>
              <a:spcBef>
                <a:spcPts val="485"/>
              </a:spcBef>
              <a:spcAft>
                <a:spcPts val="0"/>
              </a:spcAft>
              <a:buClr>
                <a:schemeClr val="dk1"/>
              </a:buClr>
              <a:buSzPts val="1400"/>
              <a:buFont typeface="Noto Sans Symbols"/>
              <a:buNone/>
            </a:pPr>
            <a:r>
              <a:rPr lang="en-US" sz="1400" b="0" i="0">
                <a:solidFill>
                  <a:schemeClr val="dk1"/>
                </a:solidFill>
                <a:latin typeface="Arial" panose="020B0604020202020204"/>
                <a:ea typeface="Arial" panose="020B0604020202020204"/>
                <a:cs typeface="Arial" panose="020B0604020202020204"/>
                <a:sym typeface="Arial" panose="020B0604020202020204"/>
              </a:rPr>
              <a:t>does not have a permanent home in either of the contracting states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Personal Interests - Family, social relations, political and cultural activities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Economic Interests - Occupation, place of business or place from where property is administered</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82550" algn="l" rtl="0">
              <a:lnSpc>
                <a:spcPct val="101000"/>
              </a:lnSpc>
              <a:spcBef>
                <a:spcPts val="485"/>
              </a:spcBef>
              <a:spcAft>
                <a:spcPts val="0"/>
              </a:spcAft>
              <a:buClr>
                <a:schemeClr val="dk1"/>
              </a:buClr>
              <a:buSzPts val="1400"/>
              <a:buFont typeface="Noto Sans Symbols"/>
              <a:buNone/>
            </a:pPr>
            <a:endParaRPr sz="1400" b="0" i="0">
              <a:solidFill>
                <a:schemeClr val="dk1"/>
              </a:solidFill>
              <a:latin typeface="Arial" panose="020B0604020202020204"/>
              <a:ea typeface="Arial" panose="020B0604020202020204"/>
              <a:cs typeface="Arial" panose="020B0604020202020204"/>
              <a:sym typeface="Arial" panose="020B0604020202020204"/>
            </a:endParaRPr>
          </a:p>
          <a:p>
            <a:pPr marL="11430" marR="4445" lvl="0" indent="0" algn="l" rtl="0">
              <a:lnSpc>
                <a:spcPct val="101000"/>
              </a:lnSpc>
              <a:spcBef>
                <a:spcPts val="485"/>
              </a:spcBef>
              <a:spcAft>
                <a:spcPts val="0"/>
              </a:spcAft>
              <a:buClr>
                <a:schemeClr val="dk1"/>
              </a:buClr>
              <a:buSzPts val="1400"/>
              <a:buFont typeface="Noto Sans Symbols"/>
              <a:buNone/>
            </a:pPr>
            <a:r>
              <a:rPr lang="en-US" sz="1400"/>
              <a:t>Habitual Abode Test</a:t>
            </a:r>
            <a:endParaRPr lang="en-US" sz="1400"/>
          </a:p>
          <a:p>
            <a:pPr marL="358775" marR="277495" lvl="0" indent="-171450" algn="l" rtl="0">
              <a:lnSpc>
                <a:spcPct val="101000"/>
              </a:lnSpc>
              <a:spcBef>
                <a:spcPts val="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Place of habitual abode would imply the state in which he has continuous, repeated and persistent stay</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107315" lvl="0" indent="-171450" algn="l" rtl="0">
              <a:lnSpc>
                <a:spcPct val="101000"/>
              </a:lnSpc>
              <a:spcBef>
                <a:spcPts val="149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When a person has a permanent home available in both the states, one needs to evaluate the frequency and duration of his stay in either of the states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314960" lvl="0" indent="-171450" algn="l" rtl="0">
              <a:lnSpc>
                <a:spcPct val="101000"/>
              </a:lnSpc>
              <a:spcBef>
                <a:spcPts val="0"/>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Conversely, where a person does not have a permanent home available in either of the states, one would need to aggregate all the stay of the individual in the relevant state</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4445" lvl="0" indent="-171450" algn="l" rtl="0">
              <a:lnSpc>
                <a:spcPct val="101000"/>
              </a:lnSpc>
              <a:spcBef>
                <a:spcPts val="0"/>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While determining the duration of stay, one may in addition to the stay at the permanent home, also take into his consideration his stay in temporary accommodations in the state of permanent home</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6350" lvl="0" indent="-171450" algn="l" rtl="0">
              <a:lnSpc>
                <a:spcPct val="101000"/>
              </a:lnSpc>
              <a:spcBef>
                <a:spcPts val="0"/>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The evaluation of habitual stay in either of the states should be done over a sufficiently lengthy period of time to determine stay in which of the two states is more habitual – what is sufficiently lengthy period is undefined and one needs to apply his/ her professional judgement</a:t>
            </a:r>
            <a:endParaRPr lang="en-US" sz="1400" b="0" i="0">
              <a:solidFill>
                <a:schemeClr val="dk1"/>
              </a:solidFill>
              <a:latin typeface="Arial" panose="020B0604020202020204"/>
              <a:ea typeface="Arial" panose="020B0604020202020204"/>
              <a:cs typeface="Arial" panose="020B0604020202020204"/>
              <a:sym typeface="Arial" panose="020B0604020202020204"/>
            </a:endParaRPr>
          </a:p>
        </p:txBody>
      </p:sp>
      <p:sp>
        <p:nvSpPr>
          <p:cNvPr id="1062" name="Google Shape;1062;p3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20" name="Shape 1120"/>
        <p:cNvGrpSpPr/>
        <p:nvPr/>
      </p:nvGrpSpPr>
      <p:grpSpPr>
        <a:xfrm>
          <a:off x="0" y="0"/>
          <a:ext cx="0" cy="0"/>
          <a:chOff x="0" y="0"/>
          <a:chExt cx="0" cy="0"/>
        </a:xfrm>
      </p:grpSpPr>
      <p:sp>
        <p:nvSpPr>
          <p:cNvPr id="1121" name="Google Shape;1121;p3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3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Permanent Home test </a:t>
            </a:r>
            <a:endParaRPr lang="en-US"/>
          </a:p>
          <a:p>
            <a:pPr marL="171450" lvl="0" indent="-171450" algn="l" rtl="0">
              <a:lnSpc>
                <a:spcPct val="101000"/>
              </a:lnSpc>
              <a:spcBef>
                <a:spcPts val="9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Individual to be resident of the country where he is a permanent home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71450" marR="741680" lvl="0" indent="-171450" algn="l" rtl="0">
              <a:lnSpc>
                <a:spcPct val="101000"/>
              </a:lnSpc>
              <a:spcBef>
                <a:spcPts val="116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Permanent home would be a facility which is available to the person at all times continuously and not occasionally</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71450" marR="119380" lvl="0" indent="-171450" algn="l" rtl="0">
              <a:lnSpc>
                <a:spcPct val="101000"/>
              </a:lnSpc>
              <a:spcBef>
                <a:spcPts val="48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Permanent home does not mean ‘owned’ home but also includes a home taken on rent for a prolonged period of time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200"/>
              <a:buFont typeface="Noto Sans Symbols"/>
              <a:buChar char="⮚"/>
            </a:pPr>
            <a:r>
              <a:rPr lang="en-US" sz="1200" b="0" i="0">
                <a:solidFill>
                  <a:schemeClr val="dk1"/>
                </a:solidFill>
                <a:latin typeface="Arial" panose="020B0604020202020204"/>
                <a:ea typeface="Arial" panose="020B0604020202020204"/>
                <a:cs typeface="Arial" panose="020B0604020202020204"/>
                <a:sym typeface="Arial" panose="020B0604020202020204"/>
              </a:rPr>
              <a:t>Consequently, any facility taken for a short period of time, even if for reasons of business or holiday will not be regarded as permanent home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95250" algn="l" rtl="0">
              <a:lnSpc>
                <a:spcPct val="101000"/>
              </a:lnSpc>
              <a:spcBef>
                <a:spcPts val="485"/>
              </a:spcBef>
              <a:spcAft>
                <a:spcPts val="0"/>
              </a:spcAft>
              <a:buClr>
                <a:schemeClr val="dk1"/>
              </a:buClr>
              <a:buSzPts val="1200"/>
              <a:buFont typeface="Noto Sans Symbols"/>
              <a:buNone/>
            </a:pPr>
            <a:endParaRPr sz="1200" b="0" i="0">
              <a:solidFill>
                <a:schemeClr val="dk1"/>
              </a:solidFill>
              <a:latin typeface="Arial" panose="020B0604020202020204"/>
              <a:ea typeface="Arial" panose="020B0604020202020204"/>
              <a:cs typeface="Arial" panose="020B0604020202020204"/>
              <a:sym typeface="Arial" panose="020B0604020202020204"/>
            </a:endParaRPr>
          </a:p>
          <a:p>
            <a:pPr marL="11430" marR="4445" lvl="0" indent="0" algn="l" rtl="0">
              <a:lnSpc>
                <a:spcPct val="101000"/>
              </a:lnSpc>
              <a:spcBef>
                <a:spcPts val="485"/>
              </a:spcBef>
              <a:spcAft>
                <a:spcPts val="0"/>
              </a:spcAft>
              <a:buClr>
                <a:schemeClr val="dk1"/>
              </a:buClr>
              <a:buSzPts val="1200"/>
              <a:buFont typeface="Noto Sans Symbols"/>
              <a:buNone/>
            </a:pPr>
            <a:r>
              <a:rPr lang="en-US" sz="1200"/>
              <a:t>Centre of Vital Interest Test</a:t>
            </a:r>
            <a:endParaRPr sz="12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Centre of vital interests would be the place where the personal and economic interest of the individual are concentrated</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1"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This second-step test is evaluated when the individual –</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1430" marR="4445" lvl="2" indent="0" algn="l" rtl="0">
              <a:lnSpc>
                <a:spcPct val="101000"/>
              </a:lnSpc>
              <a:spcBef>
                <a:spcPts val="485"/>
              </a:spcBef>
              <a:spcAft>
                <a:spcPts val="0"/>
              </a:spcAft>
              <a:buClr>
                <a:schemeClr val="dk1"/>
              </a:buClr>
              <a:buSzPts val="1400"/>
              <a:buFont typeface="Noto Sans Symbols"/>
              <a:buNone/>
            </a:pPr>
            <a:r>
              <a:rPr lang="en-US" sz="1400" b="0" i="0">
                <a:solidFill>
                  <a:schemeClr val="dk1"/>
                </a:solidFill>
                <a:latin typeface="Arial" panose="020B0604020202020204"/>
                <a:ea typeface="Arial" panose="020B0604020202020204"/>
                <a:cs typeface="Arial" panose="020B0604020202020204"/>
                <a:sym typeface="Arial" panose="020B0604020202020204"/>
              </a:rPr>
              <a:t>has a permanent home available in both the contracting states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1430" marR="4445" lvl="2" indent="0" algn="l" rtl="0">
              <a:lnSpc>
                <a:spcPct val="101000"/>
              </a:lnSpc>
              <a:spcBef>
                <a:spcPts val="485"/>
              </a:spcBef>
              <a:spcAft>
                <a:spcPts val="0"/>
              </a:spcAft>
              <a:buClr>
                <a:schemeClr val="dk1"/>
              </a:buClr>
              <a:buSzPts val="1400"/>
              <a:buFont typeface="Noto Sans Symbols"/>
              <a:buNone/>
            </a:pPr>
            <a:r>
              <a:rPr lang="en-US" sz="1400" b="0" i="0">
                <a:solidFill>
                  <a:schemeClr val="dk1"/>
                </a:solidFill>
                <a:latin typeface="Arial" panose="020B0604020202020204"/>
                <a:ea typeface="Arial" panose="020B0604020202020204"/>
                <a:cs typeface="Arial" panose="020B0604020202020204"/>
                <a:sym typeface="Arial" panose="020B0604020202020204"/>
              </a:rPr>
              <a:t>does not have a permanent home in either of the contracting states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Personal Interests - Family, social relations, political and cultural activities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171450" algn="l" rtl="0">
              <a:lnSpc>
                <a:spcPct val="101000"/>
              </a:lnSpc>
              <a:spcBef>
                <a:spcPts val="4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Economic Interests - Occupation, place of business or place from where property is administered</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182880" marR="4445" lvl="0" indent="-82550" algn="l" rtl="0">
              <a:lnSpc>
                <a:spcPct val="101000"/>
              </a:lnSpc>
              <a:spcBef>
                <a:spcPts val="485"/>
              </a:spcBef>
              <a:spcAft>
                <a:spcPts val="0"/>
              </a:spcAft>
              <a:buClr>
                <a:schemeClr val="dk1"/>
              </a:buClr>
              <a:buSzPts val="1400"/>
              <a:buFont typeface="Noto Sans Symbols"/>
              <a:buNone/>
            </a:pPr>
            <a:endParaRPr sz="1400" b="0" i="0">
              <a:solidFill>
                <a:schemeClr val="dk1"/>
              </a:solidFill>
              <a:latin typeface="Arial" panose="020B0604020202020204"/>
              <a:ea typeface="Arial" panose="020B0604020202020204"/>
              <a:cs typeface="Arial" panose="020B0604020202020204"/>
              <a:sym typeface="Arial" panose="020B0604020202020204"/>
            </a:endParaRPr>
          </a:p>
          <a:p>
            <a:pPr marL="11430" marR="4445" lvl="0" indent="0" algn="l" rtl="0">
              <a:lnSpc>
                <a:spcPct val="101000"/>
              </a:lnSpc>
              <a:spcBef>
                <a:spcPts val="485"/>
              </a:spcBef>
              <a:spcAft>
                <a:spcPts val="0"/>
              </a:spcAft>
              <a:buClr>
                <a:schemeClr val="dk1"/>
              </a:buClr>
              <a:buSzPts val="1400"/>
              <a:buFont typeface="Noto Sans Symbols"/>
              <a:buNone/>
            </a:pPr>
            <a:r>
              <a:rPr lang="en-US" sz="1400"/>
              <a:t>Habitual Abode Test</a:t>
            </a:r>
            <a:endParaRPr lang="en-US" sz="1400"/>
          </a:p>
          <a:p>
            <a:pPr marL="358775" marR="277495" lvl="0" indent="-171450" algn="l" rtl="0">
              <a:lnSpc>
                <a:spcPct val="101000"/>
              </a:lnSpc>
              <a:spcBef>
                <a:spcPts val="8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Place of habitual abode would imply the state in which he has continuous, repeated and persistent stay</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107315" lvl="0" indent="-171450" algn="l" rtl="0">
              <a:lnSpc>
                <a:spcPct val="101000"/>
              </a:lnSpc>
              <a:spcBef>
                <a:spcPts val="1495"/>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When a person has a permanent home available in both the states, one needs to evaluate the frequency and duration of his stay in either of the states</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314960" lvl="0" indent="-171450" algn="l" rtl="0">
              <a:lnSpc>
                <a:spcPct val="101000"/>
              </a:lnSpc>
              <a:spcBef>
                <a:spcPts val="0"/>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Conversely, where a person does not have a permanent home available in either of the states, one would need to aggregate all the stay of the individual in the relevant state</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4445" lvl="0" indent="-171450" algn="l" rtl="0">
              <a:lnSpc>
                <a:spcPct val="101000"/>
              </a:lnSpc>
              <a:spcBef>
                <a:spcPts val="0"/>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While determining the duration of stay, one may in addition to the stay at the permanent home, also take into his consideration his stay in temporary accommodations in the state of permanent home</a:t>
            </a:r>
            <a:endParaRPr lang="en-US" sz="1400" b="0" i="0">
              <a:solidFill>
                <a:schemeClr val="dk1"/>
              </a:solidFill>
              <a:latin typeface="Arial" panose="020B0604020202020204"/>
              <a:ea typeface="Arial" panose="020B0604020202020204"/>
              <a:cs typeface="Arial" panose="020B0604020202020204"/>
              <a:sym typeface="Arial" panose="020B0604020202020204"/>
            </a:endParaRPr>
          </a:p>
          <a:p>
            <a:pPr marL="358775" marR="6350" lvl="0" indent="-171450" algn="l" rtl="0">
              <a:lnSpc>
                <a:spcPct val="101000"/>
              </a:lnSpc>
              <a:spcBef>
                <a:spcPts val="0"/>
              </a:spcBef>
              <a:spcAft>
                <a:spcPts val="0"/>
              </a:spcAft>
              <a:buClr>
                <a:schemeClr val="dk1"/>
              </a:buClr>
              <a:buSzPts val="1400"/>
              <a:buFont typeface="Noto Sans Symbols"/>
              <a:buChar char="⮚"/>
            </a:pPr>
            <a:r>
              <a:rPr lang="en-US" sz="1400" b="0" i="0">
                <a:solidFill>
                  <a:schemeClr val="dk1"/>
                </a:solidFill>
                <a:latin typeface="Arial" panose="020B0604020202020204"/>
                <a:ea typeface="Arial" panose="020B0604020202020204"/>
                <a:cs typeface="Arial" panose="020B0604020202020204"/>
                <a:sym typeface="Arial" panose="020B0604020202020204"/>
              </a:rPr>
              <a:t>The evaluation of habitual stay in either of the states should be done over a sufficiently lengthy period of time to determine stay in which of the two states is more habitual – what is sufficiently lengthy period is undefined and one needs to apply his/ her professional judgement</a:t>
            </a:r>
            <a:endParaRPr lang="en-US" sz="1400" b="0" i="0">
              <a:solidFill>
                <a:schemeClr val="dk1"/>
              </a:solidFill>
              <a:latin typeface="Arial" panose="020B0604020202020204"/>
              <a:ea typeface="Arial" panose="020B0604020202020204"/>
              <a:cs typeface="Arial" panose="020B0604020202020204"/>
              <a:sym typeface="Arial" panose="020B0604020202020204"/>
            </a:endParaRPr>
          </a:p>
        </p:txBody>
      </p:sp>
      <p:sp>
        <p:nvSpPr>
          <p:cNvPr id="1123" name="Google Shape;1123;p3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3" name="Shape 1143"/>
        <p:cNvGrpSpPr/>
        <p:nvPr/>
      </p:nvGrpSpPr>
      <p:grpSpPr>
        <a:xfrm>
          <a:off x="0" y="0"/>
          <a:ext cx="0" cy="0"/>
          <a:chOff x="0" y="0"/>
          <a:chExt cx="0" cy="0"/>
        </a:xfrm>
      </p:grpSpPr>
      <p:sp>
        <p:nvSpPr>
          <p:cNvPr id="1144" name="Google Shape;1144;p3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145" name="Google Shape;1145;p3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4" name="Shape 574"/>
        <p:cNvGrpSpPr/>
        <p:nvPr/>
      </p:nvGrpSpPr>
      <p:grpSpPr>
        <a:xfrm>
          <a:off x="0" y="0"/>
          <a:ext cx="0" cy="0"/>
          <a:chOff x="0" y="0"/>
          <a:chExt cx="0" cy="0"/>
        </a:xfrm>
      </p:grpSpPr>
      <p:sp>
        <p:nvSpPr>
          <p:cNvPr id="575" name="Google Shape;575;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ROR – Global income</a:t>
            </a:r>
            <a:endParaRPr lang="en-US"/>
          </a:p>
          <a:p>
            <a:pPr marL="0" marR="0" lvl="0" indent="0" algn="l" rtl="0">
              <a:lnSpc>
                <a:spcPct val="100000"/>
              </a:lnSpc>
              <a:spcBef>
                <a:spcPts val="0"/>
              </a:spcBef>
              <a:spcAft>
                <a:spcPts val="0"/>
              </a:spcAft>
              <a:buClr>
                <a:schemeClr val="dk1"/>
              </a:buClr>
              <a:buSzPts val="1200"/>
              <a:buFont typeface="Arial" panose="020B0604020202020204"/>
              <a:buNone/>
            </a:pPr>
            <a:r>
              <a:rPr lang="en-US"/>
              <a:t>RNOR - Exempt from paying Indian tax on foreign-sourced income, provided it is not derived from a business or profession controlled in India.</a:t>
            </a:r>
            <a:r>
              <a:rPr lang="en-US" b="1"/>
              <a:t> </a:t>
            </a:r>
            <a:r>
              <a:rPr lang="en-US" sz="1200" b="1" i="0">
                <a:solidFill>
                  <a:schemeClr val="dk1"/>
                </a:solidFill>
                <a:latin typeface="Arial" panose="020B0604020202020204"/>
                <a:ea typeface="Arial" panose="020B0604020202020204"/>
                <a:cs typeface="Arial" panose="020B0604020202020204"/>
                <a:sym typeface="Arial" panose="020B0604020202020204"/>
              </a:rPr>
              <a:t>Income earned outside India as well as received outside India.</a:t>
            </a:r>
            <a:endParaRPr lang="en-US" sz="1200" b="1"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a:t>NR – Only India-Sourced Income</a:t>
            </a:r>
            <a:endParaRPr lang="en-US"/>
          </a:p>
          <a:p>
            <a:pPr marL="0" lvl="0" indent="0" algn="l" rtl="0">
              <a:spcBef>
                <a:spcPts val="0"/>
              </a:spcBef>
              <a:spcAft>
                <a:spcPts val="0"/>
              </a:spcAft>
              <a:buNone/>
            </a:pPr>
            <a:r>
              <a:rPr lang="en-US"/>
              <a:t>Same residency status applies to all source of income</a:t>
            </a:r>
            <a:endParaRPr lang="en-US"/>
          </a:p>
          <a:p>
            <a:pPr marL="0" lvl="0" indent="0" algn="l" rtl="0">
              <a:spcBef>
                <a:spcPts val="0"/>
              </a:spcBef>
              <a:spcAft>
                <a:spcPts val="0"/>
              </a:spcAft>
              <a:buNone/>
            </a:pPr>
            <a:r>
              <a:rPr lang="en-US" sz="1200" b="0" i="0">
                <a:solidFill>
                  <a:schemeClr val="dk1"/>
                </a:solidFill>
                <a:latin typeface="Arial" panose="020B0604020202020204"/>
                <a:ea typeface="Arial" panose="020B0604020202020204"/>
                <a:cs typeface="Arial" panose="020B0604020202020204"/>
                <a:sym typeface="Arial" panose="020B0604020202020204"/>
              </a:rPr>
              <a:t>The term residential status has been coined under the income tax laws of India and must not be confused with an individual’s citizenship in India. </a:t>
            </a:r>
            <a:endParaRPr lang="en-US" sz="1200" b="0" i="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r>
              <a:rPr lang="en-US" sz="1200" b="0" i="0">
                <a:solidFill>
                  <a:schemeClr val="dk1"/>
                </a:solidFill>
                <a:latin typeface="Arial" panose="020B0604020202020204"/>
                <a:ea typeface="Arial" panose="020B0604020202020204"/>
                <a:cs typeface="Arial" panose="020B0604020202020204"/>
                <a:sym typeface="Arial" panose="020B0604020202020204"/>
              </a:rPr>
              <a:t>Stay in India includes stay in the territorial waters of India i.e. 12 nautical miles into the sea from the Indian coastline</a:t>
            </a:r>
            <a:endParaRPr lang="en-US" sz="1200" b="0" i="0">
              <a:solidFill>
                <a:schemeClr val="dk1"/>
              </a:solidFill>
              <a:latin typeface="Arial" panose="020B0604020202020204"/>
              <a:ea typeface="Arial" panose="020B0604020202020204"/>
              <a:cs typeface="Arial" panose="020B0604020202020204"/>
              <a:sym typeface="Arial" panose="020B0604020202020204"/>
            </a:endParaRPr>
          </a:p>
        </p:txBody>
      </p:sp>
      <p:sp>
        <p:nvSpPr>
          <p:cNvPr id="577" name="Google Shape;577;p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6" name="Shape 616"/>
        <p:cNvGrpSpPr/>
        <p:nvPr/>
      </p:nvGrpSpPr>
      <p:grpSpPr>
        <a:xfrm>
          <a:off x="0" y="0"/>
          <a:ext cx="0" cy="0"/>
          <a:chOff x="0" y="0"/>
          <a:chExt cx="0" cy="0"/>
        </a:xfrm>
      </p:grpSpPr>
      <p:sp>
        <p:nvSpPr>
          <p:cNvPr id="617" name="Google Shape;617;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Residence in India as per Income Tax Act 2025:</a:t>
            </a:r>
            <a:endParaRPr lang="en-US"/>
          </a:p>
          <a:p>
            <a:pPr marL="342900" lvl="0" indent="-342900" algn="l" rtl="0">
              <a:spcBef>
                <a:spcPts val="0"/>
              </a:spcBef>
              <a:spcAft>
                <a:spcPts val="0"/>
              </a:spcAft>
              <a:buClr>
                <a:srgbClr val="1C1D1F"/>
              </a:buClr>
              <a:buSzPts val="1200"/>
              <a:buFont typeface="Times New Roman" panose="02020603050405020304"/>
              <a:buAutoNum type="arabicParenBoth"/>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For the purposes of this Act, residential status in India in a tax year of a person shall be determined as per the provisions of this section.</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(2) An individual shall be resident in India in a tax year, if he—</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is in India for a total period of one hundred and eighty-two days or more in that tax year;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is in India cumulatively for sixty days or more during that year and has been in India cumulatively for three hundred and sixty-five days or more in the four years preceding such tax year.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(3) The provisions of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not apply in the case of an individual who is a citizen of India and leaves India in any tax year—</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(a)</a:t>
            </a:r>
            <a:r>
              <a:rPr lang="en-US">
                <a:latin typeface="Times New Roman" panose="02020603050405020304"/>
                <a:ea typeface="Times New Roman" panose="02020603050405020304"/>
                <a:cs typeface="Times New Roman" panose="02020603050405020304"/>
                <a:sym typeface="Times New Roman" panose="02020603050405020304"/>
              </a:rPr>
              <a:t> as a member of the crew of an Indian ship, as defined in section 3(18) of the Merchant Shipping Act, 1958 (44 of 1958);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a:latin typeface="Times New Roman" panose="02020603050405020304"/>
                <a:ea typeface="Times New Roman" panose="02020603050405020304"/>
                <a:cs typeface="Times New Roman" panose="02020603050405020304"/>
                <a:sym typeface="Times New Roman" panose="02020603050405020304"/>
              </a:rPr>
              <a:t> for the purposes of employment outside India.</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(4) The provisions of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not apply, subject to the provisions of sub-section (5) in the case of an individual—</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Clr>
                <a:schemeClr val="dk1"/>
              </a:buClr>
              <a:buSzPts val="12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(a) who is a citizen of India or a person of Indian origin;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Clr>
                <a:schemeClr val="dk1"/>
              </a:buClr>
              <a:buSzPts val="12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(b) who being outside India, comes on a visit to India in any tax year.</a:t>
            </a:r>
            <a:br>
              <a:rPr lang="en-US">
                <a:latin typeface="Times New Roman" panose="02020603050405020304"/>
                <a:ea typeface="Times New Roman" panose="02020603050405020304"/>
                <a:cs typeface="Times New Roman" panose="02020603050405020304"/>
                <a:sym typeface="Times New Roman" panose="02020603050405020304"/>
              </a:rPr>
            </a:b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(5) Where the person referred to in sub-section (4) has a total income exceeding fifteen lakh rupees during the tax year referred therein (other than the income from foreign sources),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apply as if the words "sixty days" had been substituted with "one hundred and twenty days".</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6) For the purposes of sub-section (2), if the individual is—</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a citizen of India;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a member of the crew of a foreign-bound ship leaving India,</a:t>
            </a: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the total number of days in India, in respect of that voyage, shall be determined in such manner and subject to such conditions, as may be prescribed.</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(7) Irrespective of the provisions of sub-sections (2) to (6), an individual shall be deemed to be resident in India for a tax year, if he—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is a citizen of India;</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is not liable to tax in any other country or territory due to his domicile, residence, or similar criteria;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has total income exceeding fifteen lakh rupees during such tax year (other than the income from foreign sources).</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266700" algn="l" rtl="0">
              <a:spcBef>
                <a:spcPts val="0"/>
              </a:spcBef>
              <a:spcAft>
                <a:spcPts val="0"/>
              </a:spcAft>
              <a:buClr>
                <a:schemeClr val="dk1"/>
              </a:buClr>
              <a:buSzPts val="1200"/>
              <a:buFont typeface="Arial" panose="020B0604020202020204"/>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(8) Sub-section (7) shall not apply to an individual, who is resident in India for a tax year under sub-sections (2) to (6).</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(9) A Hindu undivided family, firm or other association of persons shall be resident in India in any tax year unless the control and management of its affairs is situated wholly outside India during such tax year.</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(10)(</a:t>
            </a:r>
            <a:r>
              <a:rPr lang="en-US" i="1">
                <a:solidFill>
                  <a:srgbClr val="1C1D1F"/>
                </a:solidFill>
                <a:latin typeface="Times New Roman" panose="02020603050405020304"/>
                <a:ea typeface="Times New Roman" panose="02020603050405020304"/>
                <a:cs typeface="Times New Roman" panose="02020603050405020304"/>
                <a:sym typeface="Times New Roman" panose="02020603050405020304"/>
              </a:rPr>
              <a:t>a</a:t>
            </a: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 A company is said to be a resident in India in any tax year, if—</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 It is an Indian company ; or</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 </a:t>
            </a:r>
            <a:r>
              <a:rPr lang="en-US">
                <a:latin typeface="Times New Roman" panose="02020603050405020304"/>
                <a:ea typeface="Times New Roman" panose="02020603050405020304"/>
                <a:cs typeface="Times New Roman" panose="02020603050405020304"/>
                <a:sym typeface="Times New Roman" panose="02020603050405020304"/>
              </a:rPr>
              <a:t>its place of effective management is in India in that tax year;</a:t>
            </a:r>
            <a:br>
              <a:rPr lang="en-US">
                <a:latin typeface="Times New Roman" panose="02020603050405020304"/>
                <a:ea typeface="Times New Roman" panose="02020603050405020304"/>
                <a:cs typeface="Times New Roman" panose="02020603050405020304"/>
                <a:sym typeface="Times New Roman" panose="02020603050405020304"/>
              </a:rPr>
            </a:br>
            <a:endParaRPr>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a:t>
            </a:r>
            <a:r>
              <a:rPr lang="en-US" i="1">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 for the purposes of this sub-section, "place of effective management" means a place where key management and commercial decisions necessary for the conduct of business of the company as a whole are, in substance, made.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(11) Every other person is resident in India in any tax year unless during that tax year the control and management of the affairs of such person is situated wholly outside India.</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(12) If a person is resident in India in a tax year for any source of income, he shall be deemed to be resident in India in that tax year for each of his other sources of income.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(13) A person is not ordinarily resident in India in any tax year, if that person is—</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an individual who has been, or a Hindu undivided family, whose manager has been—</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latin typeface="Times New Roman" panose="02020603050405020304"/>
                <a:ea typeface="Times New Roman" panose="02020603050405020304"/>
                <a:cs typeface="Times New Roman" panose="02020603050405020304"/>
                <a:sym typeface="Times New Roman" panose="02020603050405020304"/>
              </a:rPr>
              <a:t>i) a non-resident in India in nine out of the ten tax years preceding that year;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 </a:t>
            </a:r>
            <a:r>
              <a:rPr lang="en-US">
                <a:latin typeface="Times New Roman" panose="02020603050405020304"/>
                <a:ea typeface="Times New Roman" panose="02020603050405020304"/>
                <a:cs typeface="Times New Roman" panose="02020603050405020304"/>
                <a:sym typeface="Times New Roman" panose="02020603050405020304"/>
              </a:rPr>
              <a:t>in India cumulatively for seven hundred and twenty-nine days or less in seven tax years preceding that year; or</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(b) a citizen of India or a person of Indian origin,—</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i) whose total income excluding income from foreign sources exceeds fifteen lakh rupees during the tax year, as mentioned in sub-section (5);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a:t>
            </a:r>
            <a:r>
              <a:rPr lang="en-US">
                <a:latin typeface="Times New Roman" panose="02020603050405020304"/>
                <a:ea typeface="Times New Roman" panose="02020603050405020304"/>
                <a:cs typeface="Times New Roman" panose="02020603050405020304"/>
                <a:sym typeface="Times New Roman" panose="02020603050405020304"/>
              </a:rPr>
              <a:t> who has been in India cumulatively for one hundred and twenty days or more but less than one hundred and eighty-two days during the tax year; or</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c) a citizen of India who is deemed to be resident in India under sub-section (7).</a:t>
            </a:r>
            <a:br>
              <a:rPr lang="en-US">
                <a:latin typeface="Times New Roman" panose="02020603050405020304"/>
                <a:ea typeface="Times New Roman" panose="02020603050405020304"/>
                <a:cs typeface="Times New Roman" panose="02020603050405020304"/>
                <a:sym typeface="Times New Roman" panose="02020603050405020304"/>
              </a:rPr>
            </a:b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(14) For the purposes of this section, "income from foreign sources" means the income, which accrues or arises outside India (except income derived from a business controlled in or a profession set up in India) and which is not deemed to accrue or arise in India.</a:t>
            </a:r>
            <a:endParaRPr>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p>
          <a:p>
            <a:pPr marL="0" lvl="0" indent="0" algn="l" rtl="0">
              <a:spcBef>
                <a:spcPts val="0"/>
              </a:spcBef>
              <a:spcAft>
                <a:spcPts val="0"/>
              </a:spcAft>
              <a:buNone/>
            </a:pPr>
          </a:p>
        </p:txBody>
      </p:sp>
      <p:sp>
        <p:nvSpPr>
          <p:cNvPr id="619" name="Google Shape;619;p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3" name="Shape 643"/>
        <p:cNvGrpSpPr/>
        <p:nvPr/>
      </p:nvGrpSpPr>
      <p:grpSpPr>
        <a:xfrm>
          <a:off x="0" y="0"/>
          <a:ext cx="0" cy="0"/>
          <a:chOff x="0" y="0"/>
          <a:chExt cx="0" cy="0"/>
        </a:xfrm>
      </p:grpSpPr>
      <p:sp>
        <p:nvSpPr>
          <p:cNvPr id="644" name="Google Shape;644;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Example 1: Returning NRI</a:t>
            </a:r>
            <a:endParaRPr b="1"/>
          </a:p>
          <a:p>
            <a:pPr marL="0" lvl="0" indent="0" algn="l" rtl="0">
              <a:spcBef>
                <a:spcPts val="0"/>
              </a:spcBef>
              <a:spcAft>
                <a:spcPts val="0"/>
              </a:spcAft>
              <a:buNone/>
            </a:pPr>
            <a:r>
              <a:rPr lang="en-US" b="1"/>
              <a:t>Mr. Sharma</a:t>
            </a:r>
            <a:r>
              <a:rPr lang="en-US"/>
              <a:t> worked in the USA for 12 years and returned to India permanently in April 2024.</a:t>
            </a:r>
            <a:endParaRPr lang="en-US"/>
          </a:p>
          <a:p>
            <a:pPr marL="0" lvl="0" indent="0" algn="l" rtl="0">
              <a:spcBef>
                <a:spcPts val="0"/>
              </a:spcBef>
              <a:spcAft>
                <a:spcPts val="0"/>
              </a:spcAft>
              <a:buNone/>
            </a:pPr>
            <a:r>
              <a:rPr lang="en-US"/>
              <a:t>He qualifies as </a:t>
            </a:r>
            <a:r>
              <a:rPr lang="en-US" b="1"/>
              <a:t>RNOR</a:t>
            </a:r>
            <a:r>
              <a:rPr lang="en-US"/>
              <a:t> (since he was non-resident for 9+ of the last 10 years).</a:t>
            </a:r>
            <a:endParaRPr lang="en-US"/>
          </a:p>
          <a:p>
            <a:pPr marL="0" lvl="0" indent="0" algn="l" rtl="0">
              <a:spcBef>
                <a:spcPts val="0"/>
              </a:spcBef>
              <a:spcAft>
                <a:spcPts val="0"/>
              </a:spcAft>
              <a:buNone/>
            </a:pPr>
            <a:r>
              <a:rPr lang="en-US" b="1"/>
              <a:t>Salary from his US employer (still continuing)</a:t>
            </a:r>
            <a:r>
              <a:rPr lang="en-US"/>
              <a:t> → </a:t>
            </a:r>
            <a:r>
              <a:rPr lang="en-US" b="1"/>
              <a:t>Not taxable in India</a:t>
            </a:r>
            <a:endParaRPr lang="en-US" b="1"/>
          </a:p>
          <a:p>
            <a:pPr marL="0" lvl="0" indent="0" algn="l" rtl="0">
              <a:spcBef>
                <a:spcPts val="0"/>
              </a:spcBef>
              <a:spcAft>
                <a:spcPts val="0"/>
              </a:spcAft>
              <a:buNone/>
            </a:pPr>
            <a:r>
              <a:rPr lang="en-US" b="1"/>
              <a:t>Rental income from his Mumbai flat</a:t>
            </a:r>
            <a:r>
              <a:rPr lang="en-US"/>
              <a:t> → </a:t>
            </a:r>
            <a:r>
              <a:rPr lang="en-US" b="1"/>
              <a:t>Taxable in India</a:t>
            </a:r>
            <a:endParaRPr lang="en-US" b="1"/>
          </a:p>
          <a:p>
            <a:pPr marL="0" lvl="0" indent="0" algn="l" rtl="0">
              <a:spcBef>
                <a:spcPts val="0"/>
              </a:spcBef>
              <a:spcAft>
                <a:spcPts val="0"/>
              </a:spcAft>
              <a:buNone/>
            </a:pPr>
            <a:r>
              <a:rPr lang="en-US" b="1"/>
              <a:t>Interest from US bank account</a:t>
            </a:r>
            <a:r>
              <a:rPr lang="en-US"/>
              <a:t> → </a:t>
            </a:r>
            <a:r>
              <a:rPr lang="en-US" b="1"/>
              <a:t>Not taxable</a:t>
            </a:r>
            <a:endParaRPr lang="en-US" b="1"/>
          </a:p>
          <a:p>
            <a:pPr marL="0" lvl="0" indent="0" algn="l" rtl="0">
              <a:spcBef>
                <a:spcPts val="0"/>
              </a:spcBef>
              <a:spcAft>
                <a:spcPts val="0"/>
              </a:spcAft>
              <a:buNone/>
            </a:pPr>
            <a:r>
              <a:rPr lang="en-US"/>
              <a:t>If he were classified as </a:t>
            </a:r>
            <a:r>
              <a:rPr lang="en-US" b="1"/>
              <a:t>ROR</a:t>
            </a:r>
            <a:r>
              <a:rPr lang="en-US"/>
              <a:t>, his US salary and US bank interest would also be taxable in India.</a:t>
            </a:r>
            <a:endParaRPr lang="en-US"/>
          </a:p>
          <a:p>
            <a:pPr marL="0" lvl="0" indent="0" algn="l" rtl="0">
              <a:spcBef>
                <a:spcPts val="0"/>
              </a:spcBef>
              <a:spcAft>
                <a:spcPts val="0"/>
              </a:spcAft>
              <a:buNone/>
            </a:pPr>
          </a:p>
          <a:p>
            <a:pPr marL="0" lvl="0" indent="0" algn="l" rtl="0">
              <a:spcBef>
                <a:spcPts val="0"/>
              </a:spcBef>
              <a:spcAft>
                <a:spcPts val="0"/>
              </a:spcAft>
              <a:buNone/>
            </a:pPr>
            <a:r>
              <a:rPr lang="en-US" b="1"/>
              <a:t>Example 2: Indian Resident with Foreign Investments</a:t>
            </a:r>
            <a:endParaRPr b="1"/>
          </a:p>
          <a:p>
            <a:pPr marL="0" lvl="0" indent="0" algn="l" rtl="0">
              <a:spcBef>
                <a:spcPts val="0"/>
              </a:spcBef>
              <a:spcAft>
                <a:spcPts val="0"/>
              </a:spcAft>
              <a:buNone/>
            </a:pPr>
            <a:r>
              <a:rPr lang="en-US" b="1"/>
              <a:t>Ms. Priya</a:t>
            </a:r>
            <a:r>
              <a:rPr lang="en-US"/>
              <a:t> has lived in India her entire life (ROR status).</a:t>
            </a:r>
            <a:endParaRPr lang="en-US"/>
          </a:p>
          <a:p>
            <a:pPr marL="0" lvl="0" indent="0" algn="l" rtl="0">
              <a:spcBef>
                <a:spcPts val="0"/>
              </a:spcBef>
              <a:spcAft>
                <a:spcPts val="0"/>
              </a:spcAft>
              <a:buNone/>
            </a:pPr>
            <a:r>
              <a:rPr lang="en-US" b="1"/>
              <a:t>Salary from Indian company</a:t>
            </a:r>
            <a:r>
              <a:rPr lang="en-US"/>
              <a:t> → Taxable</a:t>
            </a:r>
            <a:endParaRPr lang="en-US"/>
          </a:p>
          <a:p>
            <a:pPr marL="0" lvl="0" indent="0" algn="l" rtl="0">
              <a:spcBef>
                <a:spcPts val="0"/>
              </a:spcBef>
              <a:spcAft>
                <a:spcPts val="0"/>
              </a:spcAft>
              <a:buNone/>
            </a:pPr>
            <a:r>
              <a:rPr lang="en-US" b="1"/>
              <a:t>Dividend from US shares (Apple, Google)</a:t>
            </a:r>
            <a:r>
              <a:rPr lang="en-US"/>
              <a:t> → </a:t>
            </a:r>
            <a:r>
              <a:rPr lang="en-US" b="1"/>
              <a:t>Taxable in India</a:t>
            </a:r>
            <a:endParaRPr lang="en-US" b="1"/>
          </a:p>
          <a:p>
            <a:pPr marL="0" lvl="0" indent="0" algn="l" rtl="0">
              <a:spcBef>
                <a:spcPts val="0"/>
              </a:spcBef>
              <a:spcAft>
                <a:spcPts val="0"/>
              </a:spcAft>
              <a:buNone/>
            </a:pPr>
            <a:r>
              <a:rPr lang="en-US" b="1"/>
              <a:t>Rental income from her London property</a:t>
            </a:r>
            <a:r>
              <a:rPr lang="en-US"/>
              <a:t> → </a:t>
            </a:r>
            <a:r>
              <a:rPr lang="en-US" b="1"/>
              <a:t>Taxable in India</a:t>
            </a:r>
            <a:endParaRPr lang="en-US" b="1"/>
          </a:p>
          <a:p>
            <a:pPr marL="0" lvl="0" indent="0" algn="l" rtl="0">
              <a:spcBef>
                <a:spcPts val="0"/>
              </a:spcBef>
              <a:spcAft>
                <a:spcPts val="0"/>
              </a:spcAft>
              <a:buNone/>
            </a:pPr>
            <a:r>
              <a:rPr lang="en-US"/>
              <a:t>She gets no exemption for foreign income because she is ordinarily resident.</a:t>
            </a:r>
            <a:endParaRPr lang="en-US"/>
          </a:p>
          <a:p>
            <a:pPr marL="0" lvl="0" indent="0" algn="l" rtl="0">
              <a:spcBef>
                <a:spcPts val="0"/>
              </a:spcBef>
              <a:spcAft>
                <a:spcPts val="0"/>
              </a:spcAft>
              <a:buNone/>
            </a:pPr>
          </a:p>
          <a:p>
            <a:pPr marL="0" marR="0" lvl="0" indent="0" algn="l" rtl="0">
              <a:lnSpc>
                <a:spcPct val="100000"/>
              </a:lnSpc>
              <a:spcBef>
                <a:spcPts val="0"/>
              </a:spcBef>
              <a:spcAft>
                <a:spcPts val="0"/>
              </a:spcAft>
              <a:buClr>
                <a:schemeClr val="dk1"/>
              </a:buClr>
              <a:buSzPts val="1200"/>
              <a:buFont typeface="Arial" panose="020B0604020202020204"/>
              <a:buNone/>
            </a:pPr>
            <a:r>
              <a:rPr lang="en-US" b="1"/>
              <a:t>Quick summary : RNOR is a transitional status</a:t>
            </a:r>
            <a:r>
              <a:rPr lang="en-US"/>
              <a:t> that benefits returning NRIs by </a:t>
            </a:r>
            <a:r>
              <a:rPr lang="en-US" b="1"/>
              <a:t>shielding their foreign income from Indian tax</a:t>
            </a:r>
            <a:r>
              <a:rPr lang="en-US"/>
              <a:t> for typically 2–3 years before they become Ordinarily Resident.</a:t>
            </a:r>
            <a:endParaRPr lang="en-US"/>
          </a:p>
          <a:p>
            <a:pPr marL="0" lvl="0" indent="0" algn="l" rtl="0">
              <a:spcBef>
                <a:spcPts val="0"/>
              </a:spcBef>
              <a:spcAft>
                <a:spcPts val="0"/>
              </a:spcAft>
              <a:buNone/>
            </a:pPr>
          </a:p>
        </p:txBody>
      </p:sp>
      <p:sp>
        <p:nvSpPr>
          <p:cNvPr id="646" name="Google Shape;646;p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2" name="Shape 662"/>
        <p:cNvGrpSpPr/>
        <p:nvPr/>
      </p:nvGrpSpPr>
      <p:grpSpPr>
        <a:xfrm>
          <a:off x="0" y="0"/>
          <a:ext cx="0" cy="0"/>
          <a:chOff x="0" y="0"/>
          <a:chExt cx="0" cy="0"/>
        </a:xfrm>
      </p:grpSpPr>
      <p:sp>
        <p:nvSpPr>
          <p:cNvPr id="663" name="Google Shape;663;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7: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Residence in India as per Income Tax Act 2025:</a:t>
            </a:r>
            <a:endParaRPr lang="en-US"/>
          </a:p>
          <a:p>
            <a:pPr marL="342900" lvl="0" indent="-342900" algn="l" rtl="0">
              <a:spcBef>
                <a:spcPts val="0"/>
              </a:spcBef>
              <a:spcAft>
                <a:spcPts val="0"/>
              </a:spcAft>
              <a:buClr>
                <a:srgbClr val="1C1D1F"/>
              </a:buClr>
              <a:buSzPts val="1200"/>
              <a:buFont typeface="Times New Roman" panose="02020603050405020304"/>
              <a:buAutoNum type="arabicParenBoth"/>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For the purposes of this Act, residential status in India in a tax year of a person shall be determined as per the provisions of this section.</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(2) An individual shall be resident in India in a tax year, if he—</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is in India for a total period of one hundred and eighty-two days or more in that tax year;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is in India cumulatively for sixty days or more during that year and has been in India cumulatively for three hundred and sixty-five days or more in the four years preceding such tax year.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(3) The provisions of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not apply in the case of an individual who is a citizen of India and leaves India in any tax year—</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(a)</a:t>
            </a:r>
            <a:r>
              <a:rPr lang="en-US">
                <a:latin typeface="Times New Roman" panose="02020603050405020304"/>
                <a:ea typeface="Times New Roman" panose="02020603050405020304"/>
                <a:cs typeface="Times New Roman" panose="02020603050405020304"/>
                <a:sym typeface="Times New Roman" panose="02020603050405020304"/>
              </a:rPr>
              <a:t> as a member of the crew of an Indian ship, as defined in section 3(18) of the Merchant Shipping Act, 1958 (44 of 1958);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a:latin typeface="Times New Roman" panose="02020603050405020304"/>
                <a:ea typeface="Times New Roman" panose="02020603050405020304"/>
                <a:cs typeface="Times New Roman" panose="02020603050405020304"/>
                <a:sym typeface="Times New Roman" panose="02020603050405020304"/>
              </a:rPr>
              <a:t> for the purposes of employment outside India.</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(4) The provisions of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not apply, subject to the provisions of sub-section (5) in the case of an individual—</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Clr>
                <a:schemeClr val="dk1"/>
              </a:buClr>
              <a:buSzPts val="12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(a) who is a citizen of India or a person of Indian origin;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Clr>
                <a:schemeClr val="dk1"/>
              </a:buClr>
              <a:buSzPts val="12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(b) who being outside India, comes on a visit to India in any tax year.</a:t>
            </a:r>
            <a:br>
              <a:rPr lang="en-US">
                <a:latin typeface="Times New Roman" panose="02020603050405020304"/>
                <a:ea typeface="Times New Roman" panose="02020603050405020304"/>
                <a:cs typeface="Times New Roman" panose="02020603050405020304"/>
                <a:sym typeface="Times New Roman" panose="02020603050405020304"/>
              </a:rPr>
            </a:b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(5) Where the person referred to in sub-section (4) has a total income exceeding fifteen lakh rupees during the tax year referred therein (other than the income from foreign sources),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apply as if the words "sixty days" had been substituted with "one hundred and twenty days".</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6) For the purposes of sub-section (2), if the individual is—</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a citizen of India;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a member of the crew of a foreign-bound ship leaving India,</a:t>
            </a: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the total number of days in India, in respect of that voyage, shall be determined in such manner and subject to such conditions, as may be prescribed.</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(7) Irrespective of the provisions of sub-sections (2) to (6), an individual shall be deemed to be resident in India for a tax year, if he—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is a citizen of India;</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is not liable to tax in any other country or territory due to his domicile, residence, or similar criteria;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has total income exceeding fifteen lakh rupees during such tax year (other than the income from foreign sources).</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266700" algn="l" rtl="0">
              <a:spcBef>
                <a:spcPts val="0"/>
              </a:spcBef>
              <a:spcAft>
                <a:spcPts val="0"/>
              </a:spcAft>
              <a:buClr>
                <a:schemeClr val="dk1"/>
              </a:buClr>
              <a:buSzPts val="1200"/>
              <a:buFont typeface="Arial" panose="020B0604020202020204"/>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(8) Sub-section (7) shall not apply to an individual, who is resident in India for a tax year under sub-sections (2) to (6).</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(9) A Hindu undivided family, firm or other association of persons shall be resident in India in any tax year unless the control and management of its affairs is situated wholly outside India during such tax year.</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(10)(</a:t>
            </a:r>
            <a:r>
              <a:rPr lang="en-US" i="1">
                <a:solidFill>
                  <a:srgbClr val="1C1D1F"/>
                </a:solidFill>
                <a:latin typeface="Times New Roman" panose="02020603050405020304"/>
                <a:ea typeface="Times New Roman" panose="02020603050405020304"/>
                <a:cs typeface="Times New Roman" panose="02020603050405020304"/>
                <a:sym typeface="Times New Roman" panose="02020603050405020304"/>
              </a:rPr>
              <a:t>a</a:t>
            </a: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 A company is said to be a resident in India in any tax year, if—</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 It is an Indian company ; or</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 </a:t>
            </a:r>
            <a:r>
              <a:rPr lang="en-US">
                <a:latin typeface="Times New Roman" panose="02020603050405020304"/>
                <a:ea typeface="Times New Roman" panose="02020603050405020304"/>
                <a:cs typeface="Times New Roman" panose="02020603050405020304"/>
                <a:sym typeface="Times New Roman" panose="02020603050405020304"/>
              </a:rPr>
              <a:t>its place of effective management is in India in that tax year;</a:t>
            </a:r>
            <a:br>
              <a:rPr lang="en-US">
                <a:latin typeface="Times New Roman" panose="02020603050405020304"/>
                <a:ea typeface="Times New Roman" panose="02020603050405020304"/>
                <a:cs typeface="Times New Roman" panose="02020603050405020304"/>
                <a:sym typeface="Times New Roman" panose="02020603050405020304"/>
              </a:rPr>
            </a:br>
            <a:endParaRPr>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a:t>
            </a:r>
            <a:r>
              <a:rPr lang="en-US" i="1">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 for the purposes of this sub-section, "place of effective management" means a place where key management and commercial decisions necessary for the conduct of business of the company as a whole are, in substance, made.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(11) Every other person is resident in India in any tax year unless during that tax year the control and management of the affairs of such person is situated wholly outside India.</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(12) If a person is resident in India in a tax year for any source of income, he shall be deemed to be resident in India in that tax year for each of his other sources of income.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(13) A person is not ordinarily resident in India in any tax year, if that person is—</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an individual who has been, or a Hindu undivided family, whose manager has been—</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latin typeface="Times New Roman" panose="02020603050405020304"/>
                <a:ea typeface="Times New Roman" panose="02020603050405020304"/>
                <a:cs typeface="Times New Roman" panose="02020603050405020304"/>
                <a:sym typeface="Times New Roman" panose="02020603050405020304"/>
              </a:rPr>
              <a:t>i) a non-resident in India in nine out of the ten tax years preceding that year;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 </a:t>
            </a:r>
            <a:r>
              <a:rPr lang="en-US">
                <a:latin typeface="Times New Roman" panose="02020603050405020304"/>
                <a:ea typeface="Times New Roman" panose="02020603050405020304"/>
                <a:cs typeface="Times New Roman" panose="02020603050405020304"/>
                <a:sym typeface="Times New Roman" panose="02020603050405020304"/>
              </a:rPr>
              <a:t>in India cumulatively for seven hundred and twenty-nine days or less in seven tax years preceding that year; or</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(b) a citizen of India or a person of Indian origin,—</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i) whose total income excluding income from foreign sources exceeds fifteen lakh rupees during the tax year, as mentioned in sub-section (5);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a:t>
            </a:r>
            <a:r>
              <a:rPr lang="en-US">
                <a:latin typeface="Times New Roman" panose="02020603050405020304"/>
                <a:ea typeface="Times New Roman" panose="02020603050405020304"/>
                <a:cs typeface="Times New Roman" panose="02020603050405020304"/>
                <a:sym typeface="Times New Roman" panose="02020603050405020304"/>
              </a:rPr>
              <a:t> who has been in India cumulatively for one hundred and twenty days or more but less than one hundred and eighty-two days during the tax year; or</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c) a citizen of India who is deemed to be resident in India under sub-section (7).</a:t>
            </a:r>
            <a:br>
              <a:rPr lang="en-US">
                <a:latin typeface="Times New Roman" panose="02020603050405020304"/>
                <a:ea typeface="Times New Roman" panose="02020603050405020304"/>
                <a:cs typeface="Times New Roman" panose="02020603050405020304"/>
                <a:sym typeface="Times New Roman" panose="02020603050405020304"/>
              </a:rPr>
            </a:b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(14) For the purposes of this section, "income from foreign sources" means the income, which accrues or arises outside India (except income derived from a business controlled in or a profession set up in India) and which is not deemed to accrue or arise in India.</a:t>
            </a:r>
            <a:endParaRPr>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p>
        </p:txBody>
      </p:sp>
      <p:sp>
        <p:nvSpPr>
          <p:cNvPr id="665" name="Google Shape;665;p7: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0" name="Shape 670"/>
        <p:cNvGrpSpPr/>
        <p:nvPr/>
      </p:nvGrpSpPr>
      <p:grpSpPr>
        <a:xfrm>
          <a:off x="0" y="0"/>
          <a:ext cx="0" cy="0"/>
          <a:chOff x="0" y="0"/>
          <a:chExt cx="0" cy="0"/>
        </a:xfrm>
      </p:grpSpPr>
      <p:sp>
        <p:nvSpPr>
          <p:cNvPr id="671" name="Google Shape;67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Residence in India as per Income Tax Act 2025:</a:t>
            </a:r>
            <a:endParaRPr lang="en-US"/>
          </a:p>
          <a:p>
            <a:pPr marL="342900" lvl="0" indent="-342900" algn="l" rtl="0">
              <a:spcBef>
                <a:spcPts val="0"/>
              </a:spcBef>
              <a:spcAft>
                <a:spcPts val="0"/>
              </a:spcAft>
              <a:buClr>
                <a:srgbClr val="1C1D1F"/>
              </a:buClr>
              <a:buSzPts val="1200"/>
              <a:buFont typeface="Times New Roman" panose="02020603050405020304"/>
              <a:buAutoNum type="arabicParenBoth"/>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For the purposes of this Act, residential status in India in a tax year of a person shall be determined as per the provisions of this section.</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(2) An individual shall be resident in India in a tax year, if he—</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is in India for a total period of one hundred and eighty-two days or more in that tax year;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228600" lvl="0" indent="-2286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is in India cumulatively for sixty days or more during that year and has been in India cumulatively for three hundred and sixty-five days or more in the four years preceding such tax year.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(3) The provisions of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not apply in the case of an individual who is a citizen of India and leaves India in any tax year—</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(a)</a:t>
            </a:r>
            <a:r>
              <a:rPr lang="en-US">
                <a:latin typeface="Times New Roman" panose="02020603050405020304"/>
                <a:ea typeface="Times New Roman" panose="02020603050405020304"/>
                <a:cs typeface="Times New Roman" panose="02020603050405020304"/>
                <a:sym typeface="Times New Roman" panose="02020603050405020304"/>
              </a:rPr>
              <a:t> as a member of the crew of an Indian ship, as defined in section 3(18) of the Merchant Shipping Act, 1958 (44 of 1958);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a:latin typeface="Times New Roman" panose="02020603050405020304"/>
                <a:ea typeface="Times New Roman" panose="02020603050405020304"/>
                <a:cs typeface="Times New Roman" panose="02020603050405020304"/>
                <a:sym typeface="Times New Roman" panose="02020603050405020304"/>
              </a:rPr>
              <a:t> for the purposes of employment outside India.</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(4) The provisions of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not apply, subject to the provisions of sub-section (5) in the case of an individual—</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Clr>
                <a:schemeClr val="dk1"/>
              </a:buClr>
              <a:buSzPts val="12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(a) who is a citizen of India or a person of Indian origin;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Clr>
                <a:schemeClr val="dk1"/>
              </a:buClr>
              <a:buSzPts val="1200"/>
              <a:buFont typeface="Times New Roman" panose="02020603050405020304"/>
              <a:buNone/>
            </a:pPr>
            <a:r>
              <a:rPr lang="en-US">
                <a:latin typeface="Times New Roman" panose="02020603050405020304"/>
                <a:ea typeface="Times New Roman" panose="02020603050405020304"/>
                <a:cs typeface="Times New Roman" panose="02020603050405020304"/>
                <a:sym typeface="Times New Roman" panose="02020603050405020304"/>
              </a:rPr>
              <a:t>(b) who being outside India, comes on a visit to India in any tax year.</a:t>
            </a:r>
            <a:br>
              <a:rPr lang="en-US">
                <a:latin typeface="Times New Roman" panose="02020603050405020304"/>
                <a:ea typeface="Times New Roman" panose="02020603050405020304"/>
                <a:cs typeface="Times New Roman" panose="02020603050405020304"/>
                <a:sym typeface="Times New Roman" panose="02020603050405020304"/>
              </a:rPr>
            </a:br>
            <a:endParaRPr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1C1D1F"/>
              </a:buClr>
              <a:buSzPts val="1200"/>
              <a:buFont typeface="Times New Roman" panose="02020603050405020304"/>
              <a:buNone/>
            </a:pP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(5) Where the person referred to in sub-section (4) has a total income exceeding fifteen lakh rupees during the tax year referred therein (other than the income from foreign sources), sub-section (2)(</a:t>
            </a:r>
            <a:r>
              <a:rPr lang="en-US" b="0" i="1"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rPr>
              <a:t>) shall apply as if the words "sixty days" had been substituted with "one hundred and twenty days".</a:t>
            </a:r>
            <a:endParaRPr lang="en-US" b="0" i="0" u="none" strike="noStrike" cap="none">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6) For the purposes of sub-section (2), if the individual is—</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a citizen of India;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a member of the crew of a foreign-bound ship leaving India,</a:t>
            </a: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the total number of days in India, in respect of that voyage, shall be determined in such manner and subject to such conditions, as may be prescribed.</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(7) Irrespective of the provisions of sub-sections (2) to (6), an individual shall be deemed to be resident in India for a tax year, if he—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is a citizen of India;</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is not liable to tax in any other country or territory due to his domicile, residence, or similar criteria;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R"/>
            </a:pPr>
            <a:r>
              <a:rPr lang="en-US">
                <a:latin typeface="Times New Roman" panose="02020603050405020304"/>
                <a:ea typeface="Times New Roman" panose="02020603050405020304"/>
                <a:cs typeface="Times New Roman" panose="02020603050405020304"/>
                <a:sym typeface="Times New Roman" panose="02020603050405020304"/>
              </a:rPr>
              <a:t>has total income exceeding fifteen lakh rupees during such tax year (other than the income from foreign sources).</a:t>
            </a:r>
            <a:endParaRPr lang="en-US">
              <a:latin typeface="Times New Roman" panose="02020603050405020304"/>
              <a:ea typeface="Times New Roman" panose="02020603050405020304"/>
              <a:cs typeface="Times New Roman" panose="02020603050405020304"/>
              <a:sym typeface="Times New Roman" panose="02020603050405020304"/>
            </a:endParaRPr>
          </a:p>
          <a:p>
            <a:pPr marL="342900" lvl="0" indent="-266700" algn="l" rtl="0">
              <a:spcBef>
                <a:spcPts val="0"/>
              </a:spcBef>
              <a:spcAft>
                <a:spcPts val="0"/>
              </a:spcAft>
              <a:buClr>
                <a:schemeClr val="dk1"/>
              </a:buClr>
              <a:buSzPts val="1200"/>
              <a:buFont typeface="Arial" panose="020B0604020202020204"/>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(8) Sub-section (7) shall not apply to an individual, who is resident in India for a tax year under sub-sections (2) to (6).</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(9) A Hindu undivided family, firm or other association of persons shall be resident in India in any tax year unless the control and management of its affairs is situated wholly outside India during such tax year.</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(10)(</a:t>
            </a:r>
            <a:r>
              <a:rPr lang="en-US" i="1">
                <a:solidFill>
                  <a:srgbClr val="1C1D1F"/>
                </a:solidFill>
                <a:latin typeface="Times New Roman" panose="02020603050405020304"/>
                <a:ea typeface="Times New Roman" panose="02020603050405020304"/>
                <a:cs typeface="Times New Roman" panose="02020603050405020304"/>
                <a:sym typeface="Times New Roman" panose="02020603050405020304"/>
              </a:rPr>
              <a:t>a</a:t>
            </a: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 A company is said to be a resident in India in any tax year, if—</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 It is an Indian company ; or</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 </a:t>
            </a:r>
            <a:r>
              <a:rPr lang="en-US">
                <a:latin typeface="Times New Roman" panose="02020603050405020304"/>
                <a:ea typeface="Times New Roman" panose="02020603050405020304"/>
                <a:cs typeface="Times New Roman" panose="02020603050405020304"/>
                <a:sym typeface="Times New Roman" panose="02020603050405020304"/>
              </a:rPr>
              <a:t>its place of effective management is in India in that tax year;</a:t>
            </a:r>
            <a:br>
              <a:rPr lang="en-US">
                <a:latin typeface="Times New Roman" panose="02020603050405020304"/>
                <a:ea typeface="Times New Roman" panose="02020603050405020304"/>
                <a:cs typeface="Times New Roman" panose="02020603050405020304"/>
                <a:sym typeface="Times New Roman" panose="02020603050405020304"/>
              </a:rPr>
            </a:br>
            <a:endParaRPr>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a:t>
            </a:r>
            <a:r>
              <a:rPr lang="en-US" i="1">
                <a:solidFill>
                  <a:srgbClr val="1C1D1F"/>
                </a:solidFill>
                <a:latin typeface="Times New Roman" panose="02020603050405020304"/>
                <a:ea typeface="Times New Roman" panose="02020603050405020304"/>
                <a:cs typeface="Times New Roman" panose="02020603050405020304"/>
                <a:sym typeface="Times New Roman" panose="02020603050405020304"/>
              </a:rPr>
              <a:t>b</a:t>
            </a: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 for the purposes of this sub-section, "place of effective management" means a place where key management and commercial decisions necessary for the conduct of business of the company as a whole are, in substance, made.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(11) Every other person is resident in India in any tax year unless during that tax year the control and management of the affairs of such person is situated wholly outside India.</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(12) If a person is resident in India in a tax year for any source of income, he shall be deemed to be resident in India in that tax year for each of his other sources of income.</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(13) A person is not ordinarily resident in India in any tax year, if that person is—</a:t>
            </a:r>
            <a:endPar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spcBef>
                <a:spcPts val="0"/>
              </a:spcBef>
              <a:spcAft>
                <a:spcPts val="0"/>
              </a:spcAft>
              <a:buClr>
                <a:schemeClr val="dk1"/>
              </a:buClr>
              <a:buSzPts val="1200"/>
              <a:buFont typeface="Times New Roman" panose="02020603050405020304"/>
              <a:buAutoNum type="alphaLcParenBoth"/>
            </a:pPr>
            <a:r>
              <a:rPr lang="en-US">
                <a:latin typeface="Times New Roman" panose="02020603050405020304"/>
                <a:ea typeface="Times New Roman" panose="02020603050405020304"/>
                <a:cs typeface="Times New Roman" panose="02020603050405020304"/>
                <a:sym typeface="Times New Roman" panose="02020603050405020304"/>
              </a:rPr>
              <a:t>an individual who has been, or a Hindu undivided family, whose manager has been—</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latin typeface="Times New Roman" panose="02020603050405020304"/>
                <a:ea typeface="Times New Roman" panose="02020603050405020304"/>
                <a:cs typeface="Times New Roman" panose="02020603050405020304"/>
                <a:sym typeface="Times New Roman" panose="02020603050405020304"/>
              </a:rPr>
              <a:t>i) a non-resident in India in nine out of the ten tax years preceding that year; or</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 </a:t>
            </a:r>
            <a:r>
              <a:rPr lang="en-US">
                <a:latin typeface="Times New Roman" panose="02020603050405020304"/>
                <a:ea typeface="Times New Roman" panose="02020603050405020304"/>
                <a:cs typeface="Times New Roman" panose="02020603050405020304"/>
                <a:sym typeface="Times New Roman" panose="02020603050405020304"/>
              </a:rPr>
              <a:t>in India cumulatively for seven hundred and twenty-nine days or less in seven tax years preceding that year; or</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(b) a citizen of India or a person of Indian origin,—</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i) whose total income excluding income from foreign sources exceeds fifteen lakh rupees during the tax year, as mentioned in sub-section (5); and</a:t>
            </a:r>
            <a:endParaRPr lang="en-US">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ii)</a:t>
            </a:r>
            <a:r>
              <a:rPr lang="en-US">
                <a:latin typeface="Times New Roman" panose="02020603050405020304"/>
                <a:ea typeface="Times New Roman" panose="02020603050405020304"/>
                <a:cs typeface="Times New Roman" panose="02020603050405020304"/>
                <a:sym typeface="Times New Roman" panose="02020603050405020304"/>
              </a:rPr>
              <a:t> who has been in India cumulatively for one hundred and twenty days or more but less than one hundred and eighty-two days during the tax year; or</a:t>
            </a:r>
            <a:br>
              <a:rPr lang="en-US">
                <a:latin typeface="Times New Roman" panose="02020603050405020304"/>
                <a:ea typeface="Times New Roman" panose="02020603050405020304"/>
                <a:cs typeface="Times New Roman" panose="02020603050405020304"/>
                <a:sym typeface="Times New Roman" panose="02020603050405020304"/>
              </a:rPr>
            </a:br>
            <a:r>
              <a:rPr lang="en-US">
                <a:latin typeface="Times New Roman" panose="02020603050405020304"/>
                <a:ea typeface="Times New Roman" panose="02020603050405020304"/>
                <a:cs typeface="Times New Roman" panose="02020603050405020304"/>
                <a:sym typeface="Times New Roman" panose="02020603050405020304"/>
              </a:rPr>
              <a:t>c) a citizen of India who is deemed to be resident in India under sub-section (7).</a:t>
            </a:r>
            <a:br>
              <a:rPr lang="en-US">
                <a:latin typeface="Times New Roman" panose="02020603050405020304"/>
                <a:ea typeface="Times New Roman" panose="02020603050405020304"/>
                <a:cs typeface="Times New Roman" panose="02020603050405020304"/>
                <a:sym typeface="Times New Roman" panose="02020603050405020304"/>
              </a:rPr>
            </a:br>
            <a:endParaRPr>
              <a:solidFill>
                <a:srgbClr val="1C1D1F"/>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US">
                <a:solidFill>
                  <a:srgbClr val="1C1D1F"/>
                </a:solidFill>
                <a:latin typeface="Times New Roman" panose="02020603050405020304"/>
                <a:ea typeface="Times New Roman" panose="02020603050405020304"/>
                <a:cs typeface="Times New Roman" panose="02020603050405020304"/>
                <a:sym typeface="Times New Roman" panose="02020603050405020304"/>
              </a:rPr>
              <a:t>(14) For the purposes of this section, "income from foreign sources" means the income, which accrues or arises outside India (except income derived from a business controlled in or a profession set up in India) and which is not deemed to accrue or arise in India.</a:t>
            </a:r>
            <a:endParaRPr>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p>
        </p:txBody>
      </p:sp>
      <p:sp>
        <p:nvSpPr>
          <p:cNvPr id="673" name="Google Shape;673;p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8" name="Shape 678"/>
        <p:cNvGrpSpPr/>
        <p:nvPr/>
      </p:nvGrpSpPr>
      <p:grpSpPr>
        <a:xfrm>
          <a:off x="0" y="0"/>
          <a:ext cx="0" cy="0"/>
          <a:chOff x="0" y="0"/>
          <a:chExt cx="0" cy="0"/>
        </a:xfrm>
      </p:grpSpPr>
      <p:sp>
        <p:nvSpPr>
          <p:cNvPr id="679" name="Google Shape;679;p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80" name="Google Shape;68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18" name="Shape 118"/>
        <p:cNvGrpSpPr/>
        <p:nvPr/>
      </p:nvGrpSpPr>
      <p:grpSpPr>
        <a:xfrm>
          <a:off x="0" y="0"/>
          <a:ext cx="0" cy="0"/>
          <a:chOff x="0" y="0"/>
          <a:chExt cx="0" cy="0"/>
        </a:xfrm>
      </p:grpSpPr>
      <p:pic>
        <p:nvPicPr>
          <p:cNvPr id="119" name="Google Shape;119;p2"/>
          <p:cNvPicPr preferRelativeResize="0"/>
          <p:nvPr/>
        </p:nvPicPr>
        <p:blipFill rotWithShape="1">
          <a:blip r:embed="rId2"/>
          <a:srcRect/>
          <a:stretch>
            <a:fillRect/>
          </a:stretch>
        </p:blipFill>
        <p:spPr>
          <a:xfrm>
            <a:off x="0" y="-1"/>
            <a:ext cx="12192005" cy="6858002"/>
          </a:xfrm>
          <a:prstGeom prst="rect">
            <a:avLst/>
          </a:prstGeom>
          <a:noFill/>
          <a:ln>
            <a:noFill/>
          </a:ln>
        </p:spPr>
      </p:pic>
      <p:sp>
        <p:nvSpPr>
          <p:cNvPr id="120" name="Google Shape;120;p2"/>
          <p:cNvSpPr txBox="1"/>
          <p:nvPr>
            <p:ph type="ctrTitle"/>
          </p:nvPr>
        </p:nvSpPr>
        <p:spPr>
          <a:xfrm>
            <a:off x="401904" y="1963495"/>
            <a:ext cx="5664600" cy="1828800"/>
          </a:xfrm>
          <a:prstGeom prst="rect">
            <a:avLst/>
          </a:prstGeom>
          <a:noFill/>
          <a:ln>
            <a:noFill/>
          </a:ln>
        </p:spPr>
        <p:txBody>
          <a:bodyPr spcFirstLastPara="1" wrap="square" lIns="0" tIns="0" rIns="0" bIns="0" anchor="t" anchorCtr="0">
            <a:noAutofit/>
          </a:bodyPr>
          <a:lstStyle>
            <a:lvl1pPr lvl="0" algn="l" rtl="0">
              <a:lnSpc>
                <a:spcPct val="100000"/>
              </a:lnSpc>
              <a:spcBef>
                <a:spcPts val="1400"/>
              </a:spcBef>
              <a:spcAft>
                <a:spcPts val="0"/>
              </a:spcAft>
              <a:buClr>
                <a:schemeClr val="dk1"/>
              </a:buClr>
              <a:buSzPts val="4800"/>
              <a:buFont typeface="Georgia" panose="02040502050405020303"/>
              <a:buNone/>
              <a:defRPr sz="4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
          <p:cNvSpPr txBox="1"/>
          <p:nvPr>
            <p:ph type="subTitle" idx="1"/>
          </p:nvPr>
        </p:nvSpPr>
        <p:spPr>
          <a:xfrm>
            <a:off x="401903" y="6054487"/>
            <a:ext cx="4684500" cy="453300"/>
          </a:xfrm>
          <a:prstGeom prst="rect">
            <a:avLst/>
          </a:prstGeom>
          <a:noFill/>
          <a:ln>
            <a:noFill/>
          </a:ln>
        </p:spPr>
        <p:txBody>
          <a:bodyPr spcFirstLastPara="1" wrap="square" lIns="0" tIns="0" rIns="0" bIns="0" anchor="t" anchorCtr="0">
            <a:noAutofit/>
          </a:bodyPr>
          <a:lstStyle>
            <a:lvl1pPr lvl="0" algn="l" rtl="0">
              <a:lnSpc>
                <a:spcPct val="100000"/>
              </a:lnSpc>
              <a:spcBef>
                <a:spcPts val="100"/>
              </a:spcBef>
              <a:spcAft>
                <a:spcPts val="0"/>
              </a:spcAft>
              <a:buClr>
                <a:schemeClr val="dk1"/>
              </a:buClr>
              <a:buSzPts val="1400"/>
              <a:buNone/>
              <a:defRPr sz="1400" b="0"/>
            </a:lvl1pPr>
            <a:lvl2pPr lvl="1" algn="l" rtl="0">
              <a:lnSpc>
                <a:spcPct val="100000"/>
              </a:lnSpc>
              <a:spcBef>
                <a:spcPts val="100"/>
              </a:spcBef>
              <a:spcAft>
                <a:spcPts val="0"/>
              </a:spcAft>
              <a:buClr>
                <a:schemeClr val="dk1"/>
              </a:buClr>
              <a:buSzPts val="1400"/>
              <a:buNone/>
              <a:defRPr sz="1400" b="1">
                <a:latin typeface="Arial" panose="020B0604020202020204"/>
                <a:ea typeface="Arial" panose="020B0604020202020204"/>
                <a:cs typeface="Arial" panose="020B0604020202020204"/>
                <a:sym typeface="Arial" panose="020B0604020202020204"/>
              </a:defRPr>
            </a:lvl2pPr>
            <a:lvl3pPr lvl="2" algn="ctr" rtl="0">
              <a:lnSpc>
                <a:spcPct val="125000"/>
              </a:lnSpc>
              <a:spcBef>
                <a:spcPts val="600"/>
              </a:spcBef>
              <a:spcAft>
                <a:spcPts val="0"/>
              </a:spcAft>
              <a:buClr>
                <a:schemeClr val="dk1"/>
              </a:buClr>
              <a:buSzPts val="1800"/>
              <a:buNone/>
              <a:defRPr sz="1800"/>
            </a:lvl3pPr>
            <a:lvl4pPr lvl="3" algn="ctr" rtl="0">
              <a:lnSpc>
                <a:spcPct val="125000"/>
              </a:lnSpc>
              <a:spcBef>
                <a:spcPts val="600"/>
              </a:spcBef>
              <a:spcAft>
                <a:spcPts val="0"/>
              </a:spcAft>
              <a:buClr>
                <a:schemeClr val="dk1"/>
              </a:buClr>
              <a:buSzPts val="1600"/>
              <a:buNone/>
              <a:defRPr sz="1600"/>
            </a:lvl4pPr>
            <a:lvl5pPr lvl="4" algn="ctr" rtl="0">
              <a:lnSpc>
                <a:spcPct val="125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Infographics">
  <p:cSld name="Three Content Infographics">
    <p:spTree>
      <p:nvGrpSpPr>
        <p:cNvPr id="160" name="Shape 160"/>
        <p:cNvGrpSpPr/>
        <p:nvPr/>
      </p:nvGrpSpPr>
      <p:grpSpPr>
        <a:xfrm>
          <a:off x="0" y="0"/>
          <a:ext cx="0" cy="0"/>
          <a:chOff x="0" y="0"/>
          <a:chExt cx="0" cy="0"/>
        </a:xfrm>
      </p:grpSpPr>
      <p:sp>
        <p:nvSpPr>
          <p:cNvPr id="161" name="Google Shape;161;p11"/>
          <p:cNvSpPr txBox="1"/>
          <p:nvPr>
            <p:ph type="title"/>
          </p:nvPr>
        </p:nvSpPr>
        <p:spPr>
          <a:xfrm>
            <a:off x="397666" y="402336"/>
            <a:ext cx="109677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11"/>
          <p:cNvSpPr txBox="1"/>
          <p:nvPr>
            <p:ph type="body" idx="1"/>
          </p:nvPr>
        </p:nvSpPr>
        <p:spPr>
          <a:xfrm>
            <a:off x="400050" y="3484563"/>
            <a:ext cx="3280500" cy="2454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63" name="Google Shape;163;p11"/>
          <p:cNvSpPr txBox="1"/>
          <p:nvPr>
            <p:ph type="body" idx="2"/>
          </p:nvPr>
        </p:nvSpPr>
        <p:spPr>
          <a:xfrm>
            <a:off x="4242435" y="3484563"/>
            <a:ext cx="3280500" cy="2454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64" name="Google Shape;164;p11"/>
          <p:cNvSpPr txBox="1"/>
          <p:nvPr>
            <p:ph type="body" idx="3"/>
          </p:nvPr>
        </p:nvSpPr>
        <p:spPr>
          <a:xfrm>
            <a:off x="8084820" y="3484563"/>
            <a:ext cx="3280500" cy="2454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65" name="Google Shape;165;p1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clusion 1">
  <p:cSld name="Conclusion 1">
    <p:spTree>
      <p:nvGrpSpPr>
        <p:cNvPr id="166" name="Shape 166"/>
        <p:cNvGrpSpPr/>
        <p:nvPr/>
      </p:nvGrpSpPr>
      <p:grpSpPr>
        <a:xfrm>
          <a:off x="0" y="0"/>
          <a:ext cx="0" cy="0"/>
          <a:chOff x="0" y="0"/>
          <a:chExt cx="0" cy="0"/>
        </a:xfrm>
      </p:grpSpPr>
      <p:pic>
        <p:nvPicPr>
          <p:cNvPr id="167" name="Google Shape;167;p12" descr="A white and pink gradient&#10;&#10;AI-generated content may be incorrect."/>
          <p:cNvPicPr preferRelativeResize="0"/>
          <p:nvPr/>
        </p:nvPicPr>
        <p:blipFill rotWithShape="1">
          <a:blip r:embed="rId2"/>
          <a:srcRect/>
          <a:stretch>
            <a:fillRect/>
          </a:stretch>
        </p:blipFill>
        <p:spPr>
          <a:xfrm>
            <a:off x="0" y="-1"/>
            <a:ext cx="12192005" cy="6858002"/>
          </a:xfrm>
          <a:prstGeom prst="rect">
            <a:avLst/>
          </a:prstGeom>
          <a:noFill/>
          <a:ln>
            <a:noFill/>
          </a:ln>
        </p:spPr>
      </p:pic>
      <p:sp>
        <p:nvSpPr>
          <p:cNvPr id="168" name="Google Shape;168;p12"/>
          <p:cNvSpPr txBox="1"/>
          <p:nvPr>
            <p:ph type="ctrTitle"/>
          </p:nvPr>
        </p:nvSpPr>
        <p:spPr>
          <a:xfrm>
            <a:off x="353658" y="1946275"/>
            <a:ext cx="6629400" cy="1482600"/>
          </a:xfrm>
          <a:prstGeom prst="rect">
            <a:avLst/>
          </a:prstGeom>
          <a:noFill/>
          <a:ln>
            <a:noFill/>
          </a:ln>
        </p:spPr>
        <p:txBody>
          <a:bodyPr spcFirstLastPara="1" wrap="square" lIns="0" tIns="0" rIns="0" bIns="0" anchor="t" anchorCtr="0">
            <a:noAutofit/>
          </a:bodyPr>
          <a:lstStyle>
            <a:lvl1pPr lvl="0" algn="l" rtl="0">
              <a:lnSpc>
                <a:spcPct val="80000"/>
              </a:lnSpc>
              <a:spcBef>
                <a:spcPts val="1200"/>
              </a:spcBef>
              <a:spcAft>
                <a:spcPts val="0"/>
              </a:spcAft>
              <a:buClr>
                <a:schemeClr val="dk1"/>
              </a:buClr>
              <a:buSzPts val="6600"/>
              <a:buFont typeface="Georgia" panose="02040502050405020303"/>
              <a:buNone/>
              <a:defRPr sz="6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12"/>
          <p:cNvSpPr txBox="1"/>
          <p:nvPr>
            <p:ph type="subTitle" idx="1"/>
          </p:nvPr>
        </p:nvSpPr>
        <p:spPr>
          <a:xfrm>
            <a:off x="5197150" y="4823926"/>
            <a:ext cx="6604200" cy="1655400"/>
          </a:xfrm>
          <a:prstGeom prst="rect">
            <a:avLst/>
          </a:prstGeom>
          <a:noFill/>
          <a:ln>
            <a:noFill/>
          </a:ln>
        </p:spPr>
        <p:txBody>
          <a:bodyPr spcFirstLastPara="1" wrap="square" lIns="0" tIns="0" rIns="0" bIns="36575" anchor="b" anchorCtr="0">
            <a:noAutofit/>
          </a:bodyPr>
          <a:lstStyle>
            <a:lvl1pPr lvl="0" algn="l" rtl="0">
              <a:lnSpc>
                <a:spcPct val="125000"/>
              </a:lnSpc>
              <a:spcBef>
                <a:spcPts val="100"/>
              </a:spcBef>
              <a:spcAft>
                <a:spcPts val="0"/>
              </a:spcAft>
              <a:buClr>
                <a:schemeClr val="dk1"/>
              </a:buClr>
              <a:buSzPts val="1100"/>
              <a:buNone/>
              <a:defRPr sz="1100" b="0">
                <a:latin typeface="Georgia" panose="02040502050405020303"/>
                <a:ea typeface="Georgia" panose="02040502050405020303"/>
                <a:cs typeface="Georgia" panose="02040502050405020303"/>
                <a:sym typeface="Georgia" panose="02040502050405020303"/>
              </a:defRPr>
            </a:lvl1pPr>
            <a:lvl2pPr lvl="1" algn="l" rtl="0">
              <a:lnSpc>
                <a:spcPct val="100000"/>
              </a:lnSpc>
              <a:spcBef>
                <a:spcPts val="100"/>
              </a:spcBef>
              <a:spcAft>
                <a:spcPts val="0"/>
              </a:spcAft>
              <a:buClr>
                <a:schemeClr val="dk1"/>
              </a:buClr>
              <a:buSzPts val="1400"/>
              <a:buNone/>
              <a:defRPr sz="1400" b="1">
                <a:latin typeface="Arial" panose="020B0604020202020204"/>
                <a:ea typeface="Arial" panose="020B0604020202020204"/>
                <a:cs typeface="Arial" panose="020B0604020202020204"/>
                <a:sym typeface="Arial" panose="020B0604020202020204"/>
              </a:defRPr>
            </a:lvl2pPr>
            <a:lvl3pPr lvl="2" algn="ctr" rtl="0">
              <a:lnSpc>
                <a:spcPct val="125000"/>
              </a:lnSpc>
              <a:spcBef>
                <a:spcPts val="600"/>
              </a:spcBef>
              <a:spcAft>
                <a:spcPts val="0"/>
              </a:spcAft>
              <a:buClr>
                <a:schemeClr val="dk1"/>
              </a:buClr>
              <a:buSzPts val="1800"/>
              <a:buNone/>
              <a:defRPr sz="1800"/>
            </a:lvl3pPr>
            <a:lvl4pPr lvl="3" algn="ctr" rtl="0">
              <a:lnSpc>
                <a:spcPct val="125000"/>
              </a:lnSpc>
              <a:spcBef>
                <a:spcPts val="600"/>
              </a:spcBef>
              <a:spcAft>
                <a:spcPts val="0"/>
              </a:spcAft>
              <a:buClr>
                <a:schemeClr val="dk1"/>
              </a:buClr>
              <a:buSzPts val="1600"/>
              <a:buNone/>
              <a:defRPr sz="1600"/>
            </a:lvl4pPr>
            <a:lvl5pPr lvl="4" algn="ctr" rtl="0">
              <a:lnSpc>
                <a:spcPct val="125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70" name="Shape 170"/>
        <p:cNvGrpSpPr/>
        <p:nvPr/>
      </p:nvGrpSpPr>
      <p:grpSpPr>
        <a:xfrm>
          <a:off x="0" y="0"/>
          <a:ext cx="0" cy="0"/>
          <a:chOff x="0" y="0"/>
          <a:chExt cx="0" cy="0"/>
        </a:xfrm>
      </p:grpSpPr>
      <p:sp>
        <p:nvSpPr>
          <p:cNvPr id="171" name="Google Shape;171;p13"/>
          <p:cNvSpPr/>
          <p:nvPr>
            <p:ph type="pic" idx="2"/>
          </p:nvPr>
        </p:nvSpPr>
        <p:spPr>
          <a:xfrm>
            <a:off x="0" y="0"/>
            <a:ext cx="12192000" cy="6858000"/>
          </a:xfrm>
          <a:prstGeom prst="rect">
            <a:avLst/>
          </a:prstGeom>
          <a:solidFill>
            <a:schemeClr val="lt2"/>
          </a:solidFill>
          <a:ln>
            <a:noFill/>
          </a:ln>
        </p:spPr>
      </p:sp>
      <p:sp>
        <p:nvSpPr>
          <p:cNvPr id="172" name="Google Shape;172;p13"/>
          <p:cNvSpPr txBox="1"/>
          <p:nvPr>
            <p:ph type="ctrTitle"/>
          </p:nvPr>
        </p:nvSpPr>
        <p:spPr>
          <a:xfrm>
            <a:off x="401904" y="1963495"/>
            <a:ext cx="5664600" cy="1828800"/>
          </a:xfrm>
          <a:prstGeom prst="rect">
            <a:avLst/>
          </a:prstGeom>
          <a:noFill/>
          <a:ln>
            <a:noFill/>
          </a:ln>
        </p:spPr>
        <p:txBody>
          <a:bodyPr spcFirstLastPara="1" wrap="square" lIns="0" tIns="0" rIns="0" bIns="0" anchor="t" anchorCtr="0">
            <a:noAutofit/>
          </a:bodyPr>
          <a:lstStyle>
            <a:lvl1pPr lvl="0" algn="l" rtl="0">
              <a:lnSpc>
                <a:spcPct val="80000"/>
              </a:lnSpc>
              <a:spcBef>
                <a:spcPts val="1400"/>
              </a:spcBef>
              <a:spcAft>
                <a:spcPts val="0"/>
              </a:spcAft>
              <a:buClr>
                <a:schemeClr val="dk1"/>
              </a:buClr>
              <a:buSzPts val="4800"/>
              <a:buFont typeface="Georgia" panose="02040502050405020303"/>
              <a:buNone/>
              <a:defRPr sz="4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13"/>
          <p:cNvSpPr txBox="1"/>
          <p:nvPr>
            <p:ph type="subTitle" idx="1"/>
          </p:nvPr>
        </p:nvSpPr>
        <p:spPr>
          <a:xfrm>
            <a:off x="401903" y="6054487"/>
            <a:ext cx="4684500" cy="453300"/>
          </a:xfrm>
          <a:prstGeom prst="rect">
            <a:avLst/>
          </a:prstGeom>
          <a:noFill/>
          <a:ln>
            <a:noFill/>
          </a:ln>
        </p:spPr>
        <p:txBody>
          <a:bodyPr spcFirstLastPara="1" wrap="square" lIns="0" tIns="0" rIns="0" bIns="0" anchor="t" anchorCtr="0">
            <a:noAutofit/>
          </a:bodyPr>
          <a:lstStyle>
            <a:lvl1pPr lvl="0" algn="l" rtl="0">
              <a:lnSpc>
                <a:spcPct val="100000"/>
              </a:lnSpc>
              <a:spcBef>
                <a:spcPts val="100"/>
              </a:spcBef>
              <a:spcAft>
                <a:spcPts val="0"/>
              </a:spcAft>
              <a:buClr>
                <a:schemeClr val="dk1"/>
              </a:buClr>
              <a:buSzPts val="1400"/>
              <a:buNone/>
              <a:defRPr sz="1400" b="0"/>
            </a:lvl1pPr>
            <a:lvl2pPr lvl="1" algn="l" rtl="0">
              <a:lnSpc>
                <a:spcPct val="100000"/>
              </a:lnSpc>
              <a:spcBef>
                <a:spcPts val="100"/>
              </a:spcBef>
              <a:spcAft>
                <a:spcPts val="0"/>
              </a:spcAft>
              <a:buClr>
                <a:schemeClr val="dk1"/>
              </a:buClr>
              <a:buSzPts val="1400"/>
              <a:buNone/>
              <a:defRPr sz="1400" b="1">
                <a:latin typeface="Arial" panose="020B0604020202020204"/>
                <a:ea typeface="Arial" panose="020B0604020202020204"/>
                <a:cs typeface="Arial" panose="020B0604020202020204"/>
                <a:sym typeface="Arial" panose="020B0604020202020204"/>
              </a:defRPr>
            </a:lvl2pPr>
            <a:lvl3pPr lvl="2" algn="ctr" rtl="0">
              <a:lnSpc>
                <a:spcPct val="125000"/>
              </a:lnSpc>
              <a:spcBef>
                <a:spcPts val="600"/>
              </a:spcBef>
              <a:spcAft>
                <a:spcPts val="0"/>
              </a:spcAft>
              <a:buClr>
                <a:schemeClr val="dk1"/>
              </a:buClr>
              <a:buSzPts val="1800"/>
              <a:buNone/>
              <a:defRPr sz="1800"/>
            </a:lvl3pPr>
            <a:lvl4pPr lvl="3" algn="ctr" rtl="0">
              <a:lnSpc>
                <a:spcPct val="125000"/>
              </a:lnSpc>
              <a:spcBef>
                <a:spcPts val="600"/>
              </a:spcBef>
              <a:spcAft>
                <a:spcPts val="0"/>
              </a:spcAft>
              <a:buClr>
                <a:schemeClr val="dk1"/>
              </a:buClr>
              <a:buSzPts val="1600"/>
              <a:buNone/>
              <a:defRPr sz="1600"/>
            </a:lvl4pPr>
            <a:lvl5pPr lvl="4" algn="ctr" rtl="0">
              <a:lnSpc>
                <a:spcPct val="125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174" name="Google Shape;174;p13"/>
          <p:cNvSpPr/>
          <p:nvPr/>
        </p:nvSpPr>
        <p:spPr>
          <a:xfrm>
            <a:off x="403391" y="383381"/>
            <a:ext cx="1064100" cy="517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75" name="Shape 175"/>
        <p:cNvGrpSpPr/>
        <p:nvPr/>
      </p:nvGrpSpPr>
      <p:grpSpPr>
        <a:xfrm>
          <a:off x="0" y="0"/>
          <a:ext cx="0" cy="0"/>
          <a:chOff x="0" y="0"/>
          <a:chExt cx="0" cy="0"/>
        </a:xfrm>
      </p:grpSpPr>
      <p:sp>
        <p:nvSpPr>
          <p:cNvPr id="176" name="Google Shape;176;p14"/>
          <p:cNvSpPr txBox="1"/>
          <p:nvPr>
            <p:ph type="body" idx="1"/>
          </p:nvPr>
        </p:nvSpPr>
        <p:spPr>
          <a:xfrm>
            <a:off x="6157914" y="400050"/>
            <a:ext cx="5643600" cy="2970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400"/>
              <a:buNone/>
              <a:defRPr sz="14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77" name="Google Shape;177;p14"/>
          <p:cNvSpPr txBox="1"/>
          <p:nvPr>
            <p:ph type="title"/>
          </p:nvPr>
        </p:nvSpPr>
        <p:spPr>
          <a:xfrm>
            <a:off x="397668" y="3998913"/>
            <a:ext cx="4801500" cy="1425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 name="Google Shape;178;p1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79" name="Shape 179"/>
        <p:cNvGrpSpPr/>
        <p:nvPr/>
      </p:nvGrpSpPr>
      <p:grpSpPr>
        <a:xfrm>
          <a:off x="0" y="0"/>
          <a:ext cx="0" cy="0"/>
          <a:chOff x="0" y="0"/>
          <a:chExt cx="0" cy="0"/>
        </a:xfrm>
      </p:grpSpPr>
      <p:sp>
        <p:nvSpPr>
          <p:cNvPr id="180" name="Google Shape;180;p15"/>
          <p:cNvSpPr txBox="1"/>
          <p:nvPr>
            <p:ph type="body" idx="1"/>
          </p:nvPr>
        </p:nvSpPr>
        <p:spPr>
          <a:xfrm>
            <a:off x="6157914" y="400050"/>
            <a:ext cx="5643600" cy="399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400"/>
              <a:buNone/>
              <a:defRPr sz="14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81" name="Google Shape;181;p15"/>
          <p:cNvSpPr txBox="1"/>
          <p:nvPr>
            <p:ph type="title"/>
          </p:nvPr>
        </p:nvSpPr>
        <p:spPr>
          <a:xfrm>
            <a:off x="397668" y="3998913"/>
            <a:ext cx="4801500" cy="1425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p1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4">
  <p:cSld name="Title and Content 4">
    <p:spTree>
      <p:nvGrpSpPr>
        <p:cNvPr id="183" name="Shape 183"/>
        <p:cNvGrpSpPr/>
        <p:nvPr/>
      </p:nvGrpSpPr>
      <p:grpSpPr>
        <a:xfrm>
          <a:off x="0" y="0"/>
          <a:ext cx="0" cy="0"/>
          <a:chOff x="0" y="0"/>
          <a:chExt cx="0" cy="0"/>
        </a:xfrm>
      </p:grpSpPr>
      <p:sp>
        <p:nvSpPr>
          <p:cNvPr id="184" name="Google Shape;184;p16"/>
          <p:cNvSpPr txBox="1"/>
          <p:nvPr>
            <p:ph type="body" idx="1"/>
          </p:nvPr>
        </p:nvSpPr>
        <p:spPr>
          <a:xfrm>
            <a:off x="6157914" y="400050"/>
            <a:ext cx="5643600" cy="565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400"/>
              <a:buNone/>
              <a:defRPr sz="14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85" name="Google Shape;185;p16"/>
          <p:cNvSpPr txBox="1"/>
          <p:nvPr>
            <p:ph type="title"/>
          </p:nvPr>
        </p:nvSpPr>
        <p:spPr>
          <a:xfrm>
            <a:off x="397668" y="3998913"/>
            <a:ext cx="4801500" cy="1425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p1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5">
  <p:cSld name="Title and Content 5">
    <p:spTree>
      <p:nvGrpSpPr>
        <p:cNvPr id="187" name="Shape 187"/>
        <p:cNvGrpSpPr/>
        <p:nvPr/>
      </p:nvGrpSpPr>
      <p:grpSpPr>
        <a:xfrm>
          <a:off x="0" y="0"/>
          <a:ext cx="0" cy="0"/>
          <a:chOff x="0" y="0"/>
          <a:chExt cx="0" cy="0"/>
        </a:xfrm>
      </p:grpSpPr>
      <p:sp>
        <p:nvSpPr>
          <p:cNvPr id="188" name="Google Shape;188;p17"/>
          <p:cNvSpPr txBox="1"/>
          <p:nvPr>
            <p:ph type="body" idx="1"/>
          </p:nvPr>
        </p:nvSpPr>
        <p:spPr>
          <a:xfrm>
            <a:off x="5199063" y="400050"/>
            <a:ext cx="6602400" cy="565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400"/>
              <a:buNone/>
              <a:defRPr sz="14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89" name="Google Shape;189;p17"/>
          <p:cNvSpPr txBox="1"/>
          <p:nvPr>
            <p:ph type="title"/>
          </p:nvPr>
        </p:nvSpPr>
        <p:spPr>
          <a:xfrm>
            <a:off x="397667" y="3998913"/>
            <a:ext cx="3840900" cy="1425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1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91" name="Shape 191"/>
        <p:cNvGrpSpPr/>
        <p:nvPr/>
      </p:nvGrpSpPr>
      <p:grpSpPr>
        <a:xfrm>
          <a:off x="0" y="0"/>
          <a:ext cx="0" cy="0"/>
          <a:chOff x="0" y="0"/>
          <a:chExt cx="0" cy="0"/>
        </a:xfrm>
      </p:grpSpPr>
      <p:sp>
        <p:nvSpPr>
          <p:cNvPr id="192" name="Google Shape;192;p18"/>
          <p:cNvSpPr txBox="1"/>
          <p:nvPr>
            <p:ph type="title"/>
          </p:nvPr>
        </p:nvSpPr>
        <p:spPr>
          <a:xfrm>
            <a:off x="274320" y="3474720"/>
            <a:ext cx="5029200" cy="2560200"/>
          </a:xfrm>
          <a:prstGeom prst="rect">
            <a:avLst/>
          </a:prstGeom>
          <a:noFill/>
          <a:ln>
            <a:noFill/>
          </a:ln>
        </p:spPr>
        <p:txBody>
          <a:bodyPr spcFirstLastPara="1" wrap="square" lIns="0" tIns="0" rIns="0" bIns="0" anchor="b" anchorCtr="0">
            <a:noAutofit/>
          </a:bodyPr>
          <a:lstStyle>
            <a:lvl1pPr lvl="0" algn="l" rtl="0">
              <a:lnSpc>
                <a:spcPct val="80000"/>
              </a:lnSpc>
              <a:spcBef>
                <a:spcPts val="1400"/>
              </a:spcBef>
              <a:spcAft>
                <a:spcPts val="0"/>
              </a:spcAft>
              <a:buClr>
                <a:schemeClr val="dk1"/>
              </a:buClr>
              <a:buSzPts val="4800"/>
              <a:buFont typeface="Georgia" panose="02040502050405020303"/>
              <a:buNone/>
              <a:defRPr sz="4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3" name="Google Shape;193;p18"/>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lvl1pPr marL="457200" lvl="0" indent="-228600" algn="r" rtl="0">
              <a:lnSpc>
                <a:spcPct val="80000"/>
              </a:lnSpc>
              <a:spcBef>
                <a:spcPts val="0"/>
              </a:spcBef>
              <a:spcAft>
                <a:spcPts val="0"/>
              </a:spcAft>
              <a:buClr>
                <a:schemeClr val="accent1"/>
              </a:buClr>
              <a:buSzPts val="35000"/>
              <a:buNone/>
              <a:defRPr sz="3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194" name="Google Shape;194;p1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95" name="Shape 195"/>
        <p:cNvGrpSpPr/>
        <p:nvPr/>
      </p:nvGrpSpPr>
      <p:grpSpPr>
        <a:xfrm>
          <a:off x="0" y="0"/>
          <a:ext cx="0" cy="0"/>
          <a:chOff x="0" y="0"/>
          <a:chExt cx="0" cy="0"/>
        </a:xfrm>
      </p:grpSpPr>
      <p:sp>
        <p:nvSpPr>
          <p:cNvPr id="196" name="Google Shape;196;p19"/>
          <p:cNvSpPr/>
          <p:nvPr>
            <p:ph type="pic" idx="2"/>
          </p:nvPr>
        </p:nvSpPr>
        <p:spPr>
          <a:xfrm>
            <a:off x="0" y="0"/>
            <a:ext cx="12189000" cy="6858000"/>
          </a:xfrm>
          <a:prstGeom prst="rect">
            <a:avLst/>
          </a:prstGeom>
          <a:solidFill>
            <a:srgbClr val="D8D8D8"/>
          </a:solidFill>
          <a:ln>
            <a:noFill/>
          </a:ln>
        </p:spPr>
      </p:sp>
      <p:sp>
        <p:nvSpPr>
          <p:cNvPr id="197" name="Google Shape;197;p19"/>
          <p:cNvSpPr txBox="1"/>
          <p:nvPr>
            <p:ph type="title"/>
          </p:nvPr>
        </p:nvSpPr>
        <p:spPr>
          <a:xfrm>
            <a:off x="402430" y="3372236"/>
            <a:ext cx="5641200" cy="1414200"/>
          </a:xfrm>
          <a:prstGeom prst="rect">
            <a:avLst/>
          </a:prstGeom>
          <a:noFill/>
          <a:ln>
            <a:noFill/>
          </a:ln>
        </p:spPr>
        <p:txBody>
          <a:bodyPr spcFirstLastPara="1" wrap="square" lIns="0" tIns="0" rIns="0" bIns="0" anchor="b" anchorCtr="0">
            <a:noAutofit/>
          </a:bodyPr>
          <a:lstStyle>
            <a:lvl1pPr lvl="0" algn="l" rtl="0">
              <a:lnSpc>
                <a:spcPct val="80000"/>
              </a:lnSpc>
              <a:spcBef>
                <a:spcPts val="1400"/>
              </a:spcBef>
              <a:spcAft>
                <a:spcPts val="0"/>
              </a:spcAft>
              <a:buClr>
                <a:schemeClr val="dk1"/>
              </a:buClr>
              <a:buSzPts val="4800"/>
              <a:buFont typeface="Georgia" panose="02040502050405020303"/>
              <a:buNone/>
              <a:defRPr sz="4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8" name="Google Shape;198;p19"/>
          <p:cNvSpPr txBox="1"/>
          <p:nvPr>
            <p:ph type="body" idx="1"/>
          </p:nvPr>
        </p:nvSpPr>
        <p:spPr>
          <a:xfrm>
            <a:off x="8193823" y="576072"/>
            <a:ext cx="3462000" cy="4308900"/>
          </a:xfrm>
          <a:prstGeom prst="rect">
            <a:avLst/>
          </a:prstGeom>
          <a:noFill/>
          <a:ln>
            <a:noFill/>
          </a:ln>
        </p:spPr>
        <p:txBody>
          <a:bodyPr spcFirstLastPara="1" wrap="square" lIns="0" tIns="0" rIns="0" bIns="0" anchor="t" anchorCtr="0">
            <a:spAutoFit/>
          </a:bodyPr>
          <a:lstStyle>
            <a:lvl1pPr marL="457200" lvl="0" indent="-228600" algn="r" rtl="0">
              <a:lnSpc>
                <a:spcPct val="80000"/>
              </a:lnSpc>
              <a:spcBef>
                <a:spcPts val="0"/>
              </a:spcBef>
              <a:spcAft>
                <a:spcPts val="0"/>
              </a:spcAft>
              <a:buClr>
                <a:schemeClr val="accent1"/>
              </a:buClr>
              <a:buSzPts val="35000"/>
              <a:buNone/>
              <a:defRPr sz="3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199" name="Google Shape;199;p19"/>
          <p:cNvSpPr txBox="1"/>
          <p:nvPr>
            <p:ph type="body" idx="3"/>
          </p:nvPr>
        </p:nvSpPr>
        <p:spPr>
          <a:xfrm>
            <a:off x="402432" y="5029715"/>
            <a:ext cx="5641200" cy="990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300"/>
              <a:buNone/>
              <a:defRPr sz="13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00" name="Google Shape;200;p1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Photo 1">
  <p:cSld name="Content Photo 1">
    <p:spTree>
      <p:nvGrpSpPr>
        <p:cNvPr id="201" name="Shape 201"/>
        <p:cNvGrpSpPr/>
        <p:nvPr/>
      </p:nvGrpSpPr>
      <p:grpSpPr>
        <a:xfrm>
          <a:off x="0" y="0"/>
          <a:ext cx="0" cy="0"/>
          <a:chOff x="0" y="0"/>
          <a:chExt cx="0" cy="0"/>
        </a:xfrm>
      </p:grpSpPr>
      <p:sp>
        <p:nvSpPr>
          <p:cNvPr id="202" name="Google Shape;202;p20"/>
          <p:cNvSpPr/>
          <p:nvPr>
            <p:ph type="pic" idx="2"/>
          </p:nvPr>
        </p:nvSpPr>
        <p:spPr>
          <a:xfrm>
            <a:off x="-1" y="0"/>
            <a:ext cx="7531200" cy="6858000"/>
          </a:xfrm>
          <a:prstGeom prst="rect">
            <a:avLst/>
          </a:prstGeom>
          <a:solidFill>
            <a:schemeClr val="lt2"/>
          </a:solidFill>
          <a:ln>
            <a:noFill/>
          </a:ln>
        </p:spPr>
      </p:sp>
      <p:sp>
        <p:nvSpPr>
          <p:cNvPr id="203" name="Google Shape;203;p20"/>
          <p:cNvSpPr txBox="1"/>
          <p:nvPr>
            <p:ph type="title"/>
          </p:nvPr>
        </p:nvSpPr>
        <p:spPr>
          <a:xfrm>
            <a:off x="8077199" y="919162"/>
            <a:ext cx="3712800" cy="1938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4" name="Google Shape;204;p20"/>
          <p:cNvSpPr txBox="1"/>
          <p:nvPr>
            <p:ph type="body" idx="1"/>
          </p:nvPr>
        </p:nvSpPr>
        <p:spPr>
          <a:xfrm>
            <a:off x="8077199" y="2971800"/>
            <a:ext cx="3724200" cy="2967000"/>
          </a:xfrm>
          <a:prstGeom prst="rect">
            <a:avLst/>
          </a:prstGeom>
          <a:noFill/>
          <a:ln>
            <a:noFill/>
          </a:ln>
        </p:spPr>
        <p:txBody>
          <a:bodyPr spcFirstLastPara="1" wrap="square" lIns="0" tIns="0" rIns="0" bIns="0" anchor="t" anchorCtr="0">
            <a:noAutofit/>
          </a:bodyPr>
          <a:lstStyle>
            <a:lvl1pPr marL="457200" lvl="0" indent="-228600" algn="l" rtl="0">
              <a:lnSpc>
                <a:spcPct val="125000"/>
              </a:lnSpc>
              <a:spcBef>
                <a:spcPts val="300"/>
              </a:spcBef>
              <a:spcAft>
                <a:spcPts val="0"/>
              </a:spcAft>
              <a:buClr>
                <a:schemeClr val="dk1"/>
              </a:buClr>
              <a:buSzPts val="1600"/>
              <a:buNone/>
              <a:defRPr sz="16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400"/>
              <a:buNone/>
              <a:defRPr/>
            </a:lvl2pPr>
            <a:lvl3pPr marL="1371600" lvl="2" indent="-228600" algn="l" rtl="0">
              <a:lnSpc>
                <a:spcPct val="125000"/>
              </a:lnSpc>
              <a:spcBef>
                <a:spcPts val="600"/>
              </a:spcBef>
              <a:spcAft>
                <a:spcPts val="0"/>
              </a:spcAft>
              <a:buClr>
                <a:schemeClr val="dk1"/>
              </a:buClr>
              <a:buSzPts val="1400"/>
              <a:buNone/>
              <a:defRPr/>
            </a:lvl3pPr>
            <a:lvl4pPr marL="1828800" lvl="3" indent="-228600" algn="l" rtl="0">
              <a:lnSpc>
                <a:spcPct val="125000"/>
              </a:lnSpc>
              <a:spcBef>
                <a:spcPts val="600"/>
              </a:spcBef>
              <a:spcAft>
                <a:spcPts val="0"/>
              </a:spcAft>
              <a:buClr>
                <a:schemeClr val="dk1"/>
              </a:buClr>
              <a:buSzPts val="1400"/>
              <a:buNone/>
              <a:defRPr/>
            </a:lvl4pPr>
            <a:lvl5pPr marL="2286000" lvl="4" indent="-228600" algn="l" rtl="0">
              <a:lnSpc>
                <a:spcPct val="125000"/>
              </a:lnSpc>
              <a:spcBef>
                <a:spcPts val="60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2">
  <p:cSld name="Agenda 2">
    <p:bg>
      <p:bgPr>
        <a:solidFill>
          <a:srgbClr val="FFE8D4"/>
        </a:solidFill>
        <a:effectLst/>
      </p:bgPr>
    </p:bg>
    <p:spTree>
      <p:nvGrpSpPr>
        <p:cNvPr id="122" name="Shape 122"/>
        <p:cNvGrpSpPr/>
        <p:nvPr/>
      </p:nvGrpSpPr>
      <p:grpSpPr>
        <a:xfrm>
          <a:off x="0" y="0"/>
          <a:ext cx="0" cy="0"/>
          <a:chOff x="0" y="0"/>
          <a:chExt cx="0" cy="0"/>
        </a:xfrm>
      </p:grpSpPr>
      <p:sp>
        <p:nvSpPr>
          <p:cNvPr id="123" name="Google Shape;123;p3"/>
          <p:cNvSpPr txBox="1"/>
          <p:nvPr>
            <p:ph type="title"/>
          </p:nvPr>
        </p:nvSpPr>
        <p:spPr>
          <a:xfrm>
            <a:off x="403052" y="2697480"/>
            <a:ext cx="4182600" cy="2493000"/>
          </a:xfrm>
          <a:prstGeom prst="rect">
            <a:avLst/>
          </a:prstGeom>
          <a:noFill/>
          <a:ln>
            <a:noFill/>
          </a:ln>
        </p:spPr>
        <p:txBody>
          <a:bodyPr spcFirstLastPara="1" wrap="square" lIns="0" tIns="0" rIns="0" bIns="0" anchor="b" anchorCtr="0">
            <a:spAutoFit/>
          </a:bodyPr>
          <a:lstStyle>
            <a:lvl1pPr lvl="0" algn="l" rtl="0">
              <a:lnSpc>
                <a:spcPct val="90000"/>
              </a:lnSpc>
              <a:spcBef>
                <a:spcPts val="0"/>
              </a:spcBef>
              <a:spcAft>
                <a:spcPts val="0"/>
              </a:spcAft>
              <a:buClr>
                <a:schemeClr val="dk1"/>
              </a:buClr>
              <a:buSzPts val="6000"/>
              <a:buFont typeface="Georgia" panose="02040502050405020303"/>
              <a:buNone/>
              <a:defRPr sz="6000"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4" name="Google Shape;124;p3"/>
          <p:cNvSpPr txBox="1"/>
          <p:nvPr>
            <p:ph type="body" idx="1"/>
          </p:nvPr>
        </p:nvSpPr>
        <p:spPr>
          <a:xfrm>
            <a:off x="5209696" y="786384"/>
            <a:ext cx="5754600" cy="3195600"/>
          </a:xfrm>
          <a:prstGeom prst="rect">
            <a:avLst/>
          </a:prstGeom>
          <a:noFill/>
          <a:ln>
            <a:noFill/>
          </a:ln>
        </p:spPr>
        <p:txBody>
          <a:bodyPr spcFirstLastPara="1" wrap="square" lIns="0" tIns="73150" rIns="0" bIns="0" anchor="t" anchorCtr="0">
            <a:noAutofit/>
          </a:bodyPr>
          <a:lstStyle>
            <a:lvl1pPr marL="457200" lvl="0" indent="-228600" algn="l" rtl="0">
              <a:lnSpc>
                <a:spcPct val="100000"/>
              </a:lnSpc>
              <a:spcBef>
                <a:spcPts val="500"/>
              </a:spcBef>
              <a:spcAft>
                <a:spcPts val="0"/>
              </a:spcAft>
              <a:buClr>
                <a:schemeClr val="dk1"/>
              </a:buClr>
              <a:buSzPts val="2800"/>
              <a:buNone/>
              <a:defRPr sz="28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00000"/>
              </a:lnSpc>
              <a:spcBef>
                <a:spcPts val="500"/>
              </a:spcBef>
              <a:spcAft>
                <a:spcPts val="0"/>
              </a:spcAft>
              <a:buClr>
                <a:schemeClr val="dk1"/>
              </a:buClr>
              <a:buSzPts val="2800"/>
              <a:buNone/>
              <a:defRPr sz="2800"/>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5" name="Google Shape;125;p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Photo 2">
  <p:cSld name="Content Photo 2">
    <p:spTree>
      <p:nvGrpSpPr>
        <p:cNvPr id="205" name="Shape 205"/>
        <p:cNvGrpSpPr/>
        <p:nvPr/>
      </p:nvGrpSpPr>
      <p:grpSpPr>
        <a:xfrm>
          <a:off x="0" y="0"/>
          <a:ext cx="0" cy="0"/>
          <a:chOff x="0" y="0"/>
          <a:chExt cx="0" cy="0"/>
        </a:xfrm>
      </p:grpSpPr>
      <p:sp>
        <p:nvSpPr>
          <p:cNvPr id="206" name="Google Shape;206;p21"/>
          <p:cNvSpPr/>
          <p:nvPr>
            <p:ph type="pic" idx="2"/>
          </p:nvPr>
        </p:nvSpPr>
        <p:spPr>
          <a:xfrm>
            <a:off x="-1" y="0"/>
            <a:ext cx="6620700" cy="6858000"/>
          </a:xfrm>
          <a:prstGeom prst="rect">
            <a:avLst/>
          </a:prstGeom>
          <a:solidFill>
            <a:schemeClr val="lt2"/>
          </a:solidFill>
          <a:ln>
            <a:noFill/>
          </a:ln>
        </p:spPr>
      </p:sp>
      <p:sp>
        <p:nvSpPr>
          <p:cNvPr id="207" name="Google Shape;207;p21"/>
          <p:cNvSpPr txBox="1"/>
          <p:nvPr>
            <p:ph type="title"/>
          </p:nvPr>
        </p:nvSpPr>
        <p:spPr>
          <a:xfrm>
            <a:off x="7118351" y="919162"/>
            <a:ext cx="4671600" cy="1938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8" name="Google Shape;208;p21"/>
          <p:cNvSpPr txBox="1"/>
          <p:nvPr>
            <p:ph type="body" idx="1"/>
          </p:nvPr>
        </p:nvSpPr>
        <p:spPr>
          <a:xfrm>
            <a:off x="7118351" y="2971800"/>
            <a:ext cx="4671600" cy="2967000"/>
          </a:xfrm>
          <a:prstGeom prst="rect">
            <a:avLst/>
          </a:prstGeom>
          <a:noFill/>
          <a:ln>
            <a:noFill/>
          </a:ln>
        </p:spPr>
        <p:txBody>
          <a:bodyPr spcFirstLastPara="1" wrap="square" lIns="0" tIns="0" rIns="0" bIns="0" anchor="t" anchorCtr="0">
            <a:noAutofit/>
          </a:bodyPr>
          <a:lstStyle>
            <a:lvl1pPr marL="457200" lvl="0" indent="-330200" algn="l" rtl="0">
              <a:lnSpc>
                <a:spcPct val="125000"/>
              </a:lnSpc>
              <a:spcBef>
                <a:spcPts val="300"/>
              </a:spcBef>
              <a:spcAft>
                <a:spcPts val="0"/>
              </a:spcAft>
              <a:buClr>
                <a:schemeClr val="dk1"/>
              </a:buClr>
              <a:buSzPts val="1600"/>
              <a:buFont typeface="Arial" panose="020B0604020202020204"/>
              <a:buChar char="•"/>
              <a:defRPr sz="1600" b="0">
                <a:latin typeface="Georgia" panose="02040502050405020303"/>
                <a:ea typeface="Georgia" panose="02040502050405020303"/>
                <a:cs typeface="Georgia" panose="02040502050405020303"/>
                <a:sym typeface="Georgia" panose="02040502050405020303"/>
              </a:defRPr>
            </a:lvl1pPr>
            <a:lvl2pPr marL="914400" lvl="1" indent="-317500" algn="l" rtl="0">
              <a:lnSpc>
                <a:spcPct val="125000"/>
              </a:lnSpc>
              <a:spcBef>
                <a:spcPts val="1200"/>
              </a:spcBef>
              <a:spcAft>
                <a:spcPts val="0"/>
              </a:spcAft>
              <a:buClr>
                <a:schemeClr val="dk1"/>
              </a:buClr>
              <a:buSzPts val="1400"/>
              <a:buFont typeface="Georgia" panose="02040502050405020303"/>
              <a:buChar char="–"/>
              <a:defRPr/>
            </a:lvl2pPr>
            <a:lvl3pPr marL="1371600" lvl="2" indent="-317500" algn="l" rtl="0">
              <a:lnSpc>
                <a:spcPct val="125000"/>
              </a:lnSpc>
              <a:spcBef>
                <a:spcPts val="600"/>
              </a:spcBef>
              <a:spcAft>
                <a:spcPts val="0"/>
              </a:spcAft>
              <a:buClr>
                <a:schemeClr val="dk1"/>
              </a:buClr>
              <a:buSzPts val="1400"/>
              <a:buChar char="•"/>
              <a:defRPr/>
            </a:lvl3pPr>
            <a:lvl4pPr marL="1828800" lvl="3" indent="-317500" algn="l" rtl="0">
              <a:lnSpc>
                <a:spcPct val="125000"/>
              </a:lnSpc>
              <a:spcBef>
                <a:spcPts val="600"/>
              </a:spcBef>
              <a:spcAft>
                <a:spcPts val="0"/>
              </a:spcAft>
              <a:buClr>
                <a:schemeClr val="dk1"/>
              </a:buClr>
              <a:buSzPts val="1400"/>
              <a:buChar char="–"/>
              <a:defRPr/>
            </a:lvl4pPr>
            <a:lvl5pPr marL="2286000" lvl="4" indent="-317500" algn="l" rtl="0">
              <a:lnSpc>
                <a:spcPct val="125000"/>
              </a:lnSpc>
              <a:spcBef>
                <a:spcPts val="60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09" name="Google Shape;209;p2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Photo 3">
  <p:cSld name="Content Photo 3">
    <p:spTree>
      <p:nvGrpSpPr>
        <p:cNvPr id="210" name="Shape 210"/>
        <p:cNvGrpSpPr/>
        <p:nvPr/>
      </p:nvGrpSpPr>
      <p:grpSpPr>
        <a:xfrm>
          <a:off x="0" y="0"/>
          <a:ext cx="0" cy="0"/>
          <a:chOff x="0" y="0"/>
          <a:chExt cx="0" cy="0"/>
        </a:xfrm>
      </p:grpSpPr>
      <p:sp>
        <p:nvSpPr>
          <p:cNvPr id="211" name="Google Shape;211;p22"/>
          <p:cNvSpPr/>
          <p:nvPr>
            <p:ph type="pic" idx="2"/>
          </p:nvPr>
        </p:nvSpPr>
        <p:spPr>
          <a:xfrm>
            <a:off x="-2" y="0"/>
            <a:ext cx="5648400" cy="6858000"/>
          </a:xfrm>
          <a:prstGeom prst="rect">
            <a:avLst/>
          </a:prstGeom>
          <a:solidFill>
            <a:schemeClr val="lt2"/>
          </a:solidFill>
          <a:ln>
            <a:noFill/>
          </a:ln>
        </p:spPr>
      </p:sp>
      <p:sp>
        <p:nvSpPr>
          <p:cNvPr id="212" name="Google Shape;212;p22"/>
          <p:cNvSpPr txBox="1"/>
          <p:nvPr>
            <p:ph type="title"/>
          </p:nvPr>
        </p:nvSpPr>
        <p:spPr>
          <a:xfrm>
            <a:off x="6169488" y="400051"/>
            <a:ext cx="5632200" cy="917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3" name="Google Shape;213;p22"/>
          <p:cNvSpPr txBox="1"/>
          <p:nvPr>
            <p:ph type="body" idx="1"/>
          </p:nvPr>
        </p:nvSpPr>
        <p:spPr>
          <a:xfrm>
            <a:off x="6169488" y="1946275"/>
            <a:ext cx="5632200" cy="3992700"/>
          </a:xfrm>
          <a:prstGeom prst="rect">
            <a:avLst/>
          </a:prstGeom>
          <a:noFill/>
          <a:ln>
            <a:noFill/>
          </a:ln>
        </p:spPr>
        <p:txBody>
          <a:bodyPr spcFirstLastPara="1" wrap="square" lIns="0" tIns="0" rIns="0" bIns="0" anchor="t" anchorCtr="0">
            <a:noAutofit/>
          </a:bodyPr>
          <a:lstStyle>
            <a:lvl1pPr marL="457200" lvl="0" indent="-330200" algn="l" rtl="0">
              <a:lnSpc>
                <a:spcPct val="125000"/>
              </a:lnSpc>
              <a:spcBef>
                <a:spcPts val="300"/>
              </a:spcBef>
              <a:spcAft>
                <a:spcPts val="0"/>
              </a:spcAft>
              <a:buClr>
                <a:schemeClr val="dk1"/>
              </a:buClr>
              <a:buSzPts val="1600"/>
              <a:buFont typeface="Arial" panose="020B0604020202020204"/>
              <a:buChar char="•"/>
              <a:defRPr sz="1600" b="0">
                <a:latin typeface="Georgia" panose="02040502050405020303"/>
                <a:ea typeface="Georgia" panose="02040502050405020303"/>
                <a:cs typeface="Georgia" panose="02040502050405020303"/>
                <a:sym typeface="Georgia" panose="02040502050405020303"/>
              </a:defRPr>
            </a:lvl1pPr>
            <a:lvl2pPr marL="914400" lvl="1" indent="-317500" algn="l" rtl="0">
              <a:lnSpc>
                <a:spcPct val="125000"/>
              </a:lnSpc>
              <a:spcBef>
                <a:spcPts val="1200"/>
              </a:spcBef>
              <a:spcAft>
                <a:spcPts val="0"/>
              </a:spcAft>
              <a:buClr>
                <a:schemeClr val="dk1"/>
              </a:buClr>
              <a:buSzPts val="1400"/>
              <a:buFont typeface="Georgia" panose="02040502050405020303"/>
              <a:buChar char="–"/>
              <a:defRPr/>
            </a:lvl2pPr>
            <a:lvl3pPr marL="1371600" lvl="2" indent="-317500" algn="l" rtl="0">
              <a:lnSpc>
                <a:spcPct val="125000"/>
              </a:lnSpc>
              <a:spcBef>
                <a:spcPts val="600"/>
              </a:spcBef>
              <a:spcAft>
                <a:spcPts val="0"/>
              </a:spcAft>
              <a:buClr>
                <a:schemeClr val="dk1"/>
              </a:buClr>
              <a:buSzPts val="1400"/>
              <a:buChar char="•"/>
              <a:defRPr/>
            </a:lvl3pPr>
            <a:lvl4pPr marL="1828800" lvl="3" indent="-317500" algn="l" rtl="0">
              <a:lnSpc>
                <a:spcPct val="125000"/>
              </a:lnSpc>
              <a:spcBef>
                <a:spcPts val="600"/>
              </a:spcBef>
              <a:spcAft>
                <a:spcPts val="0"/>
              </a:spcAft>
              <a:buClr>
                <a:schemeClr val="dk1"/>
              </a:buClr>
              <a:buSzPts val="1400"/>
              <a:buChar char="–"/>
              <a:defRPr/>
            </a:lvl4pPr>
            <a:lvl5pPr marL="2286000" lvl="4" indent="-317500" algn="l" rtl="0">
              <a:lnSpc>
                <a:spcPct val="125000"/>
              </a:lnSpc>
              <a:spcBef>
                <a:spcPts val="60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14" name="Google Shape;214;p2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Photo 5">
  <p:cSld name="Content Photo 5">
    <p:spTree>
      <p:nvGrpSpPr>
        <p:cNvPr id="215" name="Shape 215"/>
        <p:cNvGrpSpPr/>
        <p:nvPr/>
      </p:nvGrpSpPr>
      <p:grpSpPr>
        <a:xfrm>
          <a:off x="0" y="0"/>
          <a:ext cx="0" cy="0"/>
          <a:chOff x="0" y="0"/>
          <a:chExt cx="0" cy="0"/>
        </a:xfrm>
      </p:grpSpPr>
      <p:sp>
        <p:nvSpPr>
          <p:cNvPr id="216" name="Google Shape;216;p23"/>
          <p:cNvSpPr txBox="1"/>
          <p:nvPr>
            <p:ph type="title"/>
          </p:nvPr>
        </p:nvSpPr>
        <p:spPr>
          <a:xfrm>
            <a:off x="401920" y="400051"/>
            <a:ext cx="4274400" cy="1428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7" name="Google Shape;217;p23"/>
          <p:cNvSpPr/>
          <p:nvPr>
            <p:ph type="pic" idx="2"/>
          </p:nvPr>
        </p:nvSpPr>
        <p:spPr>
          <a:xfrm>
            <a:off x="401920" y="1956003"/>
            <a:ext cx="4274400" cy="3982800"/>
          </a:xfrm>
          <a:prstGeom prst="rect">
            <a:avLst/>
          </a:prstGeom>
          <a:solidFill>
            <a:schemeClr val="lt2"/>
          </a:solidFill>
          <a:ln>
            <a:noFill/>
          </a:ln>
        </p:spPr>
      </p:sp>
      <p:sp>
        <p:nvSpPr>
          <p:cNvPr id="218" name="Google Shape;218;p23"/>
          <p:cNvSpPr txBox="1"/>
          <p:nvPr>
            <p:ph type="body" idx="1"/>
          </p:nvPr>
        </p:nvSpPr>
        <p:spPr>
          <a:xfrm>
            <a:off x="5199063" y="400051"/>
            <a:ext cx="6591000" cy="5538900"/>
          </a:xfrm>
          <a:prstGeom prst="rect">
            <a:avLst/>
          </a:prstGeom>
          <a:noFill/>
          <a:ln>
            <a:noFill/>
          </a:ln>
        </p:spPr>
        <p:txBody>
          <a:bodyPr spcFirstLastPara="1" wrap="square" lIns="0" tIns="0" rIns="0" bIns="0" anchor="t" anchorCtr="0">
            <a:noAutofit/>
          </a:bodyPr>
          <a:lstStyle>
            <a:lvl1pPr marL="457200" lvl="0" indent="-330200" algn="l" rtl="0">
              <a:lnSpc>
                <a:spcPct val="125000"/>
              </a:lnSpc>
              <a:spcBef>
                <a:spcPts val="300"/>
              </a:spcBef>
              <a:spcAft>
                <a:spcPts val="0"/>
              </a:spcAft>
              <a:buClr>
                <a:schemeClr val="dk1"/>
              </a:buClr>
              <a:buSzPts val="1600"/>
              <a:buFont typeface="Arial" panose="020B0604020202020204"/>
              <a:buChar char="•"/>
              <a:defRPr sz="1600" b="0">
                <a:latin typeface="Georgia" panose="02040502050405020303"/>
                <a:ea typeface="Georgia" panose="02040502050405020303"/>
                <a:cs typeface="Georgia" panose="02040502050405020303"/>
                <a:sym typeface="Georgia" panose="02040502050405020303"/>
              </a:defRPr>
            </a:lvl1pPr>
            <a:lvl2pPr marL="914400" lvl="1" indent="-317500" algn="l" rtl="0">
              <a:lnSpc>
                <a:spcPct val="125000"/>
              </a:lnSpc>
              <a:spcBef>
                <a:spcPts val="1200"/>
              </a:spcBef>
              <a:spcAft>
                <a:spcPts val="0"/>
              </a:spcAft>
              <a:buClr>
                <a:schemeClr val="dk1"/>
              </a:buClr>
              <a:buSzPts val="1400"/>
              <a:buFont typeface="Georgia" panose="02040502050405020303"/>
              <a:buChar char="–"/>
              <a:defRPr/>
            </a:lvl2pPr>
            <a:lvl3pPr marL="1371600" lvl="2" indent="-317500" algn="l" rtl="0">
              <a:lnSpc>
                <a:spcPct val="125000"/>
              </a:lnSpc>
              <a:spcBef>
                <a:spcPts val="600"/>
              </a:spcBef>
              <a:spcAft>
                <a:spcPts val="0"/>
              </a:spcAft>
              <a:buClr>
                <a:schemeClr val="dk1"/>
              </a:buClr>
              <a:buSzPts val="1400"/>
              <a:buChar char="•"/>
              <a:defRPr/>
            </a:lvl3pPr>
            <a:lvl4pPr marL="1828800" lvl="3" indent="-317500" algn="l" rtl="0">
              <a:lnSpc>
                <a:spcPct val="125000"/>
              </a:lnSpc>
              <a:spcBef>
                <a:spcPts val="600"/>
              </a:spcBef>
              <a:spcAft>
                <a:spcPts val="0"/>
              </a:spcAft>
              <a:buClr>
                <a:schemeClr val="dk1"/>
              </a:buClr>
              <a:buSzPts val="1400"/>
              <a:buChar char="–"/>
              <a:defRPr/>
            </a:lvl4pPr>
            <a:lvl5pPr marL="2286000" lvl="4" indent="-317500" algn="l" rtl="0">
              <a:lnSpc>
                <a:spcPct val="125000"/>
              </a:lnSpc>
              <a:spcBef>
                <a:spcPts val="60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19" name="Google Shape;219;p2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220" name="Shape 220"/>
        <p:cNvGrpSpPr/>
        <p:nvPr/>
      </p:nvGrpSpPr>
      <p:grpSpPr>
        <a:xfrm>
          <a:off x="0" y="0"/>
          <a:ext cx="0" cy="0"/>
          <a:chOff x="0" y="0"/>
          <a:chExt cx="0" cy="0"/>
        </a:xfrm>
      </p:grpSpPr>
      <p:sp>
        <p:nvSpPr>
          <p:cNvPr id="221" name="Google Shape;221;p24"/>
          <p:cNvSpPr txBox="1"/>
          <p:nvPr>
            <p:ph type="title"/>
          </p:nvPr>
        </p:nvSpPr>
        <p:spPr>
          <a:xfrm>
            <a:off x="403052" y="2699173"/>
            <a:ext cx="4182600" cy="2493000"/>
          </a:xfrm>
          <a:prstGeom prst="rect">
            <a:avLst/>
          </a:prstGeom>
          <a:noFill/>
          <a:ln>
            <a:noFill/>
          </a:ln>
        </p:spPr>
        <p:txBody>
          <a:bodyPr spcFirstLastPara="1" wrap="square" lIns="0" tIns="0" rIns="0" bIns="0" anchor="b" anchorCtr="0">
            <a:spAutoFit/>
          </a:bodyPr>
          <a:lstStyle>
            <a:lvl1pPr lvl="0" algn="l" rtl="0">
              <a:lnSpc>
                <a:spcPct val="90000"/>
              </a:lnSpc>
              <a:spcBef>
                <a:spcPts val="0"/>
              </a:spcBef>
              <a:spcAft>
                <a:spcPts val="0"/>
              </a:spcAft>
              <a:buClr>
                <a:schemeClr val="dk1"/>
              </a:buClr>
              <a:buSzPts val="6000"/>
              <a:buFont typeface="Georgia" panose="02040502050405020303"/>
              <a:buNone/>
              <a:defRPr sz="6000"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2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3">
  <p:cSld name="Agenda 3">
    <p:spTree>
      <p:nvGrpSpPr>
        <p:cNvPr id="223" name="Shape 223"/>
        <p:cNvGrpSpPr/>
        <p:nvPr/>
      </p:nvGrpSpPr>
      <p:grpSpPr>
        <a:xfrm>
          <a:off x="0" y="0"/>
          <a:ext cx="0" cy="0"/>
          <a:chOff x="0" y="0"/>
          <a:chExt cx="0" cy="0"/>
        </a:xfrm>
      </p:grpSpPr>
      <p:sp>
        <p:nvSpPr>
          <p:cNvPr id="224" name="Google Shape;224;p25"/>
          <p:cNvSpPr txBox="1"/>
          <p:nvPr>
            <p:ph type="title"/>
          </p:nvPr>
        </p:nvSpPr>
        <p:spPr>
          <a:xfrm>
            <a:off x="403052" y="2697480"/>
            <a:ext cx="4182600" cy="2493000"/>
          </a:xfrm>
          <a:prstGeom prst="rect">
            <a:avLst/>
          </a:prstGeom>
          <a:noFill/>
          <a:ln>
            <a:noFill/>
          </a:ln>
        </p:spPr>
        <p:txBody>
          <a:bodyPr spcFirstLastPara="1" wrap="square" lIns="0" tIns="0" rIns="0" bIns="0" anchor="b" anchorCtr="0">
            <a:spAutoFit/>
          </a:bodyPr>
          <a:lstStyle>
            <a:lvl1pPr lvl="0" algn="l" rtl="0">
              <a:lnSpc>
                <a:spcPct val="90000"/>
              </a:lnSpc>
              <a:spcBef>
                <a:spcPts val="0"/>
              </a:spcBef>
              <a:spcAft>
                <a:spcPts val="0"/>
              </a:spcAft>
              <a:buClr>
                <a:schemeClr val="dk1"/>
              </a:buClr>
              <a:buSzPts val="6000"/>
              <a:buFont typeface="Georgia" panose="02040502050405020303"/>
              <a:buNone/>
              <a:defRPr sz="6000"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5" name="Google Shape;225;p2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4">
  <p:cSld name="Agenda 4">
    <p:bg>
      <p:bgPr>
        <a:solidFill>
          <a:srgbClr val="FFE8D4"/>
        </a:solidFill>
        <a:effectLst/>
      </p:bgPr>
    </p:bg>
    <p:spTree>
      <p:nvGrpSpPr>
        <p:cNvPr id="226" name="Shape 226"/>
        <p:cNvGrpSpPr/>
        <p:nvPr/>
      </p:nvGrpSpPr>
      <p:grpSpPr>
        <a:xfrm>
          <a:off x="0" y="0"/>
          <a:ext cx="0" cy="0"/>
          <a:chOff x="0" y="0"/>
          <a:chExt cx="0" cy="0"/>
        </a:xfrm>
      </p:grpSpPr>
      <p:sp>
        <p:nvSpPr>
          <p:cNvPr id="227" name="Google Shape;227;p26"/>
          <p:cNvSpPr txBox="1"/>
          <p:nvPr>
            <p:ph type="title"/>
          </p:nvPr>
        </p:nvSpPr>
        <p:spPr>
          <a:xfrm>
            <a:off x="403052" y="2697480"/>
            <a:ext cx="4182600" cy="2493000"/>
          </a:xfrm>
          <a:prstGeom prst="rect">
            <a:avLst/>
          </a:prstGeom>
          <a:noFill/>
          <a:ln>
            <a:noFill/>
          </a:ln>
        </p:spPr>
        <p:txBody>
          <a:bodyPr spcFirstLastPara="1" wrap="square" lIns="0" tIns="0" rIns="0" bIns="0" anchor="b" anchorCtr="0">
            <a:spAutoFit/>
          </a:bodyPr>
          <a:lstStyle>
            <a:lvl1pPr lvl="0" algn="l" rtl="0">
              <a:lnSpc>
                <a:spcPct val="90000"/>
              </a:lnSpc>
              <a:spcBef>
                <a:spcPts val="0"/>
              </a:spcBef>
              <a:spcAft>
                <a:spcPts val="0"/>
              </a:spcAft>
              <a:buClr>
                <a:schemeClr val="dk1"/>
              </a:buClr>
              <a:buSzPts val="6000"/>
              <a:buFont typeface="Georgia" panose="02040502050405020303"/>
              <a:buNone/>
              <a:defRPr sz="6000"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8" name="Google Shape;228;p26"/>
          <p:cNvSpPr txBox="1"/>
          <p:nvPr>
            <p:ph type="body" idx="1"/>
          </p:nvPr>
        </p:nvSpPr>
        <p:spPr>
          <a:xfrm>
            <a:off x="3281363" y="917575"/>
            <a:ext cx="4224600" cy="2589600"/>
          </a:xfrm>
          <a:prstGeom prst="rect">
            <a:avLst/>
          </a:prstGeom>
          <a:noFill/>
          <a:ln>
            <a:noFill/>
          </a:ln>
        </p:spPr>
        <p:txBody>
          <a:bodyPr spcFirstLastPara="1" wrap="square" lIns="91425" tIns="0" rIns="0" bIns="0" anchor="t" anchorCtr="0">
            <a:noAutofit/>
          </a:bodyPr>
          <a:lstStyle>
            <a:lvl1pPr marL="457200" lvl="0" indent="-228600" algn="l" rtl="0">
              <a:lnSpc>
                <a:spcPct val="100000"/>
              </a:lnSpc>
              <a:spcBef>
                <a:spcPts val="700"/>
              </a:spcBef>
              <a:spcAft>
                <a:spcPts val="0"/>
              </a:spcAft>
              <a:buClr>
                <a:schemeClr val="dk1"/>
              </a:buClr>
              <a:buSzPts val="1800"/>
              <a:buNone/>
              <a:defRPr sz="18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00000"/>
              </a:lnSpc>
              <a:spcBef>
                <a:spcPts val="700"/>
              </a:spcBef>
              <a:spcAft>
                <a:spcPts val="0"/>
              </a:spcAft>
              <a:buClr>
                <a:schemeClr val="dk1"/>
              </a:buClr>
              <a:buSzPts val="2800"/>
              <a:buNone/>
              <a:defRPr sz="2800"/>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29" name="Google Shape;229;p26"/>
          <p:cNvSpPr txBox="1"/>
          <p:nvPr>
            <p:ph type="body" idx="2"/>
          </p:nvPr>
        </p:nvSpPr>
        <p:spPr>
          <a:xfrm>
            <a:off x="7708392" y="917575"/>
            <a:ext cx="4224600" cy="2589600"/>
          </a:xfrm>
          <a:prstGeom prst="rect">
            <a:avLst/>
          </a:prstGeom>
          <a:noFill/>
          <a:ln>
            <a:noFill/>
          </a:ln>
        </p:spPr>
        <p:txBody>
          <a:bodyPr spcFirstLastPara="1" wrap="square" lIns="91425" tIns="0" rIns="0" bIns="0" anchor="t" anchorCtr="0">
            <a:noAutofit/>
          </a:bodyPr>
          <a:lstStyle>
            <a:lvl1pPr marL="457200" lvl="0" indent="-228600" algn="l" rtl="0">
              <a:lnSpc>
                <a:spcPct val="100000"/>
              </a:lnSpc>
              <a:spcBef>
                <a:spcPts val="700"/>
              </a:spcBef>
              <a:spcAft>
                <a:spcPts val="0"/>
              </a:spcAft>
              <a:buClr>
                <a:schemeClr val="dk1"/>
              </a:buClr>
              <a:buSzPts val="1800"/>
              <a:buNone/>
              <a:defRPr sz="18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00000"/>
              </a:lnSpc>
              <a:spcBef>
                <a:spcPts val="700"/>
              </a:spcBef>
              <a:spcAft>
                <a:spcPts val="0"/>
              </a:spcAft>
              <a:buClr>
                <a:schemeClr val="dk1"/>
              </a:buClr>
              <a:buSzPts val="2800"/>
              <a:buNone/>
              <a:defRPr sz="2800"/>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30" name="Google Shape;230;p2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231" name="Shape 231"/>
        <p:cNvGrpSpPr/>
        <p:nvPr/>
      </p:nvGrpSpPr>
      <p:grpSpPr>
        <a:xfrm>
          <a:off x="0" y="0"/>
          <a:ext cx="0" cy="0"/>
          <a:chOff x="0" y="0"/>
          <a:chExt cx="0" cy="0"/>
        </a:xfrm>
      </p:grpSpPr>
      <p:sp>
        <p:nvSpPr>
          <p:cNvPr id="232" name="Google Shape;232;p27"/>
          <p:cNvSpPr txBox="1"/>
          <p:nvPr>
            <p:ph type="title"/>
          </p:nvPr>
        </p:nvSpPr>
        <p:spPr>
          <a:xfrm>
            <a:off x="397666" y="402337"/>
            <a:ext cx="11106300" cy="531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3" name="Google Shape;233;p27"/>
          <p:cNvSpPr txBox="1"/>
          <p:nvPr>
            <p:ph type="body" idx="1"/>
          </p:nvPr>
        </p:nvSpPr>
        <p:spPr>
          <a:xfrm>
            <a:off x="397665" y="1192697"/>
            <a:ext cx="11106300" cy="5158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34" name="Google Shape;234;p2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with Image">
  <p:cSld name="Two Content with Image">
    <p:spTree>
      <p:nvGrpSpPr>
        <p:cNvPr id="235" name="Shape 235"/>
        <p:cNvGrpSpPr/>
        <p:nvPr/>
      </p:nvGrpSpPr>
      <p:grpSpPr>
        <a:xfrm>
          <a:off x="0" y="0"/>
          <a:ext cx="0" cy="0"/>
          <a:chOff x="0" y="0"/>
          <a:chExt cx="0" cy="0"/>
        </a:xfrm>
      </p:grpSpPr>
      <p:sp>
        <p:nvSpPr>
          <p:cNvPr id="236" name="Google Shape;236;p28"/>
          <p:cNvSpPr txBox="1"/>
          <p:nvPr>
            <p:ph type="title"/>
          </p:nvPr>
        </p:nvSpPr>
        <p:spPr>
          <a:xfrm>
            <a:off x="397668" y="3492184"/>
            <a:ext cx="3840900" cy="2454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28"/>
          <p:cNvSpPr/>
          <p:nvPr>
            <p:ph type="pic" idx="2"/>
          </p:nvPr>
        </p:nvSpPr>
        <p:spPr>
          <a:xfrm>
            <a:off x="5201444" y="402432"/>
            <a:ext cx="3649800" cy="4510800"/>
          </a:xfrm>
          <a:prstGeom prst="rect">
            <a:avLst/>
          </a:prstGeom>
          <a:solidFill>
            <a:schemeClr val="lt2"/>
          </a:solidFill>
          <a:ln>
            <a:noFill/>
          </a:ln>
        </p:spPr>
      </p:sp>
      <p:sp>
        <p:nvSpPr>
          <p:cNvPr id="238" name="Google Shape;238;p28"/>
          <p:cNvSpPr txBox="1"/>
          <p:nvPr>
            <p:ph type="body" idx="1"/>
          </p:nvPr>
        </p:nvSpPr>
        <p:spPr>
          <a:xfrm>
            <a:off x="9037638" y="371478"/>
            <a:ext cx="2514300" cy="2486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solidFill>
                  <a:schemeClr val="dk1"/>
                </a:solidFill>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39" name="Google Shape;239;p2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with Two Images">
  <p:cSld name="Two Content with Two Images">
    <p:spTree>
      <p:nvGrpSpPr>
        <p:cNvPr id="240" name="Shape 240"/>
        <p:cNvGrpSpPr/>
        <p:nvPr/>
      </p:nvGrpSpPr>
      <p:grpSpPr>
        <a:xfrm>
          <a:off x="0" y="0"/>
          <a:ext cx="0" cy="0"/>
          <a:chOff x="0" y="0"/>
          <a:chExt cx="0" cy="0"/>
        </a:xfrm>
      </p:grpSpPr>
      <p:sp>
        <p:nvSpPr>
          <p:cNvPr id="241" name="Google Shape;241;p29"/>
          <p:cNvSpPr txBox="1"/>
          <p:nvPr>
            <p:ph type="title"/>
          </p:nvPr>
        </p:nvSpPr>
        <p:spPr>
          <a:xfrm>
            <a:off x="397667" y="402336"/>
            <a:ext cx="3840900" cy="556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2" name="Google Shape;242;p29"/>
          <p:cNvSpPr/>
          <p:nvPr>
            <p:ph type="pic" idx="2"/>
          </p:nvPr>
        </p:nvSpPr>
        <p:spPr>
          <a:xfrm>
            <a:off x="5201444" y="402432"/>
            <a:ext cx="3649800" cy="2455200"/>
          </a:xfrm>
          <a:prstGeom prst="rect">
            <a:avLst/>
          </a:prstGeom>
          <a:solidFill>
            <a:schemeClr val="lt2"/>
          </a:solidFill>
          <a:ln>
            <a:noFill/>
          </a:ln>
        </p:spPr>
      </p:sp>
      <p:sp>
        <p:nvSpPr>
          <p:cNvPr id="243" name="Google Shape;243;p29"/>
          <p:cNvSpPr txBox="1"/>
          <p:nvPr>
            <p:ph type="body" idx="1"/>
          </p:nvPr>
        </p:nvSpPr>
        <p:spPr>
          <a:xfrm>
            <a:off x="9037637" y="371478"/>
            <a:ext cx="2514300" cy="2486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solidFill>
                  <a:schemeClr val="dk1"/>
                </a:solidFill>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44" name="Google Shape;244;p29"/>
          <p:cNvSpPr/>
          <p:nvPr>
            <p:ph type="pic" idx="3"/>
          </p:nvPr>
        </p:nvSpPr>
        <p:spPr>
          <a:xfrm>
            <a:off x="5201444" y="2977040"/>
            <a:ext cx="3649800" cy="2455200"/>
          </a:xfrm>
          <a:prstGeom prst="rect">
            <a:avLst/>
          </a:prstGeom>
          <a:solidFill>
            <a:schemeClr val="lt2"/>
          </a:solidFill>
          <a:ln>
            <a:noFill/>
          </a:ln>
        </p:spPr>
      </p:sp>
      <p:sp>
        <p:nvSpPr>
          <p:cNvPr id="245" name="Google Shape;245;p29"/>
          <p:cNvSpPr txBox="1"/>
          <p:nvPr>
            <p:ph type="body" idx="4"/>
          </p:nvPr>
        </p:nvSpPr>
        <p:spPr>
          <a:xfrm>
            <a:off x="9037637" y="2977040"/>
            <a:ext cx="2514300" cy="2486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solidFill>
                  <a:schemeClr val="dk1"/>
                </a:solidFill>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46" name="Google Shape;246;p2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Content Four Images Matrix ">
  <p:cSld name="Four Content Four Images Matrix ">
    <p:spTree>
      <p:nvGrpSpPr>
        <p:cNvPr id="247" name="Shape 247"/>
        <p:cNvGrpSpPr/>
        <p:nvPr/>
      </p:nvGrpSpPr>
      <p:grpSpPr>
        <a:xfrm>
          <a:off x="0" y="0"/>
          <a:ext cx="0" cy="0"/>
          <a:chOff x="0" y="0"/>
          <a:chExt cx="0" cy="0"/>
        </a:xfrm>
      </p:grpSpPr>
      <p:sp>
        <p:nvSpPr>
          <p:cNvPr id="248" name="Google Shape;248;p30"/>
          <p:cNvSpPr txBox="1"/>
          <p:nvPr>
            <p:ph type="title"/>
          </p:nvPr>
        </p:nvSpPr>
        <p:spPr>
          <a:xfrm>
            <a:off x="397667" y="402336"/>
            <a:ext cx="111543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9" name="Google Shape;249;p30"/>
          <p:cNvSpPr/>
          <p:nvPr>
            <p:ph type="pic" idx="2"/>
          </p:nvPr>
        </p:nvSpPr>
        <p:spPr>
          <a:xfrm>
            <a:off x="402831" y="1431438"/>
            <a:ext cx="2657100" cy="1938900"/>
          </a:xfrm>
          <a:prstGeom prst="rect">
            <a:avLst/>
          </a:prstGeom>
          <a:solidFill>
            <a:schemeClr val="lt2"/>
          </a:solidFill>
          <a:ln>
            <a:noFill/>
          </a:ln>
        </p:spPr>
      </p:sp>
      <p:sp>
        <p:nvSpPr>
          <p:cNvPr id="250" name="Google Shape;250;p30"/>
          <p:cNvSpPr txBox="1"/>
          <p:nvPr>
            <p:ph type="body" idx="1"/>
          </p:nvPr>
        </p:nvSpPr>
        <p:spPr>
          <a:xfrm>
            <a:off x="3281363" y="1421451"/>
            <a:ext cx="2514300" cy="193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51" name="Google Shape;251;p30"/>
          <p:cNvSpPr/>
          <p:nvPr>
            <p:ph type="pic" idx="3"/>
          </p:nvPr>
        </p:nvSpPr>
        <p:spPr>
          <a:xfrm>
            <a:off x="402831" y="3486944"/>
            <a:ext cx="2657100" cy="1938900"/>
          </a:xfrm>
          <a:prstGeom prst="rect">
            <a:avLst/>
          </a:prstGeom>
          <a:solidFill>
            <a:schemeClr val="lt2"/>
          </a:solidFill>
          <a:ln>
            <a:noFill/>
          </a:ln>
        </p:spPr>
      </p:sp>
      <p:sp>
        <p:nvSpPr>
          <p:cNvPr id="252" name="Google Shape;252;p30"/>
          <p:cNvSpPr txBox="1"/>
          <p:nvPr>
            <p:ph type="body" idx="4"/>
          </p:nvPr>
        </p:nvSpPr>
        <p:spPr>
          <a:xfrm>
            <a:off x="3281363" y="3486944"/>
            <a:ext cx="2514300" cy="193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solidFill>
                  <a:schemeClr val="dk1"/>
                </a:solidFill>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53" name="Google Shape;253;p30"/>
          <p:cNvSpPr/>
          <p:nvPr>
            <p:ph type="pic" idx="5"/>
          </p:nvPr>
        </p:nvSpPr>
        <p:spPr>
          <a:xfrm>
            <a:off x="6160294" y="1431438"/>
            <a:ext cx="2657100" cy="1938900"/>
          </a:xfrm>
          <a:prstGeom prst="rect">
            <a:avLst/>
          </a:prstGeom>
          <a:solidFill>
            <a:schemeClr val="lt2"/>
          </a:solidFill>
          <a:ln>
            <a:noFill/>
          </a:ln>
        </p:spPr>
      </p:sp>
      <p:sp>
        <p:nvSpPr>
          <p:cNvPr id="254" name="Google Shape;254;p30"/>
          <p:cNvSpPr txBox="1"/>
          <p:nvPr>
            <p:ph type="body" idx="6"/>
          </p:nvPr>
        </p:nvSpPr>
        <p:spPr>
          <a:xfrm>
            <a:off x="9037638" y="1421451"/>
            <a:ext cx="2514300" cy="193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solidFill>
                  <a:schemeClr val="dk1"/>
                </a:solidFill>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55" name="Google Shape;255;p30"/>
          <p:cNvSpPr/>
          <p:nvPr>
            <p:ph type="pic" idx="7"/>
          </p:nvPr>
        </p:nvSpPr>
        <p:spPr>
          <a:xfrm>
            <a:off x="6160294" y="3486944"/>
            <a:ext cx="2657100" cy="1938900"/>
          </a:xfrm>
          <a:prstGeom prst="rect">
            <a:avLst/>
          </a:prstGeom>
          <a:solidFill>
            <a:schemeClr val="lt2"/>
          </a:solidFill>
          <a:ln>
            <a:noFill/>
          </a:ln>
        </p:spPr>
      </p:sp>
      <p:sp>
        <p:nvSpPr>
          <p:cNvPr id="256" name="Google Shape;256;p30"/>
          <p:cNvSpPr txBox="1"/>
          <p:nvPr>
            <p:ph type="body" idx="8"/>
          </p:nvPr>
        </p:nvSpPr>
        <p:spPr>
          <a:xfrm>
            <a:off x="9037638" y="3486944"/>
            <a:ext cx="2514300" cy="193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b="1">
                <a:solidFill>
                  <a:schemeClr val="dk1"/>
                </a:solidFill>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57" name="Google Shape;257;p3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FFE8D4"/>
        </a:solidFill>
        <a:effectLst/>
      </p:bgPr>
    </p:bg>
    <p:spTree>
      <p:nvGrpSpPr>
        <p:cNvPr id="126" name="Shape 126"/>
        <p:cNvGrpSpPr/>
        <p:nvPr/>
      </p:nvGrpSpPr>
      <p:grpSpPr>
        <a:xfrm>
          <a:off x="0" y="0"/>
          <a:ext cx="0" cy="0"/>
          <a:chOff x="0" y="0"/>
          <a:chExt cx="0" cy="0"/>
        </a:xfrm>
      </p:grpSpPr>
      <p:sp>
        <p:nvSpPr>
          <p:cNvPr id="127" name="Google Shape;127;p4"/>
          <p:cNvSpPr txBox="1"/>
          <p:nvPr>
            <p:ph type="title"/>
          </p:nvPr>
        </p:nvSpPr>
        <p:spPr>
          <a:xfrm>
            <a:off x="274320" y="3474720"/>
            <a:ext cx="5029200" cy="2560200"/>
          </a:xfrm>
          <a:prstGeom prst="rect">
            <a:avLst/>
          </a:prstGeom>
          <a:noFill/>
          <a:ln>
            <a:noFill/>
          </a:ln>
        </p:spPr>
        <p:txBody>
          <a:bodyPr spcFirstLastPara="1" wrap="square" lIns="0" tIns="0" rIns="0" bIns="0" anchor="b" anchorCtr="0">
            <a:noAutofit/>
          </a:bodyPr>
          <a:lstStyle>
            <a:lvl1pPr lvl="0" algn="l" rtl="0">
              <a:lnSpc>
                <a:spcPct val="80000"/>
              </a:lnSpc>
              <a:spcBef>
                <a:spcPts val="1400"/>
              </a:spcBef>
              <a:spcAft>
                <a:spcPts val="0"/>
              </a:spcAft>
              <a:buClr>
                <a:schemeClr val="dk1"/>
              </a:buClr>
              <a:buSzPts val="4800"/>
              <a:buFont typeface="Georgia" panose="02040502050405020303"/>
              <a:buNone/>
              <a:defRPr sz="4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4"/>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lvl1pPr marL="457200" lvl="0" indent="-228600" algn="r" rtl="0">
              <a:lnSpc>
                <a:spcPct val="80000"/>
              </a:lnSpc>
              <a:spcBef>
                <a:spcPts val="0"/>
              </a:spcBef>
              <a:spcAft>
                <a:spcPts val="0"/>
              </a:spcAft>
              <a:buClr>
                <a:schemeClr val="accent1"/>
              </a:buClr>
              <a:buSzPts val="35000"/>
              <a:buNone/>
              <a:defRPr sz="3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129" name="Google Shape;129;p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258" name="Shape 258"/>
        <p:cNvGrpSpPr/>
        <p:nvPr/>
      </p:nvGrpSpPr>
      <p:grpSpPr>
        <a:xfrm>
          <a:off x="0" y="0"/>
          <a:ext cx="0" cy="0"/>
          <a:chOff x="0" y="0"/>
          <a:chExt cx="0" cy="0"/>
        </a:xfrm>
      </p:grpSpPr>
      <p:sp>
        <p:nvSpPr>
          <p:cNvPr id="259" name="Google Shape;259;p31"/>
          <p:cNvSpPr txBox="1"/>
          <p:nvPr>
            <p:ph type="title"/>
          </p:nvPr>
        </p:nvSpPr>
        <p:spPr>
          <a:xfrm>
            <a:off x="397666" y="402336"/>
            <a:ext cx="109677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0" name="Google Shape;260;p31"/>
          <p:cNvSpPr txBox="1"/>
          <p:nvPr>
            <p:ph type="body" idx="1"/>
          </p:nvPr>
        </p:nvSpPr>
        <p:spPr>
          <a:xfrm>
            <a:off x="400050" y="1946275"/>
            <a:ext cx="32805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000"/>
              <a:buNone/>
              <a:defRPr sz="2000" b="1">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61" name="Google Shape;261;p31"/>
          <p:cNvSpPr txBox="1"/>
          <p:nvPr>
            <p:ph type="body" idx="2"/>
          </p:nvPr>
        </p:nvSpPr>
        <p:spPr>
          <a:xfrm>
            <a:off x="4242435" y="1946275"/>
            <a:ext cx="3280500" cy="39927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62" name="Google Shape;262;p31"/>
          <p:cNvSpPr txBox="1"/>
          <p:nvPr>
            <p:ph type="body" idx="3"/>
          </p:nvPr>
        </p:nvSpPr>
        <p:spPr>
          <a:xfrm>
            <a:off x="8084820" y="1946275"/>
            <a:ext cx="3280500" cy="39927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63" name="Google Shape;263;p3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rt and Two Content">
  <p:cSld name="Chart and Two Content">
    <p:spTree>
      <p:nvGrpSpPr>
        <p:cNvPr id="264" name="Shape 264"/>
        <p:cNvGrpSpPr/>
        <p:nvPr/>
      </p:nvGrpSpPr>
      <p:grpSpPr>
        <a:xfrm>
          <a:off x="0" y="0"/>
          <a:ext cx="0" cy="0"/>
          <a:chOff x="0" y="0"/>
          <a:chExt cx="0" cy="0"/>
        </a:xfrm>
      </p:grpSpPr>
      <p:sp>
        <p:nvSpPr>
          <p:cNvPr id="265" name="Google Shape;265;p32"/>
          <p:cNvSpPr txBox="1"/>
          <p:nvPr>
            <p:ph type="title"/>
          </p:nvPr>
        </p:nvSpPr>
        <p:spPr>
          <a:xfrm>
            <a:off x="397667" y="402336"/>
            <a:ext cx="114045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6" name="Google Shape;266;p32"/>
          <p:cNvSpPr/>
          <p:nvPr>
            <p:ph type="chart" idx="2"/>
          </p:nvPr>
        </p:nvSpPr>
        <p:spPr>
          <a:xfrm>
            <a:off x="410808" y="1439508"/>
            <a:ext cx="5237100" cy="4510200"/>
          </a:xfrm>
          <a:prstGeom prst="rect">
            <a:avLst/>
          </a:prstGeom>
          <a:noFill/>
          <a:ln>
            <a:noFill/>
          </a:ln>
        </p:spPr>
        <p:txBody>
          <a:bodyPr spcFirstLastPara="1" wrap="square" lIns="0" tIns="0" rIns="0" bIns="0" anchor="t" anchorCtr="0">
            <a:noAutofit/>
          </a:bodyPr>
          <a:lstStyle>
            <a:lvl1pPr marR="0" lvl="0" algn="l" rtl="0">
              <a:lnSpc>
                <a:spcPct val="100000"/>
              </a:lnSpc>
              <a:spcBef>
                <a:spcPts val="300"/>
              </a:spcBef>
              <a:spcAft>
                <a:spcPts val="0"/>
              </a:spcAft>
              <a:buClr>
                <a:schemeClr val="dk1"/>
              </a:buClr>
              <a:buSzPts val="1500"/>
              <a:buFont typeface="Arial" panose="020B0604020202020204"/>
              <a:buNone/>
              <a:defRPr sz="15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25000"/>
              </a:lnSpc>
              <a:spcBef>
                <a:spcPts val="1200"/>
              </a:spcBef>
              <a:spcAft>
                <a:spcPts val="0"/>
              </a:spcAft>
              <a:buClr>
                <a:schemeClr val="dk1"/>
              </a:buClr>
              <a:buSzPts val="1400"/>
              <a:buFont typeface="Arial" panose="020B0604020202020204"/>
              <a:buNone/>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2pPr>
            <a:lvl3pPr marR="0" lvl="2" algn="l" rtl="0">
              <a:lnSpc>
                <a:spcPct val="125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3pPr>
            <a:lvl4pPr marR="0" lvl="3" algn="l" rtl="0">
              <a:lnSpc>
                <a:spcPct val="125000"/>
              </a:lnSpc>
              <a:spcBef>
                <a:spcPts val="600"/>
              </a:spcBef>
              <a:spcAft>
                <a:spcPts val="0"/>
              </a:spcAft>
              <a:buClr>
                <a:schemeClr val="dk1"/>
              </a:buClr>
              <a:buSzPts val="1400"/>
              <a:buFont typeface="Georgia" panose="02040502050405020303"/>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4pPr>
            <a:lvl5pPr marR="0" lvl="4" algn="l" rtl="0">
              <a:lnSpc>
                <a:spcPct val="125000"/>
              </a:lnSpc>
              <a:spcBef>
                <a:spcPts val="600"/>
              </a:spcBef>
              <a:spcAft>
                <a:spcPts val="0"/>
              </a:spcAft>
              <a:buClr>
                <a:schemeClr val="dk1"/>
              </a:buClr>
              <a:buSzPts val="1400"/>
              <a:buFont typeface="Noto Sans Symbols"/>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67" name="Google Shape;267;p32"/>
          <p:cNvSpPr txBox="1"/>
          <p:nvPr>
            <p:ph type="body" idx="1"/>
          </p:nvPr>
        </p:nvSpPr>
        <p:spPr>
          <a:xfrm>
            <a:off x="6168671" y="1439508"/>
            <a:ext cx="2754600" cy="4510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400"/>
              <a:buNone/>
              <a:defRPr sz="1400"/>
            </a:lvl2pPr>
            <a:lvl3pPr marL="1371600" lvl="2" indent="-317500" algn="l" rtl="0">
              <a:lnSpc>
                <a:spcPct val="125000"/>
              </a:lnSpc>
              <a:spcBef>
                <a:spcPts val="600"/>
              </a:spcBef>
              <a:spcAft>
                <a:spcPts val="0"/>
              </a:spcAft>
              <a:buClr>
                <a:schemeClr val="dk1"/>
              </a:buClr>
              <a:buSzPts val="1400"/>
              <a:buChar char="•"/>
              <a:defRPr sz="1400"/>
            </a:lvl3pPr>
            <a:lvl4pPr marL="1828800" lvl="3" indent="-317500" algn="l" rtl="0">
              <a:lnSpc>
                <a:spcPct val="125000"/>
              </a:lnSpc>
              <a:spcBef>
                <a:spcPts val="600"/>
              </a:spcBef>
              <a:spcAft>
                <a:spcPts val="0"/>
              </a:spcAft>
              <a:buClr>
                <a:schemeClr val="dk1"/>
              </a:buClr>
              <a:buSzPts val="1400"/>
              <a:buChar char="–"/>
              <a:defRPr sz="1400"/>
            </a:lvl4pPr>
            <a:lvl5pPr marL="2286000" lvl="4" indent="-317500" algn="l" rtl="0">
              <a:lnSpc>
                <a:spcPct val="125000"/>
              </a:lnSpc>
              <a:spcBef>
                <a:spcPts val="6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68" name="Google Shape;268;p32"/>
          <p:cNvSpPr txBox="1"/>
          <p:nvPr>
            <p:ph type="body" idx="3"/>
          </p:nvPr>
        </p:nvSpPr>
        <p:spPr>
          <a:xfrm>
            <a:off x="9048041" y="1439508"/>
            <a:ext cx="2754600" cy="4510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400"/>
              <a:buNone/>
              <a:defRPr sz="1400"/>
            </a:lvl2pPr>
            <a:lvl3pPr marL="1371600" lvl="2" indent="-317500" algn="l" rtl="0">
              <a:lnSpc>
                <a:spcPct val="125000"/>
              </a:lnSpc>
              <a:spcBef>
                <a:spcPts val="600"/>
              </a:spcBef>
              <a:spcAft>
                <a:spcPts val="0"/>
              </a:spcAft>
              <a:buClr>
                <a:schemeClr val="dk1"/>
              </a:buClr>
              <a:buSzPts val="1400"/>
              <a:buChar char="•"/>
              <a:defRPr sz="1400"/>
            </a:lvl3pPr>
            <a:lvl4pPr marL="1828800" lvl="3" indent="-317500" algn="l" rtl="0">
              <a:lnSpc>
                <a:spcPct val="125000"/>
              </a:lnSpc>
              <a:spcBef>
                <a:spcPts val="600"/>
              </a:spcBef>
              <a:spcAft>
                <a:spcPts val="0"/>
              </a:spcAft>
              <a:buClr>
                <a:schemeClr val="dk1"/>
              </a:buClr>
              <a:buSzPts val="1400"/>
              <a:buChar char="–"/>
              <a:defRPr sz="1400"/>
            </a:lvl4pPr>
            <a:lvl5pPr marL="2286000" lvl="4" indent="-317500" algn="l" rtl="0">
              <a:lnSpc>
                <a:spcPct val="125000"/>
              </a:lnSpc>
              <a:spcBef>
                <a:spcPts val="6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69" name="Google Shape;269;p3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ata and Two Content">
  <p:cSld name="Data and Two Content">
    <p:spTree>
      <p:nvGrpSpPr>
        <p:cNvPr id="270" name="Shape 270"/>
        <p:cNvGrpSpPr/>
        <p:nvPr/>
      </p:nvGrpSpPr>
      <p:grpSpPr>
        <a:xfrm>
          <a:off x="0" y="0"/>
          <a:ext cx="0" cy="0"/>
          <a:chOff x="0" y="0"/>
          <a:chExt cx="0" cy="0"/>
        </a:xfrm>
      </p:grpSpPr>
      <p:sp>
        <p:nvSpPr>
          <p:cNvPr id="271" name="Google Shape;271;p33"/>
          <p:cNvSpPr txBox="1"/>
          <p:nvPr>
            <p:ph type="title"/>
          </p:nvPr>
        </p:nvSpPr>
        <p:spPr>
          <a:xfrm>
            <a:off x="397666" y="402336"/>
            <a:ext cx="109677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2" name="Google Shape;272;p33"/>
          <p:cNvSpPr txBox="1"/>
          <p:nvPr>
            <p:ph type="body" idx="1"/>
          </p:nvPr>
        </p:nvSpPr>
        <p:spPr>
          <a:xfrm>
            <a:off x="407670" y="1949410"/>
            <a:ext cx="3280500" cy="15351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15000"/>
              <a:buNone/>
              <a:defRPr sz="1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273" name="Google Shape;273;p33"/>
          <p:cNvSpPr txBox="1"/>
          <p:nvPr>
            <p:ph type="body" idx="2"/>
          </p:nvPr>
        </p:nvSpPr>
        <p:spPr>
          <a:xfrm>
            <a:off x="400050" y="3614568"/>
            <a:ext cx="3280500" cy="2270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sz="1800" b="1">
                <a:latin typeface="Arial" panose="020B0604020202020204"/>
                <a:ea typeface="Arial" panose="020B0604020202020204"/>
                <a:cs typeface="Arial" panose="020B0604020202020204"/>
                <a:sym typeface="Arial" panose="020B0604020202020204"/>
              </a:defRPr>
            </a:lvl1pPr>
            <a:lvl2pPr marL="914400" lvl="1" indent="-228600" algn="l" rtl="0">
              <a:lnSpc>
                <a:spcPct val="100000"/>
              </a:lnSpc>
              <a:spcBef>
                <a:spcPts val="1000"/>
              </a:spcBef>
              <a:spcAft>
                <a:spcPts val="0"/>
              </a:spcAft>
              <a:buClr>
                <a:schemeClr val="dk1"/>
              </a:buClr>
              <a:buSzPts val="1400"/>
              <a:buNone/>
              <a:defRPr sz="1400"/>
            </a:lvl2pPr>
            <a:lvl3pPr marL="1371600" lvl="2" indent="-317500" algn="l" rtl="0">
              <a:lnSpc>
                <a:spcPct val="125000"/>
              </a:lnSpc>
              <a:spcBef>
                <a:spcPts val="600"/>
              </a:spcBef>
              <a:spcAft>
                <a:spcPts val="0"/>
              </a:spcAft>
              <a:buClr>
                <a:schemeClr val="dk1"/>
              </a:buClr>
              <a:buSzPts val="1400"/>
              <a:buChar char="•"/>
              <a:defRPr sz="1400"/>
            </a:lvl3pPr>
            <a:lvl4pPr marL="1828800" lvl="3" indent="-317500" algn="l" rtl="0">
              <a:lnSpc>
                <a:spcPct val="125000"/>
              </a:lnSpc>
              <a:spcBef>
                <a:spcPts val="600"/>
              </a:spcBef>
              <a:spcAft>
                <a:spcPts val="0"/>
              </a:spcAft>
              <a:buClr>
                <a:schemeClr val="dk1"/>
              </a:buClr>
              <a:buSzPts val="1400"/>
              <a:buChar char="–"/>
              <a:defRPr sz="1400"/>
            </a:lvl4pPr>
            <a:lvl5pPr marL="2286000" lvl="4" indent="-317500" algn="l" rtl="0">
              <a:lnSpc>
                <a:spcPct val="125000"/>
              </a:lnSpc>
              <a:spcBef>
                <a:spcPts val="600"/>
              </a:spcBef>
              <a:spcAft>
                <a:spcPts val="0"/>
              </a:spcAft>
              <a:buClr>
                <a:schemeClr val="dk1"/>
              </a:buClr>
              <a:buSzPts val="1400"/>
              <a:buChar char="▪"/>
              <a:defRPr sz="14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74" name="Google Shape;274;p33"/>
          <p:cNvSpPr txBox="1"/>
          <p:nvPr>
            <p:ph type="body" idx="3"/>
          </p:nvPr>
        </p:nvSpPr>
        <p:spPr>
          <a:xfrm>
            <a:off x="4242435" y="1957033"/>
            <a:ext cx="32805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75" name="Google Shape;275;p33"/>
          <p:cNvSpPr txBox="1"/>
          <p:nvPr>
            <p:ph type="body" idx="4"/>
          </p:nvPr>
        </p:nvSpPr>
        <p:spPr>
          <a:xfrm>
            <a:off x="8084820" y="1957033"/>
            <a:ext cx="32805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76" name="Google Shape;276;p3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ata and Four Stats">
  <p:cSld name="Data and Four Stats">
    <p:spTree>
      <p:nvGrpSpPr>
        <p:cNvPr id="277" name="Shape 277"/>
        <p:cNvGrpSpPr/>
        <p:nvPr/>
      </p:nvGrpSpPr>
      <p:grpSpPr>
        <a:xfrm>
          <a:off x="0" y="0"/>
          <a:ext cx="0" cy="0"/>
          <a:chOff x="0" y="0"/>
          <a:chExt cx="0" cy="0"/>
        </a:xfrm>
      </p:grpSpPr>
      <p:sp>
        <p:nvSpPr>
          <p:cNvPr id="278" name="Google Shape;278;p34"/>
          <p:cNvSpPr txBox="1"/>
          <p:nvPr>
            <p:ph type="title"/>
          </p:nvPr>
        </p:nvSpPr>
        <p:spPr>
          <a:xfrm>
            <a:off x="397666" y="402336"/>
            <a:ext cx="109707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9" name="Google Shape;279;p34"/>
          <p:cNvSpPr txBox="1"/>
          <p:nvPr>
            <p:ph type="body" idx="1"/>
          </p:nvPr>
        </p:nvSpPr>
        <p:spPr>
          <a:xfrm>
            <a:off x="407670" y="1949410"/>
            <a:ext cx="3280500" cy="15351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15000"/>
              <a:buNone/>
              <a:defRPr sz="1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280" name="Google Shape;280;p34"/>
          <p:cNvSpPr txBox="1"/>
          <p:nvPr>
            <p:ph type="body" idx="2"/>
          </p:nvPr>
        </p:nvSpPr>
        <p:spPr>
          <a:xfrm>
            <a:off x="400050" y="3614568"/>
            <a:ext cx="3280500" cy="2270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sz="1800" b="1">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600"/>
              </a:spcBef>
              <a:spcAft>
                <a:spcPts val="0"/>
              </a:spcAft>
              <a:buClr>
                <a:schemeClr val="dk1"/>
              </a:buClr>
              <a:buSzPts val="1400"/>
              <a:buNone/>
              <a:defRPr sz="14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81" name="Google Shape;281;p34"/>
          <p:cNvSpPr txBox="1"/>
          <p:nvPr>
            <p:ph type="body" idx="3"/>
          </p:nvPr>
        </p:nvSpPr>
        <p:spPr>
          <a:xfrm>
            <a:off x="4242435" y="1957034"/>
            <a:ext cx="3280500" cy="1527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300"/>
              </a:spcBef>
              <a:spcAft>
                <a:spcPts val="0"/>
              </a:spcAft>
              <a:buClr>
                <a:schemeClr val="dk1"/>
              </a:buClr>
              <a:buSzPts val="4500"/>
              <a:buNone/>
              <a:defRPr sz="4500">
                <a:latin typeface="Arial" panose="020B0604020202020204"/>
                <a:ea typeface="Arial" panose="020B0604020202020204"/>
                <a:cs typeface="Arial" panose="020B0604020202020204"/>
                <a:sym typeface="Arial" panose="020B0604020202020204"/>
              </a:defRPr>
            </a:lvl2pPr>
            <a:lvl3pPr marL="1371600" lvl="2" indent="-228600" algn="l" rtl="0">
              <a:lnSpc>
                <a:spcPct val="125000"/>
              </a:lnSpc>
              <a:spcBef>
                <a:spcPts val="100"/>
              </a:spcBef>
              <a:spcAft>
                <a:spcPts val="0"/>
              </a:spcAft>
              <a:buClr>
                <a:schemeClr val="dk1"/>
              </a:buClr>
              <a:buSzPts val="1200"/>
              <a:buNone/>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82" name="Google Shape;282;p34"/>
          <p:cNvSpPr txBox="1"/>
          <p:nvPr>
            <p:ph type="body" idx="4"/>
          </p:nvPr>
        </p:nvSpPr>
        <p:spPr>
          <a:xfrm>
            <a:off x="8087958" y="1957034"/>
            <a:ext cx="3280500" cy="1527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300"/>
              </a:spcBef>
              <a:spcAft>
                <a:spcPts val="0"/>
              </a:spcAft>
              <a:buClr>
                <a:schemeClr val="dk1"/>
              </a:buClr>
              <a:buSzPts val="4500"/>
              <a:buNone/>
              <a:defRPr sz="4500">
                <a:latin typeface="Arial" panose="020B0604020202020204"/>
                <a:ea typeface="Arial" panose="020B0604020202020204"/>
                <a:cs typeface="Arial" panose="020B0604020202020204"/>
                <a:sym typeface="Arial" panose="020B0604020202020204"/>
              </a:defRPr>
            </a:lvl2pPr>
            <a:lvl3pPr marL="1371600" lvl="2" indent="-228600" algn="l" rtl="0">
              <a:lnSpc>
                <a:spcPct val="125000"/>
              </a:lnSpc>
              <a:spcBef>
                <a:spcPts val="100"/>
              </a:spcBef>
              <a:spcAft>
                <a:spcPts val="0"/>
              </a:spcAft>
              <a:buClr>
                <a:schemeClr val="dk1"/>
              </a:buClr>
              <a:buSzPts val="1200"/>
              <a:buNone/>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83" name="Google Shape;283;p34"/>
          <p:cNvSpPr txBox="1"/>
          <p:nvPr>
            <p:ph type="body" idx="5"/>
          </p:nvPr>
        </p:nvSpPr>
        <p:spPr>
          <a:xfrm>
            <a:off x="4242435" y="3727982"/>
            <a:ext cx="3280500" cy="1527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4500"/>
              <a:buNone/>
              <a:defRPr sz="4500" b="0"/>
            </a:lvl1pPr>
            <a:lvl2pPr marL="914400" lvl="1" indent="-228600" algn="l" rtl="0">
              <a:lnSpc>
                <a:spcPct val="100000"/>
              </a:lnSpc>
              <a:spcBef>
                <a:spcPts val="0"/>
              </a:spcBef>
              <a:spcAft>
                <a:spcPts val="0"/>
              </a:spcAft>
              <a:buClr>
                <a:schemeClr val="dk1"/>
              </a:buClr>
              <a:buSzPts val="1200"/>
              <a:buNone/>
              <a:defRPr sz="1200"/>
            </a:lvl2pPr>
            <a:lvl3pPr marL="1371600" lvl="2" indent="-228600" algn="l" rtl="0">
              <a:lnSpc>
                <a:spcPct val="125000"/>
              </a:lnSpc>
              <a:spcBef>
                <a:spcPts val="100"/>
              </a:spcBef>
              <a:spcAft>
                <a:spcPts val="0"/>
              </a:spcAft>
              <a:buClr>
                <a:schemeClr val="dk1"/>
              </a:buClr>
              <a:buSzPts val="1200"/>
              <a:buNone/>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84" name="Google Shape;284;p34"/>
          <p:cNvSpPr txBox="1"/>
          <p:nvPr>
            <p:ph type="body" idx="6"/>
          </p:nvPr>
        </p:nvSpPr>
        <p:spPr>
          <a:xfrm>
            <a:off x="8087958" y="3727982"/>
            <a:ext cx="3280500" cy="1527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4500"/>
              <a:buNone/>
              <a:defRPr sz="4500" b="0"/>
            </a:lvl1pPr>
            <a:lvl2pPr marL="914400" lvl="1" indent="-228600" algn="l" rtl="0">
              <a:lnSpc>
                <a:spcPct val="100000"/>
              </a:lnSpc>
              <a:spcBef>
                <a:spcPts val="0"/>
              </a:spcBef>
              <a:spcAft>
                <a:spcPts val="0"/>
              </a:spcAft>
              <a:buClr>
                <a:schemeClr val="dk1"/>
              </a:buClr>
              <a:buSzPts val="1200"/>
              <a:buNone/>
              <a:defRPr sz="1200"/>
            </a:lvl2pPr>
            <a:lvl3pPr marL="1371600" lvl="2" indent="-228600" algn="l" rtl="0">
              <a:lnSpc>
                <a:spcPct val="125000"/>
              </a:lnSpc>
              <a:spcBef>
                <a:spcPts val="100"/>
              </a:spcBef>
              <a:spcAft>
                <a:spcPts val="0"/>
              </a:spcAft>
              <a:buClr>
                <a:schemeClr val="dk1"/>
              </a:buClr>
              <a:buSzPts val="1200"/>
              <a:buNone/>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85" name="Google Shape;285;p3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Two Small Images">
  <p:cSld name="Three Content Two Small Images">
    <p:spTree>
      <p:nvGrpSpPr>
        <p:cNvPr id="286" name="Shape 286"/>
        <p:cNvGrpSpPr/>
        <p:nvPr/>
      </p:nvGrpSpPr>
      <p:grpSpPr>
        <a:xfrm>
          <a:off x="0" y="0"/>
          <a:ext cx="0" cy="0"/>
          <a:chOff x="0" y="0"/>
          <a:chExt cx="0" cy="0"/>
        </a:xfrm>
      </p:grpSpPr>
      <p:sp>
        <p:nvSpPr>
          <p:cNvPr id="287" name="Google Shape;287;p35"/>
          <p:cNvSpPr txBox="1"/>
          <p:nvPr>
            <p:ph type="title"/>
          </p:nvPr>
        </p:nvSpPr>
        <p:spPr>
          <a:xfrm>
            <a:off x="397667" y="402336"/>
            <a:ext cx="113085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35"/>
          <p:cNvSpPr txBox="1"/>
          <p:nvPr>
            <p:ph type="body" idx="1"/>
          </p:nvPr>
        </p:nvSpPr>
        <p:spPr>
          <a:xfrm>
            <a:off x="400050" y="1440338"/>
            <a:ext cx="3448200" cy="4498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000"/>
              <a:buNone/>
              <a:defRPr sz="2000" b="1">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89" name="Google Shape;289;p35"/>
          <p:cNvSpPr txBox="1"/>
          <p:nvPr>
            <p:ph type="body" idx="2"/>
          </p:nvPr>
        </p:nvSpPr>
        <p:spPr>
          <a:xfrm>
            <a:off x="4242435" y="1440338"/>
            <a:ext cx="3280500" cy="19299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90" name="Google Shape;290;p35"/>
          <p:cNvSpPr/>
          <p:nvPr>
            <p:ph type="pic" idx="3"/>
          </p:nvPr>
        </p:nvSpPr>
        <p:spPr>
          <a:xfrm>
            <a:off x="4242435" y="3689588"/>
            <a:ext cx="3621300" cy="2257200"/>
          </a:xfrm>
          <a:prstGeom prst="rect">
            <a:avLst/>
          </a:prstGeom>
          <a:solidFill>
            <a:schemeClr val="lt2"/>
          </a:solidFill>
          <a:ln>
            <a:noFill/>
          </a:ln>
        </p:spPr>
      </p:sp>
      <p:sp>
        <p:nvSpPr>
          <p:cNvPr id="291" name="Google Shape;291;p35"/>
          <p:cNvSpPr txBox="1"/>
          <p:nvPr>
            <p:ph type="body" idx="4"/>
          </p:nvPr>
        </p:nvSpPr>
        <p:spPr>
          <a:xfrm>
            <a:off x="8084820" y="1440339"/>
            <a:ext cx="3280500" cy="19299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92" name="Google Shape;292;p35"/>
          <p:cNvSpPr/>
          <p:nvPr>
            <p:ph type="pic" idx="5"/>
          </p:nvPr>
        </p:nvSpPr>
        <p:spPr>
          <a:xfrm>
            <a:off x="8084820" y="3689588"/>
            <a:ext cx="3621300" cy="2257200"/>
          </a:xfrm>
          <a:prstGeom prst="rect">
            <a:avLst/>
          </a:prstGeom>
          <a:solidFill>
            <a:schemeClr val="lt2"/>
          </a:solidFill>
          <a:ln>
            <a:noFill/>
          </a:ln>
        </p:spPr>
      </p:sp>
      <p:sp>
        <p:nvSpPr>
          <p:cNvPr id="293" name="Google Shape;293;p3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Images Three Content">
  <p:cSld name="Three Images Three Content">
    <p:spTree>
      <p:nvGrpSpPr>
        <p:cNvPr id="294" name="Shape 294"/>
        <p:cNvGrpSpPr/>
        <p:nvPr/>
      </p:nvGrpSpPr>
      <p:grpSpPr>
        <a:xfrm>
          <a:off x="0" y="0"/>
          <a:ext cx="0" cy="0"/>
          <a:chOff x="0" y="0"/>
          <a:chExt cx="0" cy="0"/>
        </a:xfrm>
      </p:grpSpPr>
      <p:sp>
        <p:nvSpPr>
          <p:cNvPr id="295" name="Google Shape;295;p36"/>
          <p:cNvSpPr txBox="1"/>
          <p:nvPr>
            <p:ph type="title"/>
          </p:nvPr>
        </p:nvSpPr>
        <p:spPr>
          <a:xfrm>
            <a:off x="397666" y="402336"/>
            <a:ext cx="11106300" cy="909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36"/>
          <p:cNvSpPr/>
          <p:nvPr>
            <p:ph type="pic" idx="2"/>
          </p:nvPr>
        </p:nvSpPr>
        <p:spPr>
          <a:xfrm>
            <a:off x="400050" y="1434783"/>
            <a:ext cx="3621300" cy="2449800"/>
          </a:xfrm>
          <a:prstGeom prst="rect">
            <a:avLst/>
          </a:prstGeom>
          <a:solidFill>
            <a:schemeClr val="lt2"/>
          </a:solidFill>
          <a:ln>
            <a:noFill/>
          </a:ln>
        </p:spPr>
      </p:sp>
      <p:sp>
        <p:nvSpPr>
          <p:cNvPr id="297" name="Google Shape;297;p36"/>
          <p:cNvSpPr txBox="1"/>
          <p:nvPr>
            <p:ph type="body" idx="1"/>
          </p:nvPr>
        </p:nvSpPr>
        <p:spPr>
          <a:xfrm>
            <a:off x="400050" y="4008120"/>
            <a:ext cx="3280500" cy="193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298" name="Google Shape;298;p36"/>
          <p:cNvSpPr/>
          <p:nvPr>
            <p:ph type="pic" idx="3"/>
          </p:nvPr>
        </p:nvSpPr>
        <p:spPr>
          <a:xfrm>
            <a:off x="4247197" y="1434783"/>
            <a:ext cx="3621300" cy="2449800"/>
          </a:xfrm>
          <a:prstGeom prst="rect">
            <a:avLst/>
          </a:prstGeom>
          <a:solidFill>
            <a:schemeClr val="lt2"/>
          </a:solidFill>
          <a:ln>
            <a:noFill/>
          </a:ln>
        </p:spPr>
      </p:sp>
      <p:sp>
        <p:nvSpPr>
          <p:cNvPr id="299" name="Google Shape;299;p36"/>
          <p:cNvSpPr txBox="1"/>
          <p:nvPr>
            <p:ph type="body" idx="4"/>
          </p:nvPr>
        </p:nvSpPr>
        <p:spPr>
          <a:xfrm>
            <a:off x="4242435" y="4008120"/>
            <a:ext cx="3280500" cy="193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00" name="Google Shape;300;p36"/>
          <p:cNvSpPr/>
          <p:nvPr>
            <p:ph type="pic" idx="5"/>
          </p:nvPr>
        </p:nvSpPr>
        <p:spPr>
          <a:xfrm>
            <a:off x="8084820" y="1434783"/>
            <a:ext cx="3621300" cy="2449800"/>
          </a:xfrm>
          <a:prstGeom prst="rect">
            <a:avLst/>
          </a:prstGeom>
          <a:solidFill>
            <a:schemeClr val="lt2"/>
          </a:solidFill>
          <a:ln>
            <a:noFill/>
          </a:ln>
        </p:spPr>
      </p:sp>
      <p:sp>
        <p:nvSpPr>
          <p:cNvPr id="301" name="Google Shape;301;p36"/>
          <p:cNvSpPr txBox="1"/>
          <p:nvPr>
            <p:ph type="body" idx="6"/>
          </p:nvPr>
        </p:nvSpPr>
        <p:spPr>
          <a:xfrm>
            <a:off x="8084820" y="4008120"/>
            <a:ext cx="3280500" cy="1930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02" name="Google Shape;302;p3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ide TItle Two Images Two Content">
  <p:cSld name="Side TItle Two Images Two Content">
    <p:spTree>
      <p:nvGrpSpPr>
        <p:cNvPr id="303" name="Shape 303"/>
        <p:cNvGrpSpPr/>
        <p:nvPr/>
      </p:nvGrpSpPr>
      <p:grpSpPr>
        <a:xfrm>
          <a:off x="0" y="0"/>
          <a:ext cx="0" cy="0"/>
          <a:chOff x="0" y="0"/>
          <a:chExt cx="0" cy="0"/>
        </a:xfrm>
      </p:grpSpPr>
      <p:sp>
        <p:nvSpPr>
          <p:cNvPr id="304" name="Google Shape;304;p37"/>
          <p:cNvSpPr txBox="1"/>
          <p:nvPr>
            <p:ph type="title"/>
          </p:nvPr>
        </p:nvSpPr>
        <p:spPr>
          <a:xfrm>
            <a:off x="397667" y="4002723"/>
            <a:ext cx="3389400" cy="1929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400"/>
              <a:buFont typeface="Georgia" panose="02040502050405020303"/>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5" name="Google Shape;305;p37"/>
          <p:cNvSpPr/>
          <p:nvPr>
            <p:ph type="pic" idx="2"/>
          </p:nvPr>
        </p:nvSpPr>
        <p:spPr>
          <a:xfrm>
            <a:off x="4242435" y="410052"/>
            <a:ext cx="3621300" cy="3474600"/>
          </a:xfrm>
          <a:prstGeom prst="rect">
            <a:avLst/>
          </a:prstGeom>
          <a:solidFill>
            <a:schemeClr val="lt2"/>
          </a:solidFill>
          <a:ln>
            <a:noFill/>
          </a:ln>
        </p:spPr>
      </p:sp>
      <p:sp>
        <p:nvSpPr>
          <p:cNvPr id="306" name="Google Shape;306;p37"/>
          <p:cNvSpPr txBox="1"/>
          <p:nvPr>
            <p:ph type="body" idx="1"/>
          </p:nvPr>
        </p:nvSpPr>
        <p:spPr>
          <a:xfrm>
            <a:off x="4242435" y="4007380"/>
            <a:ext cx="3280500" cy="1939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07" name="Google Shape;307;p37"/>
          <p:cNvSpPr/>
          <p:nvPr>
            <p:ph type="pic" idx="3"/>
          </p:nvPr>
        </p:nvSpPr>
        <p:spPr>
          <a:xfrm>
            <a:off x="8084820" y="410052"/>
            <a:ext cx="3621300" cy="3474600"/>
          </a:xfrm>
          <a:prstGeom prst="rect">
            <a:avLst/>
          </a:prstGeom>
          <a:solidFill>
            <a:schemeClr val="lt2"/>
          </a:solidFill>
          <a:ln>
            <a:noFill/>
          </a:ln>
        </p:spPr>
      </p:sp>
      <p:sp>
        <p:nvSpPr>
          <p:cNvPr id="308" name="Google Shape;308;p37"/>
          <p:cNvSpPr txBox="1"/>
          <p:nvPr>
            <p:ph type="body" idx="4"/>
          </p:nvPr>
        </p:nvSpPr>
        <p:spPr>
          <a:xfrm>
            <a:off x="8084820" y="4007380"/>
            <a:ext cx="3280500" cy="1939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09" name="Google Shape;309;p3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Content Infographics">
  <p:cSld name="Four Content Infographics">
    <p:spTree>
      <p:nvGrpSpPr>
        <p:cNvPr id="310" name="Shape 310"/>
        <p:cNvGrpSpPr/>
        <p:nvPr/>
      </p:nvGrpSpPr>
      <p:grpSpPr>
        <a:xfrm>
          <a:off x="0" y="0"/>
          <a:ext cx="0" cy="0"/>
          <a:chOff x="0" y="0"/>
          <a:chExt cx="0" cy="0"/>
        </a:xfrm>
      </p:grpSpPr>
      <p:sp>
        <p:nvSpPr>
          <p:cNvPr id="311" name="Google Shape;311;p38"/>
          <p:cNvSpPr txBox="1"/>
          <p:nvPr>
            <p:ph type="title"/>
          </p:nvPr>
        </p:nvSpPr>
        <p:spPr>
          <a:xfrm>
            <a:off x="397667" y="402336"/>
            <a:ext cx="114006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2" name="Google Shape;312;p38"/>
          <p:cNvSpPr txBox="1"/>
          <p:nvPr>
            <p:ph type="body" idx="1"/>
          </p:nvPr>
        </p:nvSpPr>
        <p:spPr>
          <a:xfrm>
            <a:off x="393617" y="3484563"/>
            <a:ext cx="2757900" cy="24972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13" name="Google Shape;313;p38"/>
          <p:cNvSpPr txBox="1"/>
          <p:nvPr>
            <p:ph type="body" idx="2"/>
          </p:nvPr>
        </p:nvSpPr>
        <p:spPr>
          <a:xfrm>
            <a:off x="3275769" y="3484563"/>
            <a:ext cx="2752200" cy="24972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14" name="Google Shape;314;p38"/>
          <p:cNvSpPr txBox="1"/>
          <p:nvPr>
            <p:ph type="body" idx="3"/>
          </p:nvPr>
        </p:nvSpPr>
        <p:spPr>
          <a:xfrm>
            <a:off x="6152459" y="3484563"/>
            <a:ext cx="2749800" cy="24972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15" name="Google Shape;315;p38"/>
          <p:cNvSpPr txBox="1"/>
          <p:nvPr>
            <p:ph type="body" idx="4"/>
          </p:nvPr>
        </p:nvSpPr>
        <p:spPr>
          <a:xfrm>
            <a:off x="9048456" y="3484563"/>
            <a:ext cx="2749800" cy="24972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16" name="Google Shape;316;p3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 Intro Four Content Four Infographic Boxes">
  <p:cSld name=" Intro Four Content Four Infographic Boxes">
    <p:spTree>
      <p:nvGrpSpPr>
        <p:cNvPr id="317" name="Shape 317"/>
        <p:cNvGrpSpPr/>
        <p:nvPr/>
      </p:nvGrpSpPr>
      <p:grpSpPr>
        <a:xfrm>
          <a:off x="0" y="0"/>
          <a:ext cx="0" cy="0"/>
          <a:chOff x="0" y="0"/>
          <a:chExt cx="0" cy="0"/>
        </a:xfrm>
      </p:grpSpPr>
      <p:sp>
        <p:nvSpPr>
          <p:cNvPr id="318" name="Google Shape;318;p39"/>
          <p:cNvSpPr txBox="1"/>
          <p:nvPr>
            <p:ph type="title"/>
          </p:nvPr>
        </p:nvSpPr>
        <p:spPr>
          <a:xfrm>
            <a:off x="397667" y="402336"/>
            <a:ext cx="11404500" cy="908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9" name="Google Shape;319;p39"/>
          <p:cNvSpPr txBox="1"/>
          <p:nvPr>
            <p:ph type="body" idx="1"/>
          </p:nvPr>
        </p:nvSpPr>
        <p:spPr>
          <a:xfrm>
            <a:off x="402908" y="2975077"/>
            <a:ext cx="2730600" cy="2956500"/>
          </a:xfrm>
          <a:prstGeom prst="rect">
            <a:avLst/>
          </a:prstGeom>
          <a:solidFill>
            <a:srgbClr val="FFE8D4"/>
          </a:solidFill>
          <a:ln>
            <a:noFill/>
          </a:ln>
        </p:spPr>
        <p:txBody>
          <a:bodyPr spcFirstLastPara="1" wrap="square" lIns="182875" tIns="164590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800"/>
              </a:spcBef>
              <a:spcAft>
                <a:spcPts val="0"/>
              </a:spcAft>
              <a:buClr>
                <a:schemeClr val="dk1"/>
              </a:buClr>
              <a:buSzPts val="1200"/>
              <a:buNone/>
              <a:defRPr sz="1200"/>
            </a:lvl2pPr>
            <a:lvl3pPr marL="1371600" lvl="2" indent="-304800" algn="l" rtl="0">
              <a:lnSpc>
                <a:spcPct val="125000"/>
              </a:lnSpc>
              <a:spcBef>
                <a:spcPts val="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20" name="Google Shape;320;p39"/>
          <p:cNvSpPr txBox="1"/>
          <p:nvPr>
            <p:ph type="body" idx="2"/>
          </p:nvPr>
        </p:nvSpPr>
        <p:spPr>
          <a:xfrm>
            <a:off x="3292401" y="2975077"/>
            <a:ext cx="2730600" cy="2956500"/>
          </a:xfrm>
          <a:prstGeom prst="rect">
            <a:avLst/>
          </a:prstGeom>
          <a:solidFill>
            <a:srgbClr val="FFE8D4"/>
          </a:solidFill>
          <a:ln>
            <a:noFill/>
          </a:ln>
        </p:spPr>
        <p:txBody>
          <a:bodyPr spcFirstLastPara="1" wrap="square" lIns="182875" tIns="164590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800"/>
              </a:spcBef>
              <a:spcAft>
                <a:spcPts val="0"/>
              </a:spcAft>
              <a:buClr>
                <a:schemeClr val="dk1"/>
              </a:buClr>
              <a:buSzPts val="1200"/>
              <a:buNone/>
              <a:defRPr sz="1200"/>
            </a:lvl2pPr>
            <a:lvl3pPr marL="1371600" lvl="2" indent="-304800" algn="l" rtl="0">
              <a:lnSpc>
                <a:spcPct val="125000"/>
              </a:lnSpc>
              <a:spcBef>
                <a:spcPts val="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21" name="Google Shape;321;p39"/>
          <p:cNvSpPr txBox="1"/>
          <p:nvPr>
            <p:ph type="body" idx="3"/>
          </p:nvPr>
        </p:nvSpPr>
        <p:spPr>
          <a:xfrm>
            <a:off x="6181894" y="2975077"/>
            <a:ext cx="2730600" cy="2956500"/>
          </a:xfrm>
          <a:prstGeom prst="rect">
            <a:avLst/>
          </a:prstGeom>
          <a:solidFill>
            <a:srgbClr val="FFE8D4"/>
          </a:solidFill>
          <a:ln>
            <a:noFill/>
          </a:ln>
        </p:spPr>
        <p:txBody>
          <a:bodyPr spcFirstLastPara="1" wrap="square" lIns="182875" tIns="164590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800"/>
              </a:spcBef>
              <a:spcAft>
                <a:spcPts val="0"/>
              </a:spcAft>
              <a:buClr>
                <a:schemeClr val="dk1"/>
              </a:buClr>
              <a:buSzPts val="1200"/>
              <a:buNone/>
              <a:defRPr sz="1200"/>
            </a:lvl2pPr>
            <a:lvl3pPr marL="1371600" lvl="2" indent="-304800" algn="l" rtl="0">
              <a:lnSpc>
                <a:spcPct val="125000"/>
              </a:lnSpc>
              <a:spcBef>
                <a:spcPts val="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22" name="Google Shape;322;p39"/>
          <p:cNvSpPr txBox="1"/>
          <p:nvPr>
            <p:ph type="body" idx="4"/>
          </p:nvPr>
        </p:nvSpPr>
        <p:spPr>
          <a:xfrm>
            <a:off x="9071386" y="2975077"/>
            <a:ext cx="2730600" cy="2956500"/>
          </a:xfrm>
          <a:prstGeom prst="rect">
            <a:avLst/>
          </a:prstGeom>
          <a:solidFill>
            <a:srgbClr val="FFE8D4"/>
          </a:solidFill>
          <a:ln>
            <a:noFill/>
          </a:ln>
        </p:spPr>
        <p:txBody>
          <a:bodyPr spcFirstLastPara="1" wrap="square" lIns="182875" tIns="164590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800"/>
              </a:spcBef>
              <a:spcAft>
                <a:spcPts val="0"/>
              </a:spcAft>
              <a:buClr>
                <a:schemeClr val="dk1"/>
              </a:buClr>
              <a:buSzPts val="1200"/>
              <a:buNone/>
              <a:defRPr sz="1200"/>
            </a:lvl2pPr>
            <a:lvl3pPr marL="1371600" lvl="2" indent="-304800" algn="l" rtl="0">
              <a:lnSpc>
                <a:spcPct val="125000"/>
              </a:lnSpc>
              <a:spcBef>
                <a:spcPts val="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23" name="Google Shape;323;p39"/>
          <p:cNvSpPr txBox="1"/>
          <p:nvPr>
            <p:ph type="body" idx="5"/>
          </p:nvPr>
        </p:nvSpPr>
        <p:spPr>
          <a:xfrm>
            <a:off x="393617" y="1428750"/>
            <a:ext cx="5646000" cy="14289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2000"/>
              <a:buNone/>
              <a:defRPr sz="2000"/>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24" name="Google Shape;324;p3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our Content Four Images">
  <p:cSld name="Four Content Four Images">
    <p:spTree>
      <p:nvGrpSpPr>
        <p:cNvPr id="325" name="Shape 325"/>
        <p:cNvGrpSpPr/>
        <p:nvPr/>
      </p:nvGrpSpPr>
      <p:grpSpPr>
        <a:xfrm>
          <a:off x="0" y="0"/>
          <a:ext cx="0" cy="0"/>
          <a:chOff x="0" y="0"/>
          <a:chExt cx="0" cy="0"/>
        </a:xfrm>
      </p:grpSpPr>
      <p:sp>
        <p:nvSpPr>
          <p:cNvPr id="326" name="Google Shape;326;p40"/>
          <p:cNvSpPr txBox="1"/>
          <p:nvPr>
            <p:ph type="title"/>
          </p:nvPr>
        </p:nvSpPr>
        <p:spPr>
          <a:xfrm>
            <a:off x="397667" y="402336"/>
            <a:ext cx="114006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7" name="Google Shape;327;p40"/>
          <p:cNvSpPr/>
          <p:nvPr>
            <p:ph type="pic" idx="2"/>
          </p:nvPr>
        </p:nvSpPr>
        <p:spPr>
          <a:xfrm>
            <a:off x="407669" y="1428750"/>
            <a:ext cx="2648100" cy="2455800"/>
          </a:xfrm>
          <a:prstGeom prst="rect">
            <a:avLst/>
          </a:prstGeom>
          <a:solidFill>
            <a:schemeClr val="lt2"/>
          </a:solidFill>
          <a:ln>
            <a:noFill/>
          </a:ln>
        </p:spPr>
      </p:sp>
      <p:sp>
        <p:nvSpPr>
          <p:cNvPr id="328" name="Google Shape;328;p40"/>
          <p:cNvSpPr txBox="1"/>
          <p:nvPr>
            <p:ph type="body" idx="1"/>
          </p:nvPr>
        </p:nvSpPr>
        <p:spPr>
          <a:xfrm>
            <a:off x="407669" y="3998913"/>
            <a:ext cx="2757900" cy="198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29" name="Google Shape;329;p40"/>
          <p:cNvSpPr/>
          <p:nvPr>
            <p:ph type="pic" idx="3"/>
          </p:nvPr>
        </p:nvSpPr>
        <p:spPr>
          <a:xfrm>
            <a:off x="3289821" y="1428750"/>
            <a:ext cx="2648100" cy="2455800"/>
          </a:xfrm>
          <a:prstGeom prst="rect">
            <a:avLst/>
          </a:prstGeom>
          <a:solidFill>
            <a:schemeClr val="lt2"/>
          </a:solidFill>
          <a:ln>
            <a:noFill/>
          </a:ln>
        </p:spPr>
      </p:sp>
      <p:sp>
        <p:nvSpPr>
          <p:cNvPr id="330" name="Google Shape;330;p40"/>
          <p:cNvSpPr txBox="1"/>
          <p:nvPr>
            <p:ph type="body" idx="4"/>
          </p:nvPr>
        </p:nvSpPr>
        <p:spPr>
          <a:xfrm>
            <a:off x="3289821" y="3998913"/>
            <a:ext cx="2752200" cy="198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31" name="Google Shape;331;p40"/>
          <p:cNvSpPr/>
          <p:nvPr>
            <p:ph type="pic" idx="5"/>
          </p:nvPr>
        </p:nvSpPr>
        <p:spPr>
          <a:xfrm>
            <a:off x="6166511" y="1428750"/>
            <a:ext cx="2648100" cy="2455800"/>
          </a:xfrm>
          <a:prstGeom prst="rect">
            <a:avLst/>
          </a:prstGeom>
          <a:solidFill>
            <a:schemeClr val="lt2"/>
          </a:solidFill>
          <a:ln>
            <a:noFill/>
          </a:ln>
        </p:spPr>
      </p:sp>
      <p:sp>
        <p:nvSpPr>
          <p:cNvPr id="332" name="Google Shape;332;p40"/>
          <p:cNvSpPr txBox="1"/>
          <p:nvPr>
            <p:ph type="body" idx="6"/>
          </p:nvPr>
        </p:nvSpPr>
        <p:spPr>
          <a:xfrm>
            <a:off x="6166511" y="3998913"/>
            <a:ext cx="2749800" cy="198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33" name="Google Shape;333;p40"/>
          <p:cNvSpPr/>
          <p:nvPr>
            <p:ph type="pic" idx="7"/>
          </p:nvPr>
        </p:nvSpPr>
        <p:spPr>
          <a:xfrm>
            <a:off x="9048456" y="1428750"/>
            <a:ext cx="2648100" cy="2455800"/>
          </a:xfrm>
          <a:prstGeom prst="rect">
            <a:avLst/>
          </a:prstGeom>
          <a:solidFill>
            <a:schemeClr val="lt2"/>
          </a:solidFill>
          <a:ln>
            <a:noFill/>
          </a:ln>
        </p:spPr>
      </p:sp>
      <p:sp>
        <p:nvSpPr>
          <p:cNvPr id="334" name="Google Shape;334;p40"/>
          <p:cNvSpPr txBox="1"/>
          <p:nvPr>
            <p:ph type="body" idx="8"/>
          </p:nvPr>
        </p:nvSpPr>
        <p:spPr>
          <a:xfrm>
            <a:off x="9048456" y="3998913"/>
            <a:ext cx="2749800" cy="198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35" name="Google Shape;335;p4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30" name="Shape 130"/>
        <p:cNvGrpSpPr/>
        <p:nvPr/>
      </p:nvGrpSpPr>
      <p:grpSpPr>
        <a:xfrm>
          <a:off x="0" y="0"/>
          <a:ext cx="0" cy="0"/>
          <a:chOff x="0" y="0"/>
          <a:chExt cx="0" cy="0"/>
        </a:xfrm>
      </p:grpSpPr>
      <p:sp>
        <p:nvSpPr>
          <p:cNvPr id="131" name="Google Shape;131;p5"/>
          <p:cNvSpPr txBox="1"/>
          <p:nvPr>
            <p:ph type="title"/>
          </p:nvPr>
        </p:nvSpPr>
        <p:spPr>
          <a:xfrm>
            <a:off x="414619" y="4007973"/>
            <a:ext cx="4671600" cy="1298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5"/>
          <p:cNvSpPr txBox="1"/>
          <p:nvPr>
            <p:ph type="body" idx="1"/>
          </p:nvPr>
        </p:nvSpPr>
        <p:spPr>
          <a:xfrm>
            <a:off x="6160294" y="402655"/>
            <a:ext cx="5641200" cy="3522000"/>
          </a:xfrm>
          <a:prstGeom prst="rect">
            <a:avLst/>
          </a:prstGeom>
          <a:noFill/>
          <a:ln>
            <a:noFill/>
          </a:ln>
        </p:spPr>
        <p:txBody>
          <a:bodyPr spcFirstLastPara="1" wrap="square" lIns="0" tIns="0" rIns="0" bIns="0" anchor="t" anchorCtr="0">
            <a:noAutofit/>
          </a:bodyPr>
          <a:lstStyle>
            <a:lvl1pPr marL="457200" lvl="0" indent="-228600" algn="l" rtl="0">
              <a:lnSpc>
                <a:spcPct val="125000"/>
              </a:lnSpc>
              <a:spcBef>
                <a:spcPts val="300"/>
              </a:spcBef>
              <a:spcAft>
                <a:spcPts val="0"/>
              </a:spcAft>
              <a:buClr>
                <a:schemeClr val="dk1"/>
              </a:buClr>
              <a:buSzPts val="1500"/>
              <a:buNone/>
              <a:defRPr sz="1500" b="1">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33" name="Google Shape;133;p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Content One Image">
  <p:cSld name="Four Content One Image">
    <p:spTree>
      <p:nvGrpSpPr>
        <p:cNvPr id="336" name="Shape 336"/>
        <p:cNvGrpSpPr/>
        <p:nvPr/>
      </p:nvGrpSpPr>
      <p:grpSpPr>
        <a:xfrm>
          <a:off x="0" y="0"/>
          <a:ext cx="0" cy="0"/>
          <a:chOff x="0" y="0"/>
          <a:chExt cx="0" cy="0"/>
        </a:xfrm>
      </p:grpSpPr>
      <p:sp>
        <p:nvSpPr>
          <p:cNvPr id="337" name="Google Shape;337;p41"/>
          <p:cNvSpPr txBox="1"/>
          <p:nvPr>
            <p:ph type="title"/>
          </p:nvPr>
        </p:nvSpPr>
        <p:spPr>
          <a:xfrm>
            <a:off x="397666" y="402336"/>
            <a:ext cx="113949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41"/>
          <p:cNvSpPr txBox="1"/>
          <p:nvPr>
            <p:ph type="body" idx="1"/>
          </p:nvPr>
        </p:nvSpPr>
        <p:spPr>
          <a:xfrm>
            <a:off x="399482" y="1443674"/>
            <a:ext cx="2597400" cy="398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2000"/>
              <a:buNone/>
              <a:defRPr sz="2000" b="1">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39" name="Google Shape;339;p41"/>
          <p:cNvSpPr txBox="1"/>
          <p:nvPr>
            <p:ph type="body" idx="2"/>
          </p:nvPr>
        </p:nvSpPr>
        <p:spPr>
          <a:xfrm>
            <a:off x="3293938" y="1443674"/>
            <a:ext cx="2597400" cy="3980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40" name="Google Shape;340;p41"/>
          <p:cNvSpPr/>
          <p:nvPr>
            <p:ph type="pic" idx="3"/>
          </p:nvPr>
        </p:nvSpPr>
        <p:spPr>
          <a:xfrm>
            <a:off x="6157914" y="1428750"/>
            <a:ext cx="5634600" cy="2455800"/>
          </a:xfrm>
          <a:prstGeom prst="rect">
            <a:avLst/>
          </a:prstGeom>
          <a:solidFill>
            <a:schemeClr val="lt2"/>
          </a:solidFill>
          <a:ln>
            <a:noFill/>
          </a:ln>
        </p:spPr>
      </p:sp>
      <p:sp>
        <p:nvSpPr>
          <p:cNvPr id="341" name="Google Shape;341;p41"/>
          <p:cNvSpPr txBox="1"/>
          <p:nvPr>
            <p:ph type="body" idx="4"/>
          </p:nvPr>
        </p:nvSpPr>
        <p:spPr>
          <a:xfrm>
            <a:off x="6157913" y="4041936"/>
            <a:ext cx="2765400" cy="1929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sz="18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42" name="Google Shape;342;p41"/>
          <p:cNvSpPr txBox="1"/>
          <p:nvPr>
            <p:ph type="body" idx="5"/>
          </p:nvPr>
        </p:nvSpPr>
        <p:spPr>
          <a:xfrm>
            <a:off x="9044749" y="4041936"/>
            <a:ext cx="2765400" cy="1929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200"/>
              <a:buNone/>
              <a:defRPr sz="12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43" name="Google Shape;343;p4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ix Content">
  <p:cSld name="Six Content">
    <p:spTree>
      <p:nvGrpSpPr>
        <p:cNvPr id="344" name="Shape 344"/>
        <p:cNvGrpSpPr/>
        <p:nvPr/>
      </p:nvGrpSpPr>
      <p:grpSpPr>
        <a:xfrm>
          <a:off x="0" y="0"/>
          <a:ext cx="0" cy="0"/>
          <a:chOff x="0" y="0"/>
          <a:chExt cx="0" cy="0"/>
        </a:xfrm>
      </p:grpSpPr>
      <p:sp>
        <p:nvSpPr>
          <p:cNvPr id="345" name="Google Shape;345;p42"/>
          <p:cNvSpPr txBox="1"/>
          <p:nvPr>
            <p:ph type="title"/>
          </p:nvPr>
        </p:nvSpPr>
        <p:spPr>
          <a:xfrm>
            <a:off x="397667" y="402336"/>
            <a:ext cx="114045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6" name="Google Shape;346;p42"/>
          <p:cNvSpPr txBox="1"/>
          <p:nvPr>
            <p:ph type="body" idx="1"/>
          </p:nvPr>
        </p:nvSpPr>
        <p:spPr>
          <a:xfrm>
            <a:off x="411480" y="1949196"/>
            <a:ext cx="1796700" cy="352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47" name="Google Shape;347;p42"/>
          <p:cNvSpPr txBox="1"/>
          <p:nvPr>
            <p:ph type="body" idx="2"/>
          </p:nvPr>
        </p:nvSpPr>
        <p:spPr>
          <a:xfrm>
            <a:off x="2330243" y="1949196"/>
            <a:ext cx="1796700" cy="352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48" name="Google Shape;348;p42"/>
          <p:cNvSpPr txBox="1"/>
          <p:nvPr>
            <p:ph type="body" idx="3"/>
          </p:nvPr>
        </p:nvSpPr>
        <p:spPr>
          <a:xfrm>
            <a:off x="4249006" y="1949196"/>
            <a:ext cx="1796700" cy="352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49" name="Google Shape;349;p42"/>
          <p:cNvSpPr txBox="1"/>
          <p:nvPr>
            <p:ph type="body" idx="4"/>
          </p:nvPr>
        </p:nvSpPr>
        <p:spPr>
          <a:xfrm>
            <a:off x="6167769" y="1949196"/>
            <a:ext cx="1796700" cy="352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50" name="Google Shape;350;p42"/>
          <p:cNvSpPr txBox="1"/>
          <p:nvPr>
            <p:ph type="body" idx="5"/>
          </p:nvPr>
        </p:nvSpPr>
        <p:spPr>
          <a:xfrm>
            <a:off x="8086532" y="1949196"/>
            <a:ext cx="1796700" cy="352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51" name="Google Shape;351;p42"/>
          <p:cNvSpPr txBox="1"/>
          <p:nvPr>
            <p:ph type="body" idx="6"/>
          </p:nvPr>
        </p:nvSpPr>
        <p:spPr>
          <a:xfrm>
            <a:off x="10005295" y="1949196"/>
            <a:ext cx="1796700" cy="352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52" name="Google Shape;352;p4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ix Content Six Numbers">
  <p:cSld name="Six Content Six Numbers">
    <p:spTree>
      <p:nvGrpSpPr>
        <p:cNvPr id="353" name="Shape 353"/>
        <p:cNvGrpSpPr/>
        <p:nvPr/>
      </p:nvGrpSpPr>
      <p:grpSpPr>
        <a:xfrm>
          <a:off x="0" y="0"/>
          <a:ext cx="0" cy="0"/>
          <a:chOff x="0" y="0"/>
          <a:chExt cx="0" cy="0"/>
        </a:xfrm>
      </p:grpSpPr>
      <p:sp>
        <p:nvSpPr>
          <p:cNvPr id="354" name="Google Shape;354;p43"/>
          <p:cNvSpPr txBox="1"/>
          <p:nvPr>
            <p:ph type="title"/>
          </p:nvPr>
        </p:nvSpPr>
        <p:spPr>
          <a:xfrm>
            <a:off x="397667" y="402336"/>
            <a:ext cx="114045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5" name="Google Shape;355;p43"/>
          <p:cNvSpPr txBox="1"/>
          <p:nvPr>
            <p:ph type="body" idx="1"/>
          </p:nvPr>
        </p:nvSpPr>
        <p:spPr>
          <a:xfrm>
            <a:off x="407670" y="1949410"/>
            <a:ext cx="1800600" cy="14157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1500"/>
              <a:buNone/>
              <a:defRPr sz="115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356" name="Google Shape;356;p43"/>
          <p:cNvSpPr txBox="1"/>
          <p:nvPr>
            <p:ph type="body" idx="2"/>
          </p:nvPr>
        </p:nvSpPr>
        <p:spPr>
          <a:xfrm>
            <a:off x="411480" y="3488436"/>
            <a:ext cx="1796700" cy="24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200"/>
              </a:spcBef>
              <a:spcAft>
                <a:spcPts val="0"/>
              </a:spcAft>
              <a:buClr>
                <a:schemeClr val="dk1"/>
              </a:buClr>
              <a:buSzPts val="1100"/>
              <a:buNone/>
              <a:defRPr sz="1100"/>
            </a:lvl2pPr>
            <a:lvl3pPr marL="1371600" lvl="2" indent="-298450" algn="l" rtl="0">
              <a:lnSpc>
                <a:spcPct val="100000"/>
              </a:lnSpc>
              <a:spcBef>
                <a:spcPts val="600"/>
              </a:spcBef>
              <a:spcAft>
                <a:spcPts val="0"/>
              </a:spcAft>
              <a:buClr>
                <a:schemeClr val="dk1"/>
              </a:buClr>
              <a:buSzPts val="1100"/>
              <a:buChar char="•"/>
              <a:defRPr sz="11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57" name="Google Shape;357;p43"/>
          <p:cNvSpPr txBox="1"/>
          <p:nvPr>
            <p:ph type="body" idx="3"/>
          </p:nvPr>
        </p:nvSpPr>
        <p:spPr>
          <a:xfrm>
            <a:off x="2326433" y="1949410"/>
            <a:ext cx="1800600" cy="14157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1500"/>
              <a:buNone/>
              <a:defRPr sz="115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358" name="Google Shape;358;p43"/>
          <p:cNvSpPr txBox="1"/>
          <p:nvPr>
            <p:ph type="body" idx="4"/>
          </p:nvPr>
        </p:nvSpPr>
        <p:spPr>
          <a:xfrm>
            <a:off x="2326433" y="3488436"/>
            <a:ext cx="1796700" cy="24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200"/>
              </a:spcBef>
              <a:spcAft>
                <a:spcPts val="0"/>
              </a:spcAft>
              <a:buClr>
                <a:schemeClr val="dk1"/>
              </a:buClr>
              <a:buSzPts val="1100"/>
              <a:buNone/>
              <a:defRPr sz="1100"/>
            </a:lvl2pPr>
            <a:lvl3pPr marL="1371600" lvl="2" indent="-298450" algn="l" rtl="0">
              <a:lnSpc>
                <a:spcPct val="100000"/>
              </a:lnSpc>
              <a:spcBef>
                <a:spcPts val="600"/>
              </a:spcBef>
              <a:spcAft>
                <a:spcPts val="0"/>
              </a:spcAft>
              <a:buClr>
                <a:schemeClr val="dk1"/>
              </a:buClr>
              <a:buSzPts val="1100"/>
              <a:buChar char="•"/>
              <a:defRPr sz="11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59" name="Google Shape;359;p43"/>
          <p:cNvSpPr txBox="1"/>
          <p:nvPr>
            <p:ph type="body" idx="5"/>
          </p:nvPr>
        </p:nvSpPr>
        <p:spPr>
          <a:xfrm>
            <a:off x="4249006" y="1949410"/>
            <a:ext cx="1800600" cy="14157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1500"/>
              <a:buNone/>
              <a:defRPr sz="115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360" name="Google Shape;360;p43"/>
          <p:cNvSpPr txBox="1"/>
          <p:nvPr>
            <p:ph type="body" idx="6"/>
          </p:nvPr>
        </p:nvSpPr>
        <p:spPr>
          <a:xfrm>
            <a:off x="4249006" y="3488436"/>
            <a:ext cx="1796700" cy="24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200"/>
              </a:spcBef>
              <a:spcAft>
                <a:spcPts val="0"/>
              </a:spcAft>
              <a:buClr>
                <a:schemeClr val="dk1"/>
              </a:buClr>
              <a:buSzPts val="1100"/>
              <a:buNone/>
              <a:defRPr sz="1100"/>
            </a:lvl2pPr>
            <a:lvl3pPr marL="1371600" lvl="2" indent="-298450" algn="l" rtl="0">
              <a:lnSpc>
                <a:spcPct val="100000"/>
              </a:lnSpc>
              <a:spcBef>
                <a:spcPts val="600"/>
              </a:spcBef>
              <a:spcAft>
                <a:spcPts val="0"/>
              </a:spcAft>
              <a:buClr>
                <a:schemeClr val="dk1"/>
              </a:buClr>
              <a:buSzPts val="1100"/>
              <a:buChar char="•"/>
              <a:defRPr sz="11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61" name="Google Shape;361;p43"/>
          <p:cNvSpPr txBox="1"/>
          <p:nvPr>
            <p:ph type="body" idx="7"/>
          </p:nvPr>
        </p:nvSpPr>
        <p:spPr>
          <a:xfrm>
            <a:off x="6167769" y="1949410"/>
            <a:ext cx="1800600" cy="14157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1500"/>
              <a:buNone/>
              <a:defRPr sz="115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362" name="Google Shape;362;p43"/>
          <p:cNvSpPr txBox="1"/>
          <p:nvPr>
            <p:ph type="body" idx="8"/>
          </p:nvPr>
        </p:nvSpPr>
        <p:spPr>
          <a:xfrm>
            <a:off x="6167769" y="3488436"/>
            <a:ext cx="1796700" cy="24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200"/>
              </a:spcBef>
              <a:spcAft>
                <a:spcPts val="0"/>
              </a:spcAft>
              <a:buClr>
                <a:schemeClr val="dk1"/>
              </a:buClr>
              <a:buSzPts val="1100"/>
              <a:buNone/>
              <a:defRPr sz="1100"/>
            </a:lvl2pPr>
            <a:lvl3pPr marL="1371600" lvl="2" indent="-298450" algn="l" rtl="0">
              <a:lnSpc>
                <a:spcPct val="100000"/>
              </a:lnSpc>
              <a:spcBef>
                <a:spcPts val="600"/>
              </a:spcBef>
              <a:spcAft>
                <a:spcPts val="0"/>
              </a:spcAft>
              <a:buClr>
                <a:schemeClr val="dk1"/>
              </a:buClr>
              <a:buSzPts val="1100"/>
              <a:buChar char="•"/>
              <a:defRPr sz="11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63" name="Google Shape;363;p43"/>
          <p:cNvSpPr txBox="1"/>
          <p:nvPr>
            <p:ph type="body" idx="9"/>
          </p:nvPr>
        </p:nvSpPr>
        <p:spPr>
          <a:xfrm>
            <a:off x="8086532" y="1949410"/>
            <a:ext cx="1800600" cy="14157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1500"/>
              <a:buNone/>
              <a:defRPr sz="115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364" name="Google Shape;364;p43"/>
          <p:cNvSpPr txBox="1"/>
          <p:nvPr>
            <p:ph type="body" idx="13"/>
          </p:nvPr>
        </p:nvSpPr>
        <p:spPr>
          <a:xfrm>
            <a:off x="8086532" y="3488436"/>
            <a:ext cx="1796700" cy="24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200"/>
              </a:spcBef>
              <a:spcAft>
                <a:spcPts val="0"/>
              </a:spcAft>
              <a:buClr>
                <a:schemeClr val="dk1"/>
              </a:buClr>
              <a:buSzPts val="1100"/>
              <a:buNone/>
              <a:defRPr sz="1100"/>
            </a:lvl2pPr>
            <a:lvl3pPr marL="1371600" lvl="2" indent="-298450" algn="l" rtl="0">
              <a:lnSpc>
                <a:spcPct val="100000"/>
              </a:lnSpc>
              <a:spcBef>
                <a:spcPts val="600"/>
              </a:spcBef>
              <a:spcAft>
                <a:spcPts val="0"/>
              </a:spcAft>
              <a:buClr>
                <a:schemeClr val="dk1"/>
              </a:buClr>
              <a:buSzPts val="1100"/>
              <a:buChar char="•"/>
              <a:defRPr sz="11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65" name="Google Shape;365;p43"/>
          <p:cNvSpPr txBox="1"/>
          <p:nvPr>
            <p:ph type="body" idx="14"/>
          </p:nvPr>
        </p:nvSpPr>
        <p:spPr>
          <a:xfrm>
            <a:off x="10005295" y="1949410"/>
            <a:ext cx="1800600" cy="14157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1500"/>
              <a:buNone/>
              <a:defRPr sz="115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366" name="Google Shape;366;p43"/>
          <p:cNvSpPr txBox="1"/>
          <p:nvPr>
            <p:ph type="body" idx="15"/>
          </p:nvPr>
        </p:nvSpPr>
        <p:spPr>
          <a:xfrm>
            <a:off x="10005295" y="3488436"/>
            <a:ext cx="1796700" cy="24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00000"/>
              </a:lnSpc>
              <a:spcBef>
                <a:spcPts val="1200"/>
              </a:spcBef>
              <a:spcAft>
                <a:spcPts val="0"/>
              </a:spcAft>
              <a:buClr>
                <a:schemeClr val="dk1"/>
              </a:buClr>
              <a:buSzPts val="1100"/>
              <a:buNone/>
              <a:defRPr sz="1100"/>
            </a:lvl2pPr>
            <a:lvl3pPr marL="1371600" lvl="2" indent="-298450" algn="l" rtl="0">
              <a:lnSpc>
                <a:spcPct val="100000"/>
              </a:lnSpc>
              <a:spcBef>
                <a:spcPts val="600"/>
              </a:spcBef>
              <a:spcAft>
                <a:spcPts val="0"/>
              </a:spcAft>
              <a:buClr>
                <a:schemeClr val="dk1"/>
              </a:buClr>
              <a:buSzPts val="1100"/>
              <a:buChar char="•"/>
              <a:defRPr sz="11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67" name="Google Shape;367;p4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368" name="Shape 368"/>
        <p:cNvGrpSpPr/>
        <p:nvPr/>
      </p:nvGrpSpPr>
      <p:grpSpPr>
        <a:xfrm>
          <a:off x="0" y="0"/>
          <a:ext cx="0" cy="0"/>
          <a:chOff x="0" y="0"/>
          <a:chExt cx="0" cy="0"/>
        </a:xfrm>
      </p:grpSpPr>
      <p:sp>
        <p:nvSpPr>
          <p:cNvPr id="369" name="Google Shape;369;p44"/>
          <p:cNvSpPr txBox="1"/>
          <p:nvPr>
            <p:ph type="title"/>
          </p:nvPr>
        </p:nvSpPr>
        <p:spPr>
          <a:xfrm>
            <a:off x="401883" y="-40595"/>
            <a:ext cx="56379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0" name="Google Shape;370;p44"/>
          <p:cNvSpPr txBox="1"/>
          <p:nvPr/>
        </p:nvSpPr>
        <p:spPr>
          <a:xfrm>
            <a:off x="6039888" y="593396"/>
            <a:ext cx="942000" cy="623100"/>
          </a:xfrm>
          <a:prstGeom prst="rect">
            <a:avLst/>
          </a:prstGeom>
          <a:noFill/>
          <a:ln>
            <a:noFill/>
          </a:ln>
        </p:spPr>
        <p:txBody>
          <a:bodyPr spcFirstLastPara="1" wrap="square" lIns="0" tIns="0" rIns="0" bIns="0" anchor="t" anchorCtr="0">
            <a:noAutofit/>
          </a:bodyPr>
          <a:lstStyle/>
          <a:p>
            <a:pPr marL="12700" marR="5080" lvl="0" indent="0" algn="l" rtl="0">
              <a:lnSpc>
                <a:spcPct val="80000"/>
              </a:lnSpc>
              <a:spcBef>
                <a:spcPts val="0"/>
              </a:spcBef>
              <a:spcAft>
                <a:spcPts val="0"/>
              </a:spcAft>
              <a:buClr>
                <a:schemeClr val="accent1"/>
              </a:buClr>
              <a:buSzPts val="13800"/>
              <a:buFont typeface="Arial" panose="020B0604020202020204"/>
              <a:buNone/>
            </a:pPr>
            <a:r>
              <a:rPr lang="en-US" sz="13800" b="1"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60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371" name="Google Shape;371;p44"/>
          <p:cNvSpPr txBox="1"/>
          <p:nvPr>
            <p:ph type="body" idx="1"/>
          </p:nvPr>
        </p:nvSpPr>
        <p:spPr>
          <a:xfrm>
            <a:off x="6163135" y="1317530"/>
            <a:ext cx="5669100" cy="3758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4000"/>
              <a:buNone/>
              <a:defRPr sz="4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72" name="Google Shape;372;p44"/>
          <p:cNvSpPr txBox="1"/>
          <p:nvPr>
            <p:ph type="body" idx="2"/>
          </p:nvPr>
        </p:nvSpPr>
        <p:spPr>
          <a:xfrm>
            <a:off x="353829" y="4983333"/>
            <a:ext cx="4702500" cy="1014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600"/>
              <a:buNone/>
              <a:defRPr sz="1600"/>
            </a:lvl1pPr>
            <a:lvl2pPr marL="914400" lvl="1" indent="-228600" algn="l" rtl="0">
              <a:lnSpc>
                <a:spcPct val="100000"/>
              </a:lnSpc>
              <a:spcBef>
                <a:spcPts val="0"/>
              </a:spcBef>
              <a:spcAft>
                <a:spcPts val="0"/>
              </a:spcAft>
              <a:buClr>
                <a:schemeClr val="dk1"/>
              </a:buClr>
              <a:buSzPts val="1600"/>
              <a:buNone/>
              <a:defRPr sz="1600">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73" name="Google Shape;373;p4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with Image">
  <p:cSld name="Quote with Image">
    <p:bg>
      <p:bgPr>
        <a:solidFill>
          <a:schemeClr val="lt1"/>
        </a:solidFill>
        <a:effectLst/>
      </p:bgPr>
    </p:bg>
    <p:spTree>
      <p:nvGrpSpPr>
        <p:cNvPr id="374" name="Shape 374"/>
        <p:cNvGrpSpPr/>
        <p:nvPr/>
      </p:nvGrpSpPr>
      <p:grpSpPr>
        <a:xfrm>
          <a:off x="0" y="0"/>
          <a:ext cx="0" cy="0"/>
          <a:chOff x="0" y="0"/>
          <a:chExt cx="0" cy="0"/>
        </a:xfrm>
      </p:grpSpPr>
      <p:sp>
        <p:nvSpPr>
          <p:cNvPr id="375" name="Google Shape;375;p45"/>
          <p:cNvSpPr txBox="1"/>
          <p:nvPr>
            <p:ph type="title"/>
          </p:nvPr>
        </p:nvSpPr>
        <p:spPr>
          <a:xfrm>
            <a:off x="396516" y="-300748"/>
            <a:ext cx="56472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6" name="Google Shape;376;p45"/>
          <p:cNvSpPr txBox="1"/>
          <p:nvPr/>
        </p:nvSpPr>
        <p:spPr>
          <a:xfrm>
            <a:off x="272991" y="2732672"/>
            <a:ext cx="942000" cy="623100"/>
          </a:xfrm>
          <a:prstGeom prst="rect">
            <a:avLst/>
          </a:prstGeom>
          <a:noFill/>
          <a:ln>
            <a:noFill/>
          </a:ln>
        </p:spPr>
        <p:txBody>
          <a:bodyPr spcFirstLastPara="1" wrap="square" lIns="0" tIns="0" rIns="0" bIns="0" anchor="t" anchorCtr="0">
            <a:noAutofit/>
          </a:bodyPr>
          <a:lstStyle/>
          <a:p>
            <a:pPr marL="12700" marR="5080" lvl="0" indent="0" algn="l" rtl="0">
              <a:lnSpc>
                <a:spcPct val="80000"/>
              </a:lnSpc>
              <a:spcBef>
                <a:spcPts val="0"/>
              </a:spcBef>
              <a:spcAft>
                <a:spcPts val="0"/>
              </a:spcAft>
              <a:buClr>
                <a:schemeClr val="accent1"/>
              </a:buClr>
              <a:buSzPts val="13800"/>
              <a:buFont typeface="Arial" panose="020B0604020202020204"/>
              <a:buNone/>
            </a:pPr>
            <a:r>
              <a:rPr lang="en-US" sz="13800" b="1"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60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377" name="Google Shape;377;p45"/>
          <p:cNvSpPr txBox="1"/>
          <p:nvPr>
            <p:ph type="body" idx="1"/>
          </p:nvPr>
        </p:nvSpPr>
        <p:spPr>
          <a:xfrm>
            <a:off x="396516" y="3485571"/>
            <a:ext cx="5498400" cy="250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3200"/>
              <a:buNone/>
              <a:defRPr sz="32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78" name="Google Shape;378;p45"/>
          <p:cNvSpPr/>
          <p:nvPr>
            <p:ph type="pic" idx="2"/>
          </p:nvPr>
        </p:nvSpPr>
        <p:spPr>
          <a:xfrm>
            <a:off x="6150276" y="393871"/>
            <a:ext cx="5660700" cy="4544700"/>
          </a:xfrm>
          <a:prstGeom prst="rect">
            <a:avLst/>
          </a:prstGeom>
          <a:solidFill>
            <a:schemeClr val="lt2"/>
          </a:solidFill>
          <a:ln>
            <a:noFill/>
          </a:ln>
        </p:spPr>
      </p:sp>
      <p:sp>
        <p:nvSpPr>
          <p:cNvPr id="379" name="Google Shape;379;p45"/>
          <p:cNvSpPr txBox="1"/>
          <p:nvPr>
            <p:ph type="body" idx="3"/>
          </p:nvPr>
        </p:nvSpPr>
        <p:spPr>
          <a:xfrm>
            <a:off x="6150276" y="4987818"/>
            <a:ext cx="5660700" cy="730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
              </a:spcBef>
              <a:spcAft>
                <a:spcPts val="0"/>
              </a:spcAft>
              <a:buClr>
                <a:schemeClr val="dk1"/>
              </a:buClr>
              <a:buSzPts val="1600"/>
              <a:buNone/>
              <a:defRPr sz="1600"/>
            </a:lvl1pPr>
            <a:lvl2pPr marL="914400" lvl="1" indent="-228600" algn="l" rtl="0">
              <a:lnSpc>
                <a:spcPct val="100000"/>
              </a:lnSpc>
              <a:spcBef>
                <a:spcPts val="100"/>
              </a:spcBef>
              <a:spcAft>
                <a:spcPts val="0"/>
              </a:spcAft>
              <a:buClr>
                <a:schemeClr val="dk1"/>
              </a:buClr>
              <a:buSzPts val="1600"/>
              <a:buNone/>
              <a:defRPr sz="1600">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80" name="Google Shape;380;p4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with Image Gray">
  <p:cSld name="Quote with Image Gray">
    <p:bg>
      <p:bgPr>
        <a:solidFill>
          <a:schemeClr val="lt1"/>
        </a:solidFill>
        <a:effectLst/>
      </p:bgPr>
    </p:bg>
    <p:spTree>
      <p:nvGrpSpPr>
        <p:cNvPr id="381" name="Shape 381"/>
        <p:cNvGrpSpPr/>
        <p:nvPr/>
      </p:nvGrpSpPr>
      <p:grpSpPr>
        <a:xfrm>
          <a:off x="0" y="0"/>
          <a:ext cx="0" cy="0"/>
          <a:chOff x="0" y="0"/>
          <a:chExt cx="0" cy="0"/>
        </a:xfrm>
      </p:grpSpPr>
      <p:sp>
        <p:nvSpPr>
          <p:cNvPr id="382" name="Google Shape;382;p46"/>
          <p:cNvSpPr txBox="1"/>
          <p:nvPr>
            <p:ph type="title"/>
          </p:nvPr>
        </p:nvSpPr>
        <p:spPr>
          <a:xfrm>
            <a:off x="396516" y="-300748"/>
            <a:ext cx="56472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3" name="Google Shape;383;p46"/>
          <p:cNvSpPr txBox="1"/>
          <p:nvPr/>
        </p:nvSpPr>
        <p:spPr>
          <a:xfrm>
            <a:off x="272991" y="2732672"/>
            <a:ext cx="942000" cy="623100"/>
          </a:xfrm>
          <a:prstGeom prst="rect">
            <a:avLst/>
          </a:prstGeom>
          <a:noFill/>
          <a:ln>
            <a:noFill/>
          </a:ln>
        </p:spPr>
        <p:txBody>
          <a:bodyPr spcFirstLastPara="1" wrap="square" lIns="0" tIns="0" rIns="0" bIns="0" anchor="t" anchorCtr="0">
            <a:noAutofit/>
          </a:bodyPr>
          <a:lstStyle/>
          <a:p>
            <a:pPr marL="12700" marR="5080" lvl="0" indent="0" algn="l" rtl="0">
              <a:lnSpc>
                <a:spcPct val="80000"/>
              </a:lnSpc>
              <a:spcBef>
                <a:spcPts val="0"/>
              </a:spcBef>
              <a:spcAft>
                <a:spcPts val="0"/>
              </a:spcAft>
              <a:buClr>
                <a:schemeClr val="accent1"/>
              </a:buClr>
              <a:buSzPts val="13800"/>
              <a:buFont typeface="Arial" panose="020B0604020202020204"/>
              <a:buNone/>
            </a:pPr>
            <a:r>
              <a:rPr lang="en-US" sz="13800" b="1"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60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384" name="Google Shape;384;p46"/>
          <p:cNvSpPr txBox="1"/>
          <p:nvPr>
            <p:ph type="body" idx="1"/>
          </p:nvPr>
        </p:nvSpPr>
        <p:spPr>
          <a:xfrm>
            <a:off x="396516" y="3485571"/>
            <a:ext cx="5498400" cy="250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3200"/>
              <a:buNone/>
              <a:defRPr sz="32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85" name="Google Shape;385;p46"/>
          <p:cNvSpPr/>
          <p:nvPr>
            <p:ph type="pic" idx="2"/>
          </p:nvPr>
        </p:nvSpPr>
        <p:spPr>
          <a:xfrm>
            <a:off x="6163970" y="400050"/>
            <a:ext cx="5637600" cy="4521600"/>
          </a:xfrm>
          <a:prstGeom prst="rect">
            <a:avLst/>
          </a:prstGeom>
          <a:solidFill>
            <a:schemeClr val="lt2"/>
          </a:solidFill>
          <a:ln>
            <a:noFill/>
          </a:ln>
        </p:spPr>
      </p:sp>
      <p:sp>
        <p:nvSpPr>
          <p:cNvPr id="386" name="Google Shape;386;p46"/>
          <p:cNvSpPr txBox="1"/>
          <p:nvPr>
            <p:ph type="body" idx="3"/>
          </p:nvPr>
        </p:nvSpPr>
        <p:spPr>
          <a:xfrm>
            <a:off x="6150276" y="4987818"/>
            <a:ext cx="5660700" cy="730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
              </a:spcBef>
              <a:spcAft>
                <a:spcPts val="0"/>
              </a:spcAft>
              <a:buClr>
                <a:schemeClr val="dk1"/>
              </a:buClr>
              <a:buSzPts val="1600"/>
              <a:buNone/>
              <a:defRPr sz="1600"/>
            </a:lvl1pPr>
            <a:lvl2pPr marL="914400" lvl="1" indent="-228600" algn="l" rtl="0">
              <a:lnSpc>
                <a:spcPct val="100000"/>
              </a:lnSpc>
              <a:spcBef>
                <a:spcPts val="100"/>
              </a:spcBef>
              <a:spcAft>
                <a:spcPts val="0"/>
              </a:spcAft>
              <a:buClr>
                <a:schemeClr val="dk1"/>
              </a:buClr>
              <a:buSzPts val="1600"/>
              <a:buNone/>
              <a:defRPr sz="1600">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87" name="Google Shape;387;p4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Over Image">
  <p:cSld name="Quote Over Image">
    <p:spTree>
      <p:nvGrpSpPr>
        <p:cNvPr id="388" name="Shape 388"/>
        <p:cNvGrpSpPr/>
        <p:nvPr/>
      </p:nvGrpSpPr>
      <p:grpSpPr>
        <a:xfrm>
          <a:off x="0" y="0"/>
          <a:ext cx="0" cy="0"/>
          <a:chOff x="0" y="0"/>
          <a:chExt cx="0" cy="0"/>
        </a:xfrm>
      </p:grpSpPr>
      <p:sp>
        <p:nvSpPr>
          <p:cNvPr id="389" name="Google Shape;389;p47"/>
          <p:cNvSpPr/>
          <p:nvPr>
            <p:ph type="pic" idx="2"/>
          </p:nvPr>
        </p:nvSpPr>
        <p:spPr>
          <a:xfrm>
            <a:off x="0" y="-1"/>
            <a:ext cx="12192000" cy="6858000"/>
          </a:xfrm>
          <a:prstGeom prst="rect">
            <a:avLst/>
          </a:prstGeom>
          <a:solidFill>
            <a:schemeClr val="lt2"/>
          </a:solidFill>
          <a:ln>
            <a:noFill/>
          </a:ln>
        </p:spPr>
      </p:sp>
      <p:sp>
        <p:nvSpPr>
          <p:cNvPr id="390" name="Google Shape;390;p47"/>
          <p:cNvSpPr txBox="1"/>
          <p:nvPr>
            <p:ph type="title"/>
          </p:nvPr>
        </p:nvSpPr>
        <p:spPr>
          <a:xfrm>
            <a:off x="400050" y="-300748"/>
            <a:ext cx="56349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1" name="Google Shape;391;p47"/>
          <p:cNvSpPr txBox="1"/>
          <p:nvPr>
            <p:ph type="body" idx="1"/>
          </p:nvPr>
        </p:nvSpPr>
        <p:spPr>
          <a:xfrm>
            <a:off x="5733536" y="400051"/>
            <a:ext cx="6078000" cy="5024400"/>
          </a:xfrm>
          <a:prstGeom prst="rect">
            <a:avLst/>
          </a:prstGeom>
          <a:solidFill>
            <a:schemeClr val="lt1"/>
          </a:solidFill>
          <a:ln>
            <a:noFill/>
          </a:ln>
        </p:spPr>
        <p:txBody>
          <a:bodyPr spcFirstLastPara="1" wrap="square" lIns="411475" tIns="1170425" rIns="365750" bIns="0" anchor="t" anchorCtr="0">
            <a:noAutofit/>
          </a:bodyPr>
          <a:lstStyle>
            <a:lvl1pPr marL="457200" lvl="0" indent="-228600" algn="l" rtl="0">
              <a:lnSpc>
                <a:spcPct val="100000"/>
              </a:lnSpc>
              <a:spcBef>
                <a:spcPts val="900"/>
              </a:spcBef>
              <a:spcAft>
                <a:spcPts val="0"/>
              </a:spcAft>
              <a:buClr>
                <a:schemeClr val="dk1"/>
              </a:buClr>
              <a:buSzPts val="3200"/>
              <a:buNone/>
              <a:defRPr sz="3200" b="0">
                <a:solidFill>
                  <a:schemeClr val="dk1"/>
                </a:solidFill>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92" name="Google Shape;392;p47"/>
          <p:cNvSpPr txBox="1"/>
          <p:nvPr>
            <p:ph type="body" idx="3"/>
          </p:nvPr>
        </p:nvSpPr>
        <p:spPr>
          <a:xfrm>
            <a:off x="6159197" y="4470739"/>
            <a:ext cx="4704900" cy="510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600"/>
              <a:buNone/>
              <a:defRPr sz="1600">
                <a:solidFill>
                  <a:schemeClr val="dk1"/>
                </a:solidFill>
              </a:defRPr>
            </a:lvl1pPr>
            <a:lvl2pPr marL="914400" lvl="1" indent="-228600" algn="l" rtl="0">
              <a:lnSpc>
                <a:spcPct val="100000"/>
              </a:lnSpc>
              <a:spcBef>
                <a:spcPts val="0"/>
              </a:spcBef>
              <a:spcAft>
                <a:spcPts val="0"/>
              </a:spcAft>
              <a:buClr>
                <a:schemeClr val="dk1"/>
              </a:buClr>
              <a:buSzPts val="1600"/>
              <a:buNone/>
              <a:defRPr sz="1600">
                <a:solidFill>
                  <a:schemeClr val="dk1"/>
                </a:solidFill>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93" name="Google Shape;393;p47"/>
          <p:cNvSpPr txBox="1"/>
          <p:nvPr/>
        </p:nvSpPr>
        <p:spPr>
          <a:xfrm>
            <a:off x="6034838" y="299570"/>
            <a:ext cx="762000" cy="838200"/>
          </a:xfrm>
          <a:prstGeom prst="rect">
            <a:avLst/>
          </a:prstGeom>
          <a:noFill/>
          <a:ln>
            <a:noFill/>
          </a:ln>
        </p:spPr>
        <p:txBody>
          <a:bodyPr spcFirstLastPara="1" wrap="square" lIns="0" tIns="0" rIns="0" bIns="0" anchor="t" anchorCtr="0">
            <a:noAutofit/>
          </a:bodyPr>
          <a:lstStyle/>
          <a:p>
            <a:pPr marL="12700" marR="5080" lvl="0" indent="0" algn="l" rtl="0">
              <a:spcBef>
                <a:spcPts val="0"/>
              </a:spcBef>
              <a:spcAft>
                <a:spcPts val="0"/>
              </a:spcAft>
              <a:buClr>
                <a:srgbClr val="FC5108"/>
              </a:buClr>
              <a:buSzPts val="13800"/>
              <a:buFont typeface="Arial" panose="020B0604020202020204"/>
              <a:buNone/>
            </a:pPr>
            <a:r>
              <a:rPr lang="en-US" sz="13800" b="1" u="none" strike="noStrike" cap="none">
                <a:solidFill>
                  <a:srgbClr val="FC5108"/>
                </a:solidFill>
                <a:latin typeface="Arial" panose="020B0604020202020204"/>
                <a:ea typeface="Arial" panose="020B0604020202020204"/>
                <a:cs typeface="Arial" panose="020B0604020202020204"/>
                <a:sym typeface="Arial" panose="020B0604020202020204"/>
              </a:rPr>
              <a:t>“</a:t>
            </a:r>
            <a:endParaRPr sz="13800" b="1" u="none" strike="noStrike" cap="none">
              <a:solidFill>
                <a:srgbClr val="FC5108"/>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endParaRPr sz="6000" b="1">
              <a:solidFill>
                <a:srgbClr val="FC5108"/>
              </a:solidFill>
              <a:latin typeface="Georgia" panose="02040502050405020303"/>
              <a:ea typeface="Georgia" panose="02040502050405020303"/>
              <a:cs typeface="Georgia" panose="02040502050405020303"/>
              <a:sym typeface="Georgia" panose="02040502050405020303"/>
            </a:endParaRPr>
          </a:p>
        </p:txBody>
      </p:sp>
      <p:sp>
        <p:nvSpPr>
          <p:cNvPr id="394" name="Google Shape;394;p4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Statement 1">
  <p:cSld name="Big Statement 1">
    <p:spTree>
      <p:nvGrpSpPr>
        <p:cNvPr id="395" name="Shape 395"/>
        <p:cNvGrpSpPr/>
        <p:nvPr/>
      </p:nvGrpSpPr>
      <p:grpSpPr>
        <a:xfrm>
          <a:off x="0" y="0"/>
          <a:ext cx="0" cy="0"/>
          <a:chOff x="0" y="0"/>
          <a:chExt cx="0" cy="0"/>
        </a:xfrm>
      </p:grpSpPr>
      <p:sp>
        <p:nvSpPr>
          <p:cNvPr id="396" name="Google Shape;396;p48"/>
          <p:cNvSpPr txBox="1"/>
          <p:nvPr>
            <p:ph type="title"/>
          </p:nvPr>
        </p:nvSpPr>
        <p:spPr>
          <a:xfrm>
            <a:off x="400050" y="-300748"/>
            <a:ext cx="56436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7" name="Google Shape;397;p48"/>
          <p:cNvSpPr txBox="1"/>
          <p:nvPr>
            <p:ph type="body" idx="1"/>
          </p:nvPr>
        </p:nvSpPr>
        <p:spPr>
          <a:xfrm>
            <a:off x="401694" y="4463448"/>
            <a:ext cx="4704900" cy="53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800"/>
              <a:buNone/>
              <a:defRPr sz="1800">
                <a:solidFill>
                  <a:schemeClr val="dk1"/>
                </a:solidFill>
              </a:defRPr>
            </a:lvl1pPr>
            <a:lvl2pPr marL="914400" lvl="1" indent="-228600" algn="l" rtl="0">
              <a:lnSpc>
                <a:spcPct val="100000"/>
              </a:lnSpc>
              <a:spcBef>
                <a:spcPts val="0"/>
              </a:spcBef>
              <a:spcAft>
                <a:spcPts val="0"/>
              </a:spcAft>
              <a:buClr>
                <a:schemeClr val="dk1"/>
              </a:buClr>
              <a:buSzPts val="1800"/>
              <a:buNone/>
              <a:defRPr sz="1800">
                <a:solidFill>
                  <a:schemeClr val="dk1"/>
                </a:solidFill>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98" name="Google Shape;398;p48"/>
          <p:cNvSpPr txBox="1"/>
          <p:nvPr>
            <p:ph type="body" idx="2"/>
          </p:nvPr>
        </p:nvSpPr>
        <p:spPr>
          <a:xfrm>
            <a:off x="6161192" y="737608"/>
            <a:ext cx="5672100" cy="474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6600"/>
              <a:buNone/>
              <a:defRPr sz="66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399" name="Google Shape;399;p4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Statement 2">
  <p:cSld name="Big Statement 2">
    <p:bg>
      <p:bgPr>
        <a:solidFill>
          <a:srgbClr val="DFE3E6"/>
        </a:solidFill>
        <a:effectLst/>
      </p:bgPr>
    </p:bg>
    <p:spTree>
      <p:nvGrpSpPr>
        <p:cNvPr id="400" name="Shape 400"/>
        <p:cNvGrpSpPr/>
        <p:nvPr/>
      </p:nvGrpSpPr>
      <p:grpSpPr>
        <a:xfrm>
          <a:off x="0" y="0"/>
          <a:ext cx="0" cy="0"/>
          <a:chOff x="0" y="0"/>
          <a:chExt cx="0" cy="0"/>
        </a:xfrm>
      </p:grpSpPr>
      <p:sp>
        <p:nvSpPr>
          <p:cNvPr id="401" name="Google Shape;401;p49"/>
          <p:cNvSpPr txBox="1"/>
          <p:nvPr>
            <p:ph type="title"/>
          </p:nvPr>
        </p:nvSpPr>
        <p:spPr>
          <a:xfrm>
            <a:off x="400050" y="-300748"/>
            <a:ext cx="56436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2" name="Google Shape;402;p49"/>
          <p:cNvSpPr txBox="1"/>
          <p:nvPr>
            <p:ph type="body" idx="1"/>
          </p:nvPr>
        </p:nvSpPr>
        <p:spPr>
          <a:xfrm>
            <a:off x="402336" y="4462272"/>
            <a:ext cx="4704900" cy="53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800"/>
              <a:buNone/>
              <a:defRPr sz="1800">
                <a:solidFill>
                  <a:schemeClr val="dk1"/>
                </a:solidFill>
              </a:defRPr>
            </a:lvl1pPr>
            <a:lvl2pPr marL="914400" lvl="1" indent="-228600" algn="l" rtl="0">
              <a:lnSpc>
                <a:spcPct val="100000"/>
              </a:lnSpc>
              <a:spcBef>
                <a:spcPts val="0"/>
              </a:spcBef>
              <a:spcAft>
                <a:spcPts val="0"/>
              </a:spcAft>
              <a:buClr>
                <a:schemeClr val="dk1"/>
              </a:buClr>
              <a:buSzPts val="1800"/>
              <a:buNone/>
              <a:defRPr sz="1800">
                <a:solidFill>
                  <a:schemeClr val="dk1"/>
                </a:solidFill>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03" name="Google Shape;403;p49"/>
          <p:cNvSpPr txBox="1"/>
          <p:nvPr>
            <p:ph type="body" idx="2"/>
          </p:nvPr>
        </p:nvSpPr>
        <p:spPr>
          <a:xfrm>
            <a:off x="6163056" y="740664"/>
            <a:ext cx="5672100" cy="474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6600"/>
              <a:buNone/>
              <a:defRPr sz="66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04" name="Google Shape;404;p4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Statement 3">
  <p:cSld name="Big Statement 3">
    <p:bg>
      <p:bgPr>
        <a:solidFill>
          <a:srgbClr val="FFE8D4"/>
        </a:solidFill>
        <a:effectLst/>
      </p:bgPr>
    </p:bg>
    <p:spTree>
      <p:nvGrpSpPr>
        <p:cNvPr id="405" name="Shape 405"/>
        <p:cNvGrpSpPr/>
        <p:nvPr/>
      </p:nvGrpSpPr>
      <p:grpSpPr>
        <a:xfrm>
          <a:off x="0" y="0"/>
          <a:ext cx="0" cy="0"/>
          <a:chOff x="0" y="0"/>
          <a:chExt cx="0" cy="0"/>
        </a:xfrm>
      </p:grpSpPr>
      <p:sp>
        <p:nvSpPr>
          <p:cNvPr id="406" name="Google Shape;406;p50"/>
          <p:cNvSpPr txBox="1"/>
          <p:nvPr>
            <p:ph type="title"/>
          </p:nvPr>
        </p:nvSpPr>
        <p:spPr>
          <a:xfrm>
            <a:off x="402336" y="-300748"/>
            <a:ext cx="56412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7" name="Google Shape;407;p50"/>
          <p:cNvSpPr txBox="1"/>
          <p:nvPr>
            <p:ph type="body" idx="1"/>
          </p:nvPr>
        </p:nvSpPr>
        <p:spPr>
          <a:xfrm>
            <a:off x="402336" y="4462272"/>
            <a:ext cx="4704900" cy="53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800"/>
              <a:buNone/>
              <a:defRPr sz="1800">
                <a:solidFill>
                  <a:schemeClr val="dk1"/>
                </a:solidFill>
              </a:defRPr>
            </a:lvl1pPr>
            <a:lvl2pPr marL="914400" lvl="1" indent="-228600" algn="l" rtl="0">
              <a:lnSpc>
                <a:spcPct val="100000"/>
              </a:lnSpc>
              <a:spcBef>
                <a:spcPts val="0"/>
              </a:spcBef>
              <a:spcAft>
                <a:spcPts val="0"/>
              </a:spcAft>
              <a:buClr>
                <a:schemeClr val="dk1"/>
              </a:buClr>
              <a:buSzPts val="1800"/>
              <a:buNone/>
              <a:defRPr sz="1800">
                <a:solidFill>
                  <a:schemeClr val="dk1"/>
                </a:solidFill>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08" name="Google Shape;408;p50"/>
          <p:cNvSpPr txBox="1"/>
          <p:nvPr>
            <p:ph type="body" idx="2"/>
          </p:nvPr>
        </p:nvSpPr>
        <p:spPr>
          <a:xfrm>
            <a:off x="6163056" y="740664"/>
            <a:ext cx="5672100" cy="474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6600"/>
              <a:buNone/>
              <a:defRPr sz="66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09" name="Google Shape;409;p5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34" name="Shape 134"/>
        <p:cNvGrpSpPr/>
        <p:nvPr/>
      </p:nvGrpSpPr>
      <p:grpSpPr>
        <a:xfrm>
          <a:off x="0" y="0"/>
          <a:ext cx="0" cy="0"/>
          <a:chOff x="0" y="0"/>
          <a:chExt cx="0" cy="0"/>
        </a:xfrm>
      </p:grpSpPr>
      <p:sp>
        <p:nvSpPr>
          <p:cNvPr id="135" name="Google Shape;135;p6"/>
          <p:cNvSpPr txBox="1"/>
          <p:nvPr>
            <p:ph type="title"/>
          </p:nvPr>
        </p:nvSpPr>
        <p:spPr>
          <a:xfrm>
            <a:off x="397666" y="402336"/>
            <a:ext cx="109677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6" name="Google Shape;136;p6"/>
          <p:cNvSpPr txBox="1"/>
          <p:nvPr>
            <p:ph type="body" idx="1"/>
          </p:nvPr>
        </p:nvSpPr>
        <p:spPr>
          <a:xfrm>
            <a:off x="400050" y="1946275"/>
            <a:ext cx="3280500" cy="39927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37" name="Google Shape;137;p6"/>
          <p:cNvSpPr txBox="1"/>
          <p:nvPr>
            <p:ph type="body" idx="2"/>
          </p:nvPr>
        </p:nvSpPr>
        <p:spPr>
          <a:xfrm>
            <a:off x="4242435" y="1946275"/>
            <a:ext cx="3280500" cy="39927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38" name="Google Shape;138;p6"/>
          <p:cNvSpPr txBox="1"/>
          <p:nvPr>
            <p:ph type="body" idx="3"/>
          </p:nvPr>
        </p:nvSpPr>
        <p:spPr>
          <a:xfrm>
            <a:off x="8084820" y="1946275"/>
            <a:ext cx="3280500" cy="3992700"/>
          </a:xfrm>
          <a:prstGeom prst="rect">
            <a:avLst/>
          </a:prstGeom>
          <a:noFill/>
          <a:ln>
            <a:noFill/>
          </a:ln>
        </p:spPr>
        <p:txBody>
          <a:bodyPr spcFirstLastPara="1" wrap="square" lIns="0" tIns="18275"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3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39" name="Google Shape;139;p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Statement 4">
  <p:cSld name="Big Statement 4">
    <p:bg>
      <p:bgPr>
        <a:solidFill>
          <a:schemeClr val="lt1"/>
        </a:solidFill>
        <a:effectLst/>
      </p:bgPr>
    </p:bg>
    <p:spTree>
      <p:nvGrpSpPr>
        <p:cNvPr id="410" name="Shape 410"/>
        <p:cNvGrpSpPr/>
        <p:nvPr/>
      </p:nvGrpSpPr>
      <p:grpSpPr>
        <a:xfrm>
          <a:off x="0" y="0"/>
          <a:ext cx="0" cy="0"/>
          <a:chOff x="0" y="0"/>
          <a:chExt cx="0" cy="0"/>
        </a:xfrm>
      </p:grpSpPr>
      <p:sp>
        <p:nvSpPr>
          <p:cNvPr id="411" name="Google Shape;411;p51"/>
          <p:cNvSpPr/>
          <p:nvPr>
            <p:ph type="pic" idx="2"/>
          </p:nvPr>
        </p:nvSpPr>
        <p:spPr>
          <a:xfrm>
            <a:off x="0" y="-1"/>
            <a:ext cx="12192000" cy="6858000"/>
          </a:xfrm>
          <a:prstGeom prst="rect">
            <a:avLst/>
          </a:prstGeom>
          <a:solidFill>
            <a:srgbClr val="D8D8D8"/>
          </a:solidFill>
          <a:ln>
            <a:noFill/>
          </a:ln>
        </p:spPr>
      </p:sp>
      <p:sp>
        <p:nvSpPr>
          <p:cNvPr id="412" name="Google Shape;412;p51"/>
          <p:cNvSpPr txBox="1"/>
          <p:nvPr>
            <p:ph type="title"/>
          </p:nvPr>
        </p:nvSpPr>
        <p:spPr>
          <a:xfrm>
            <a:off x="347663" y="-319682"/>
            <a:ext cx="56961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3" name="Google Shape;413;p51"/>
          <p:cNvSpPr txBox="1"/>
          <p:nvPr>
            <p:ph type="body" idx="1"/>
          </p:nvPr>
        </p:nvSpPr>
        <p:spPr>
          <a:xfrm>
            <a:off x="402336" y="4462272"/>
            <a:ext cx="4704900" cy="53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800"/>
              <a:buNone/>
              <a:defRPr sz="1800">
                <a:solidFill>
                  <a:schemeClr val="lt1"/>
                </a:solidFill>
              </a:defRPr>
            </a:lvl1pPr>
            <a:lvl2pPr marL="914400" lvl="1" indent="-228600" algn="l" rtl="0">
              <a:lnSpc>
                <a:spcPct val="100000"/>
              </a:lnSpc>
              <a:spcBef>
                <a:spcPts val="0"/>
              </a:spcBef>
              <a:spcAft>
                <a:spcPts val="0"/>
              </a:spcAft>
              <a:buClr>
                <a:schemeClr val="lt1"/>
              </a:buClr>
              <a:buSzPts val="1800"/>
              <a:buNone/>
              <a:defRPr sz="1800">
                <a:solidFill>
                  <a:schemeClr val="lt1"/>
                </a:solidFill>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14" name="Google Shape;414;p51"/>
          <p:cNvSpPr txBox="1"/>
          <p:nvPr>
            <p:ph type="body" idx="3"/>
          </p:nvPr>
        </p:nvSpPr>
        <p:spPr>
          <a:xfrm>
            <a:off x="6163056" y="740664"/>
            <a:ext cx="5672100" cy="474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lt1"/>
              </a:buClr>
              <a:buSzPts val="6600"/>
              <a:buNone/>
              <a:defRPr sz="6600" b="0">
                <a:solidFill>
                  <a:schemeClr val="lt1"/>
                </a:solidFill>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15" name="Google Shape;415;p5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lt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Image">
  <p:cSld name="Content With Image">
    <p:spTree>
      <p:nvGrpSpPr>
        <p:cNvPr id="416" name="Shape 416"/>
        <p:cNvGrpSpPr/>
        <p:nvPr/>
      </p:nvGrpSpPr>
      <p:grpSpPr>
        <a:xfrm>
          <a:off x="0" y="0"/>
          <a:ext cx="0" cy="0"/>
          <a:chOff x="0" y="0"/>
          <a:chExt cx="0" cy="0"/>
        </a:xfrm>
      </p:grpSpPr>
      <p:sp>
        <p:nvSpPr>
          <p:cNvPr id="417" name="Google Shape;417;p52"/>
          <p:cNvSpPr txBox="1"/>
          <p:nvPr>
            <p:ph type="title"/>
          </p:nvPr>
        </p:nvSpPr>
        <p:spPr>
          <a:xfrm>
            <a:off x="401284" y="3480486"/>
            <a:ext cx="4499400" cy="2458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200"/>
              <a:buFont typeface="Georgia" panose="02040502050405020303"/>
              <a:buNone/>
              <a:defRPr sz="32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8" name="Google Shape;418;p52"/>
          <p:cNvSpPr/>
          <p:nvPr>
            <p:ph type="pic" idx="2"/>
          </p:nvPr>
        </p:nvSpPr>
        <p:spPr>
          <a:xfrm>
            <a:off x="5199063" y="400050"/>
            <a:ext cx="6614700" cy="5538900"/>
          </a:xfrm>
          <a:prstGeom prst="rect">
            <a:avLst/>
          </a:prstGeom>
          <a:solidFill>
            <a:schemeClr val="lt2"/>
          </a:solidFill>
          <a:ln>
            <a:noFill/>
          </a:ln>
        </p:spPr>
      </p:sp>
      <p:sp>
        <p:nvSpPr>
          <p:cNvPr id="419" name="Google Shape;419;p5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Image 2">
  <p:cSld name="Content With Image 2">
    <p:spTree>
      <p:nvGrpSpPr>
        <p:cNvPr id="420" name="Shape 420"/>
        <p:cNvGrpSpPr/>
        <p:nvPr/>
      </p:nvGrpSpPr>
      <p:grpSpPr>
        <a:xfrm>
          <a:off x="0" y="0"/>
          <a:ext cx="0" cy="0"/>
          <a:chOff x="0" y="0"/>
          <a:chExt cx="0" cy="0"/>
        </a:xfrm>
      </p:grpSpPr>
      <p:sp>
        <p:nvSpPr>
          <p:cNvPr id="421" name="Google Shape;421;p53"/>
          <p:cNvSpPr txBox="1"/>
          <p:nvPr>
            <p:ph type="title"/>
          </p:nvPr>
        </p:nvSpPr>
        <p:spPr>
          <a:xfrm>
            <a:off x="402336" y="402336"/>
            <a:ext cx="3737400" cy="1295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800"/>
              <a:buFont typeface="Georgia" panose="02040502050405020303"/>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2" name="Google Shape;422;p53"/>
          <p:cNvSpPr txBox="1"/>
          <p:nvPr>
            <p:ph type="body" idx="1"/>
          </p:nvPr>
        </p:nvSpPr>
        <p:spPr>
          <a:xfrm>
            <a:off x="407670" y="2979420"/>
            <a:ext cx="3727500" cy="2621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23" name="Google Shape;423;p53"/>
          <p:cNvSpPr/>
          <p:nvPr>
            <p:ph type="pic" idx="2"/>
          </p:nvPr>
        </p:nvSpPr>
        <p:spPr>
          <a:xfrm>
            <a:off x="5199063" y="402336"/>
            <a:ext cx="6614700" cy="5532300"/>
          </a:xfrm>
          <a:prstGeom prst="rect">
            <a:avLst/>
          </a:prstGeom>
          <a:solidFill>
            <a:schemeClr val="lt2"/>
          </a:solidFill>
          <a:ln>
            <a:noFill/>
          </a:ln>
        </p:spPr>
      </p:sp>
      <p:sp>
        <p:nvSpPr>
          <p:cNvPr id="424" name="Google Shape;424;p5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Image 3">
  <p:cSld name="Content With Image 3">
    <p:spTree>
      <p:nvGrpSpPr>
        <p:cNvPr id="425" name="Shape 425"/>
        <p:cNvGrpSpPr/>
        <p:nvPr/>
      </p:nvGrpSpPr>
      <p:grpSpPr>
        <a:xfrm>
          <a:off x="0" y="0"/>
          <a:ext cx="0" cy="0"/>
          <a:chOff x="0" y="0"/>
          <a:chExt cx="0" cy="0"/>
        </a:xfrm>
      </p:grpSpPr>
      <p:sp>
        <p:nvSpPr>
          <p:cNvPr id="426" name="Google Shape;426;p54"/>
          <p:cNvSpPr txBox="1"/>
          <p:nvPr>
            <p:ph type="title"/>
          </p:nvPr>
        </p:nvSpPr>
        <p:spPr>
          <a:xfrm>
            <a:off x="397668" y="2457451"/>
            <a:ext cx="2767800" cy="765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800"/>
              <a:buFont typeface="Georgia" panose="02040502050405020303"/>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7" name="Google Shape;427;p54"/>
          <p:cNvSpPr txBox="1"/>
          <p:nvPr>
            <p:ph type="body" idx="1"/>
          </p:nvPr>
        </p:nvSpPr>
        <p:spPr>
          <a:xfrm>
            <a:off x="407669" y="3492183"/>
            <a:ext cx="2757900" cy="2115900"/>
          </a:xfrm>
          <a:prstGeom prst="rect">
            <a:avLst/>
          </a:prstGeom>
          <a:noFill/>
          <a:ln>
            <a:noFill/>
          </a:ln>
        </p:spPr>
        <p:txBody>
          <a:bodyPr spcFirstLastPara="1" wrap="square" lIns="0" tIns="0" rIns="0" bIns="0" anchor="t" anchorCtr="0">
            <a:noAutofit/>
          </a:bodyPr>
          <a:lstStyle>
            <a:lvl1pPr marL="457200" lvl="0" indent="-228600" algn="l" rtl="0">
              <a:lnSpc>
                <a:spcPct val="120000"/>
              </a:lnSpc>
              <a:spcBef>
                <a:spcPts val="0"/>
              </a:spcBef>
              <a:spcAft>
                <a:spcPts val="0"/>
              </a:spcAft>
              <a:buClr>
                <a:schemeClr val="dk1"/>
              </a:buClr>
              <a:buSzPts val="1200"/>
              <a:buNone/>
              <a:defRPr sz="12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1200"/>
              </a:spcBef>
              <a:spcAft>
                <a:spcPts val="0"/>
              </a:spcAft>
              <a:buClr>
                <a:schemeClr val="dk1"/>
              </a:buClr>
              <a:buSzPts val="1200"/>
              <a:buNone/>
              <a:defRPr sz="1200">
                <a:latin typeface="Arial" panose="020B0604020202020204"/>
                <a:ea typeface="Arial" panose="020B0604020202020204"/>
                <a:cs typeface="Arial" panose="020B0604020202020204"/>
                <a:sym typeface="Arial" panose="020B0604020202020204"/>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28" name="Google Shape;428;p5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
        <p:nvSpPr>
          <p:cNvPr id="429" name="Google Shape;429;p54"/>
          <p:cNvSpPr/>
          <p:nvPr>
            <p:ph type="pic" idx="2"/>
          </p:nvPr>
        </p:nvSpPr>
        <p:spPr>
          <a:xfrm>
            <a:off x="3288471" y="400050"/>
            <a:ext cx="8513400" cy="5540100"/>
          </a:xfrm>
          <a:prstGeom prst="rect">
            <a:avLst/>
          </a:prstGeom>
          <a:solidFill>
            <a:schemeClr val="lt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430" name="Shape 430"/>
        <p:cNvGrpSpPr/>
        <p:nvPr/>
      </p:nvGrpSpPr>
      <p:grpSpPr>
        <a:xfrm>
          <a:off x="0" y="0"/>
          <a:ext cx="0" cy="0"/>
          <a:chOff x="0" y="0"/>
          <a:chExt cx="0" cy="0"/>
        </a:xfrm>
      </p:grpSpPr>
      <p:sp>
        <p:nvSpPr>
          <p:cNvPr id="431" name="Google Shape;431;p55"/>
          <p:cNvSpPr txBox="1"/>
          <p:nvPr>
            <p:ph type="title"/>
          </p:nvPr>
        </p:nvSpPr>
        <p:spPr>
          <a:xfrm>
            <a:off x="400050" y="-300748"/>
            <a:ext cx="56436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2" name="Google Shape;432;p55"/>
          <p:cNvSpPr txBox="1"/>
          <p:nvPr>
            <p:ph type="body" idx="1"/>
          </p:nvPr>
        </p:nvSpPr>
        <p:spPr>
          <a:xfrm>
            <a:off x="6150275" y="918220"/>
            <a:ext cx="5660700" cy="18468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5000"/>
              <a:buNone/>
              <a:defRPr sz="1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433" name="Google Shape;433;p55"/>
          <p:cNvSpPr txBox="1"/>
          <p:nvPr>
            <p:ph type="body" idx="2"/>
          </p:nvPr>
        </p:nvSpPr>
        <p:spPr>
          <a:xfrm>
            <a:off x="6150276" y="2433637"/>
            <a:ext cx="5660700" cy="3027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6600"/>
              <a:buNone/>
              <a:defRPr sz="66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34" name="Google Shape;434;p5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
        <p:nvSpPr>
          <p:cNvPr id="435" name="Google Shape;435;p55"/>
          <p:cNvSpPr txBox="1"/>
          <p:nvPr>
            <p:ph type="body" idx="3"/>
          </p:nvPr>
        </p:nvSpPr>
        <p:spPr>
          <a:xfrm>
            <a:off x="401967" y="4513993"/>
            <a:ext cx="4684500" cy="1432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800"/>
              <a:buNone/>
              <a:defRPr sz="1800" b="1"/>
            </a:lvl1pPr>
            <a:lvl2pPr marL="914400" lvl="1" indent="-228600" algn="l" rtl="0">
              <a:lnSpc>
                <a:spcPct val="100000"/>
              </a:lnSpc>
              <a:spcBef>
                <a:spcPts val="0"/>
              </a:spcBef>
              <a:spcAft>
                <a:spcPts val="0"/>
              </a:spcAft>
              <a:buClr>
                <a:schemeClr val="dk1"/>
              </a:buClr>
              <a:buSzPts val="1800"/>
              <a:buNone/>
              <a:defRPr sz="1800" b="0">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Data 2">
  <p:cSld name="Big Data 2">
    <p:bg>
      <p:bgPr>
        <a:solidFill>
          <a:srgbClr val="FFE8D4"/>
        </a:solidFill>
        <a:effectLst/>
      </p:bgPr>
    </p:bg>
    <p:spTree>
      <p:nvGrpSpPr>
        <p:cNvPr id="436" name="Shape 436"/>
        <p:cNvGrpSpPr/>
        <p:nvPr/>
      </p:nvGrpSpPr>
      <p:grpSpPr>
        <a:xfrm>
          <a:off x="0" y="0"/>
          <a:ext cx="0" cy="0"/>
          <a:chOff x="0" y="0"/>
          <a:chExt cx="0" cy="0"/>
        </a:xfrm>
      </p:grpSpPr>
      <p:sp>
        <p:nvSpPr>
          <p:cNvPr id="437" name="Google Shape;437;p56"/>
          <p:cNvSpPr txBox="1"/>
          <p:nvPr>
            <p:ph type="title"/>
          </p:nvPr>
        </p:nvSpPr>
        <p:spPr>
          <a:xfrm>
            <a:off x="400050" y="-300748"/>
            <a:ext cx="56436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Georgia" panose="02040502050405020303"/>
              <a:buNone/>
              <a:defRPr sz="18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8" name="Google Shape;438;p56"/>
          <p:cNvSpPr txBox="1"/>
          <p:nvPr>
            <p:ph type="body" idx="1"/>
          </p:nvPr>
        </p:nvSpPr>
        <p:spPr>
          <a:xfrm>
            <a:off x="401967" y="4513993"/>
            <a:ext cx="4684500" cy="1432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800"/>
              <a:buNone/>
              <a:defRPr sz="1800" b="1"/>
            </a:lvl1pPr>
            <a:lvl2pPr marL="914400" lvl="1" indent="-228600" algn="l" rtl="0">
              <a:lnSpc>
                <a:spcPct val="100000"/>
              </a:lnSpc>
              <a:spcBef>
                <a:spcPts val="0"/>
              </a:spcBef>
              <a:spcAft>
                <a:spcPts val="0"/>
              </a:spcAft>
              <a:buClr>
                <a:schemeClr val="dk1"/>
              </a:buClr>
              <a:buSzPts val="1800"/>
              <a:buNone/>
              <a:defRPr sz="1800" b="0">
                <a:latin typeface="Georgia" panose="02040502050405020303"/>
                <a:ea typeface="Georgia" panose="02040502050405020303"/>
                <a:cs typeface="Georgia" panose="02040502050405020303"/>
                <a:sym typeface="Georgia" panose="02040502050405020303"/>
              </a:defRPr>
            </a:lvl2pPr>
            <a:lvl3pPr marL="1371600" lvl="2" indent="-228600" algn="l" rtl="0">
              <a:lnSpc>
                <a:spcPct val="125000"/>
              </a:lnSpc>
              <a:spcBef>
                <a:spcPts val="600"/>
              </a:spcBef>
              <a:spcAft>
                <a:spcPts val="0"/>
              </a:spcAft>
              <a:buClr>
                <a:schemeClr val="dk1"/>
              </a:buClr>
              <a:buSzPts val="1400"/>
              <a:buNone/>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39" name="Google Shape;439;p56"/>
          <p:cNvSpPr txBox="1"/>
          <p:nvPr>
            <p:ph type="body" idx="2"/>
          </p:nvPr>
        </p:nvSpPr>
        <p:spPr>
          <a:xfrm>
            <a:off x="6150275" y="918220"/>
            <a:ext cx="5651100" cy="1846800"/>
          </a:xfrm>
          <a:prstGeom prst="rect">
            <a:avLst/>
          </a:prstGeom>
          <a:noFill/>
          <a:ln>
            <a:noFill/>
          </a:ln>
        </p:spPr>
        <p:txBody>
          <a:bodyPr spcFirstLastPara="1" wrap="square" lIns="0" tIns="0" rIns="0" bIns="0" anchor="t" anchorCtr="0">
            <a:spAutoFit/>
          </a:bodyPr>
          <a:lstStyle>
            <a:lvl1pPr marL="457200" lvl="0" indent="-228600" algn="l" rtl="0">
              <a:lnSpc>
                <a:spcPct val="80000"/>
              </a:lnSpc>
              <a:spcBef>
                <a:spcPts val="0"/>
              </a:spcBef>
              <a:spcAft>
                <a:spcPts val="0"/>
              </a:spcAft>
              <a:buClr>
                <a:schemeClr val="accent1"/>
              </a:buClr>
              <a:buSzPts val="15000"/>
              <a:buNone/>
              <a:defRPr sz="15000" b="0">
                <a:solidFill>
                  <a:schemeClr val="accent1"/>
                </a:solidFill>
              </a:defRPr>
            </a:lvl1pPr>
            <a:lvl2pPr marL="914400" lvl="1" indent="-228600" algn="l" rtl="0">
              <a:lnSpc>
                <a:spcPct val="125000"/>
              </a:lnSpc>
              <a:spcBef>
                <a:spcPts val="600"/>
              </a:spcBef>
              <a:spcAft>
                <a:spcPts val="0"/>
              </a:spcAft>
              <a:buClr>
                <a:srgbClr val="757575"/>
              </a:buClr>
              <a:buSzPts val="2000"/>
              <a:buNone/>
              <a:defRPr sz="2000">
                <a:solidFill>
                  <a:srgbClr val="757575"/>
                </a:solidFill>
              </a:defRPr>
            </a:lvl2pPr>
            <a:lvl3pPr marL="1371600" lvl="2" indent="-228600" algn="l" rtl="0">
              <a:lnSpc>
                <a:spcPct val="125000"/>
              </a:lnSpc>
              <a:spcBef>
                <a:spcPts val="600"/>
              </a:spcBef>
              <a:spcAft>
                <a:spcPts val="0"/>
              </a:spcAft>
              <a:buClr>
                <a:srgbClr val="757575"/>
              </a:buClr>
              <a:buSzPts val="1800"/>
              <a:buNone/>
              <a:defRPr sz="1800">
                <a:solidFill>
                  <a:srgbClr val="757575"/>
                </a:solidFill>
              </a:defRPr>
            </a:lvl3pPr>
            <a:lvl4pPr marL="1828800" lvl="3" indent="-228600" algn="l" rtl="0">
              <a:lnSpc>
                <a:spcPct val="125000"/>
              </a:lnSpc>
              <a:spcBef>
                <a:spcPts val="600"/>
              </a:spcBef>
              <a:spcAft>
                <a:spcPts val="0"/>
              </a:spcAft>
              <a:buClr>
                <a:srgbClr val="757575"/>
              </a:buClr>
              <a:buSzPts val="1600"/>
              <a:buNone/>
              <a:defRPr sz="1600">
                <a:solidFill>
                  <a:srgbClr val="757575"/>
                </a:solidFill>
              </a:defRPr>
            </a:lvl4pPr>
            <a:lvl5pPr marL="2286000" lvl="4" indent="-228600" algn="l" rtl="0">
              <a:lnSpc>
                <a:spcPct val="125000"/>
              </a:lnSpc>
              <a:spcBef>
                <a:spcPts val="600"/>
              </a:spcBef>
              <a:spcAft>
                <a:spcPts val="0"/>
              </a:spcAft>
              <a:buClr>
                <a:srgbClr val="757575"/>
              </a:buClr>
              <a:buSzPts val="1600"/>
              <a:buNone/>
              <a:defRPr sz="1600">
                <a:solidFill>
                  <a:srgbClr val="757575"/>
                </a:solidFill>
              </a:defRPr>
            </a:lvl5pPr>
            <a:lvl6pPr marL="2743200" lvl="5" indent="-228600" algn="l" rtl="0">
              <a:lnSpc>
                <a:spcPct val="90000"/>
              </a:lnSpc>
              <a:spcBef>
                <a:spcPts val="500"/>
              </a:spcBef>
              <a:spcAft>
                <a:spcPts val="0"/>
              </a:spcAft>
              <a:buClr>
                <a:srgbClr val="757575"/>
              </a:buClr>
              <a:buSzPts val="1600"/>
              <a:buNone/>
              <a:defRPr sz="1600">
                <a:solidFill>
                  <a:srgbClr val="757575"/>
                </a:solidFill>
              </a:defRPr>
            </a:lvl6pPr>
            <a:lvl7pPr marL="3200400" lvl="6" indent="-228600" algn="l" rtl="0">
              <a:lnSpc>
                <a:spcPct val="90000"/>
              </a:lnSpc>
              <a:spcBef>
                <a:spcPts val="500"/>
              </a:spcBef>
              <a:spcAft>
                <a:spcPts val="0"/>
              </a:spcAft>
              <a:buClr>
                <a:srgbClr val="757575"/>
              </a:buClr>
              <a:buSzPts val="1600"/>
              <a:buNone/>
              <a:defRPr sz="1600">
                <a:solidFill>
                  <a:srgbClr val="757575"/>
                </a:solidFill>
              </a:defRPr>
            </a:lvl7pPr>
            <a:lvl8pPr marL="3657600" lvl="7" indent="-228600" algn="l" rtl="0">
              <a:lnSpc>
                <a:spcPct val="90000"/>
              </a:lnSpc>
              <a:spcBef>
                <a:spcPts val="500"/>
              </a:spcBef>
              <a:spcAft>
                <a:spcPts val="0"/>
              </a:spcAft>
              <a:buClr>
                <a:srgbClr val="757575"/>
              </a:buClr>
              <a:buSzPts val="1600"/>
              <a:buNone/>
              <a:defRPr sz="1600">
                <a:solidFill>
                  <a:srgbClr val="757575"/>
                </a:solidFill>
              </a:defRPr>
            </a:lvl8pPr>
            <a:lvl9pPr marL="4114800" lvl="8" indent="-228600" algn="l" rtl="0">
              <a:lnSpc>
                <a:spcPct val="90000"/>
              </a:lnSpc>
              <a:spcBef>
                <a:spcPts val="500"/>
              </a:spcBef>
              <a:spcAft>
                <a:spcPts val="0"/>
              </a:spcAft>
              <a:buClr>
                <a:srgbClr val="757575"/>
              </a:buClr>
              <a:buSzPts val="1600"/>
              <a:buNone/>
              <a:defRPr sz="1600">
                <a:solidFill>
                  <a:srgbClr val="757575"/>
                </a:solidFill>
              </a:defRPr>
            </a:lvl9pPr>
          </a:lstStyle>
          <a:p/>
        </p:txBody>
      </p:sp>
      <p:sp>
        <p:nvSpPr>
          <p:cNvPr id="440" name="Google Shape;440;p56"/>
          <p:cNvSpPr txBox="1"/>
          <p:nvPr>
            <p:ph type="body" idx="3"/>
          </p:nvPr>
        </p:nvSpPr>
        <p:spPr>
          <a:xfrm>
            <a:off x="6150276" y="2433637"/>
            <a:ext cx="5660700" cy="3027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6600"/>
              <a:buNone/>
              <a:defRPr sz="66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41" name="Google Shape;441;p5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ree Images Stacked">
  <p:cSld name="Three Images Stacked">
    <p:spTree>
      <p:nvGrpSpPr>
        <p:cNvPr id="442" name="Shape 442"/>
        <p:cNvGrpSpPr/>
        <p:nvPr/>
      </p:nvGrpSpPr>
      <p:grpSpPr>
        <a:xfrm>
          <a:off x="0" y="0"/>
          <a:ext cx="0" cy="0"/>
          <a:chOff x="0" y="0"/>
          <a:chExt cx="0" cy="0"/>
        </a:xfrm>
      </p:grpSpPr>
      <p:sp>
        <p:nvSpPr>
          <p:cNvPr id="443" name="Google Shape;443;p57"/>
          <p:cNvSpPr txBox="1"/>
          <p:nvPr>
            <p:ph type="title"/>
          </p:nvPr>
        </p:nvSpPr>
        <p:spPr>
          <a:xfrm>
            <a:off x="397667" y="402336"/>
            <a:ext cx="104418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57"/>
          <p:cNvSpPr txBox="1"/>
          <p:nvPr>
            <p:ph type="body" idx="1"/>
          </p:nvPr>
        </p:nvSpPr>
        <p:spPr>
          <a:xfrm>
            <a:off x="407670" y="3492183"/>
            <a:ext cx="3719700" cy="24468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Clr>
                <a:schemeClr val="dk1"/>
              </a:buClr>
              <a:buSzPts val="2400"/>
              <a:buNone/>
              <a:defRPr sz="2400" b="1">
                <a:latin typeface="Arial" panose="020B0604020202020204"/>
                <a:ea typeface="Arial" panose="020B0604020202020204"/>
                <a:cs typeface="Arial" panose="020B0604020202020204"/>
                <a:sym typeface="Arial" panose="020B0604020202020204"/>
              </a:defRPr>
            </a:lvl1pPr>
            <a:lvl2pPr marL="914400" lvl="1" indent="-228600" algn="l" rtl="0">
              <a:lnSpc>
                <a:spcPct val="125000"/>
              </a:lnSpc>
              <a:spcBef>
                <a:spcPts val="6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45" name="Google Shape;445;p57"/>
          <p:cNvSpPr/>
          <p:nvPr>
            <p:ph type="pic" idx="2"/>
          </p:nvPr>
        </p:nvSpPr>
        <p:spPr>
          <a:xfrm>
            <a:off x="5199978" y="1424941"/>
            <a:ext cx="1804200" cy="1432500"/>
          </a:xfrm>
          <a:prstGeom prst="rect">
            <a:avLst/>
          </a:prstGeom>
          <a:solidFill>
            <a:schemeClr val="lt2"/>
          </a:solidFill>
          <a:ln>
            <a:noFill/>
          </a:ln>
        </p:spPr>
      </p:sp>
      <p:sp>
        <p:nvSpPr>
          <p:cNvPr id="446" name="Google Shape;446;p57"/>
          <p:cNvSpPr txBox="1"/>
          <p:nvPr>
            <p:ph type="body" idx="3"/>
          </p:nvPr>
        </p:nvSpPr>
        <p:spPr>
          <a:xfrm>
            <a:off x="7127838" y="1446213"/>
            <a:ext cx="3711600" cy="141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47" name="Google Shape;447;p57"/>
          <p:cNvSpPr/>
          <p:nvPr>
            <p:ph type="pic" idx="4"/>
          </p:nvPr>
        </p:nvSpPr>
        <p:spPr>
          <a:xfrm>
            <a:off x="5199978" y="2981643"/>
            <a:ext cx="1804200" cy="1432500"/>
          </a:xfrm>
          <a:prstGeom prst="rect">
            <a:avLst/>
          </a:prstGeom>
          <a:solidFill>
            <a:schemeClr val="lt2"/>
          </a:solidFill>
          <a:ln>
            <a:noFill/>
          </a:ln>
        </p:spPr>
      </p:sp>
      <p:sp>
        <p:nvSpPr>
          <p:cNvPr id="448" name="Google Shape;448;p57"/>
          <p:cNvSpPr txBox="1"/>
          <p:nvPr>
            <p:ph type="body" idx="5"/>
          </p:nvPr>
        </p:nvSpPr>
        <p:spPr>
          <a:xfrm>
            <a:off x="7127838" y="2979420"/>
            <a:ext cx="3711600" cy="141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49" name="Google Shape;449;p57"/>
          <p:cNvSpPr/>
          <p:nvPr>
            <p:ph type="pic" idx="6"/>
          </p:nvPr>
        </p:nvSpPr>
        <p:spPr>
          <a:xfrm>
            <a:off x="5199978" y="4521518"/>
            <a:ext cx="1804200" cy="1432500"/>
          </a:xfrm>
          <a:prstGeom prst="rect">
            <a:avLst/>
          </a:prstGeom>
          <a:solidFill>
            <a:schemeClr val="lt2"/>
          </a:solidFill>
          <a:ln>
            <a:noFill/>
          </a:ln>
        </p:spPr>
      </p:sp>
      <p:sp>
        <p:nvSpPr>
          <p:cNvPr id="450" name="Google Shape;450;p57"/>
          <p:cNvSpPr txBox="1"/>
          <p:nvPr>
            <p:ph type="body" idx="7"/>
          </p:nvPr>
        </p:nvSpPr>
        <p:spPr>
          <a:xfrm>
            <a:off x="7127838" y="4519931"/>
            <a:ext cx="3711600" cy="141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51" name="Google Shape;451;p5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xt and Large Stat">
  <p:cSld name="Text and Large Stat">
    <p:spTree>
      <p:nvGrpSpPr>
        <p:cNvPr id="452" name="Shape 452"/>
        <p:cNvGrpSpPr/>
        <p:nvPr/>
      </p:nvGrpSpPr>
      <p:grpSpPr>
        <a:xfrm>
          <a:off x="0" y="0"/>
          <a:ext cx="0" cy="0"/>
          <a:chOff x="0" y="0"/>
          <a:chExt cx="0" cy="0"/>
        </a:xfrm>
      </p:grpSpPr>
      <p:sp>
        <p:nvSpPr>
          <p:cNvPr id="453" name="Google Shape;453;p58"/>
          <p:cNvSpPr txBox="1"/>
          <p:nvPr>
            <p:ph type="title"/>
          </p:nvPr>
        </p:nvSpPr>
        <p:spPr>
          <a:xfrm>
            <a:off x="397667" y="3444092"/>
            <a:ext cx="4688700" cy="2448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4" name="Google Shape;454;p58"/>
          <p:cNvSpPr txBox="1"/>
          <p:nvPr>
            <p:ph type="body" idx="1"/>
          </p:nvPr>
        </p:nvSpPr>
        <p:spPr>
          <a:xfrm>
            <a:off x="6165533" y="880660"/>
            <a:ext cx="5636400" cy="20454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20000"/>
              <a:buNone/>
              <a:defRPr sz="200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55" name="Google Shape;455;p5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
        <p:nvSpPr>
          <p:cNvPr id="456" name="Google Shape;456;p58"/>
          <p:cNvSpPr txBox="1"/>
          <p:nvPr>
            <p:ph type="body" idx="2"/>
          </p:nvPr>
        </p:nvSpPr>
        <p:spPr>
          <a:xfrm>
            <a:off x="6165850" y="3500447"/>
            <a:ext cx="5635500" cy="2438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 and Sidebar">
  <p:cSld name="Text and Sidebar">
    <p:spTree>
      <p:nvGrpSpPr>
        <p:cNvPr id="457" name="Shape 457"/>
        <p:cNvGrpSpPr/>
        <p:nvPr/>
      </p:nvGrpSpPr>
      <p:grpSpPr>
        <a:xfrm>
          <a:off x="0" y="0"/>
          <a:ext cx="0" cy="0"/>
          <a:chOff x="0" y="0"/>
          <a:chExt cx="0" cy="0"/>
        </a:xfrm>
      </p:grpSpPr>
      <p:sp>
        <p:nvSpPr>
          <p:cNvPr id="458" name="Google Shape;458;p59"/>
          <p:cNvSpPr txBox="1"/>
          <p:nvPr>
            <p:ph type="title"/>
          </p:nvPr>
        </p:nvSpPr>
        <p:spPr>
          <a:xfrm>
            <a:off x="397667" y="3492183"/>
            <a:ext cx="5646000" cy="244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9" name="Google Shape;459;p59"/>
          <p:cNvSpPr txBox="1"/>
          <p:nvPr>
            <p:ph type="body" idx="1"/>
          </p:nvPr>
        </p:nvSpPr>
        <p:spPr>
          <a:xfrm>
            <a:off x="7118350" y="400050"/>
            <a:ext cx="4683000" cy="2970300"/>
          </a:xfrm>
          <a:prstGeom prst="rect">
            <a:avLst/>
          </a:prstGeom>
          <a:solidFill>
            <a:schemeClr val="accent1"/>
          </a:solidFill>
          <a:ln>
            <a:noFill/>
          </a:ln>
        </p:spPr>
        <p:txBody>
          <a:bodyPr spcFirstLastPara="1" wrap="square" lIns="274300" tIns="274300" rIns="0" bIns="0" anchor="t" anchorCtr="0">
            <a:noAutofit/>
          </a:bodyPr>
          <a:lstStyle>
            <a:lvl1pPr marL="457200" lvl="0" indent="-228600" algn="l" rtl="0">
              <a:lnSpc>
                <a:spcPct val="100000"/>
              </a:lnSpc>
              <a:spcBef>
                <a:spcPts val="300"/>
              </a:spcBef>
              <a:spcAft>
                <a:spcPts val="0"/>
              </a:spcAft>
              <a:buClr>
                <a:schemeClr val="lt1"/>
              </a:buClr>
              <a:buSzPts val="8600"/>
              <a:buNone/>
              <a:defRPr sz="8600" b="0">
                <a:solidFill>
                  <a:schemeClr val="lt1"/>
                </a:solidFill>
              </a:defRPr>
            </a:lvl1pPr>
            <a:lvl2pPr marL="914400" lvl="1" indent="-228600" algn="l" rtl="0">
              <a:lnSpc>
                <a:spcPct val="125000"/>
              </a:lnSpc>
              <a:spcBef>
                <a:spcPts val="6000"/>
              </a:spcBef>
              <a:spcAft>
                <a:spcPts val="0"/>
              </a:spcAft>
              <a:buClr>
                <a:schemeClr val="dk1"/>
              </a:buClr>
              <a:buSzPts val="1400"/>
              <a:buNone/>
              <a:defRPr b="1">
                <a:latin typeface="Arial" panose="020B0604020202020204"/>
                <a:ea typeface="Arial" panose="020B0604020202020204"/>
                <a:cs typeface="Arial" panose="020B0604020202020204"/>
                <a:sym typeface="Arial" panose="020B0604020202020204"/>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60" name="Google Shape;460;p5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
        <p:nvSpPr>
          <p:cNvPr id="461" name="Google Shape;461;p59"/>
          <p:cNvSpPr txBox="1"/>
          <p:nvPr>
            <p:ph type="body" idx="2"/>
          </p:nvPr>
        </p:nvSpPr>
        <p:spPr>
          <a:xfrm>
            <a:off x="9037638" y="3484563"/>
            <a:ext cx="2757600" cy="1939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our Stat Boxes">
  <p:cSld name="Four Stat Boxes">
    <p:spTree>
      <p:nvGrpSpPr>
        <p:cNvPr id="462" name="Shape 462"/>
        <p:cNvGrpSpPr/>
        <p:nvPr/>
      </p:nvGrpSpPr>
      <p:grpSpPr>
        <a:xfrm>
          <a:off x="0" y="0"/>
          <a:ext cx="0" cy="0"/>
          <a:chOff x="0" y="0"/>
          <a:chExt cx="0" cy="0"/>
        </a:xfrm>
      </p:grpSpPr>
      <p:sp>
        <p:nvSpPr>
          <p:cNvPr id="463" name="Google Shape;463;p60"/>
          <p:cNvSpPr txBox="1"/>
          <p:nvPr>
            <p:ph type="title"/>
          </p:nvPr>
        </p:nvSpPr>
        <p:spPr>
          <a:xfrm>
            <a:off x="397667" y="3492183"/>
            <a:ext cx="5241000" cy="244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4" name="Google Shape;464;p60"/>
          <p:cNvSpPr txBox="1"/>
          <p:nvPr>
            <p:ph type="body" idx="1"/>
          </p:nvPr>
        </p:nvSpPr>
        <p:spPr>
          <a:xfrm>
            <a:off x="6157914" y="400050"/>
            <a:ext cx="2765400" cy="2777400"/>
          </a:xfrm>
          <a:prstGeom prst="rect">
            <a:avLst/>
          </a:prstGeom>
          <a:solidFill>
            <a:srgbClr val="B5BCC4"/>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65" name="Google Shape;465;p60"/>
          <p:cNvSpPr txBox="1"/>
          <p:nvPr>
            <p:ph type="body" idx="2"/>
          </p:nvPr>
        </p:nvSpPr>
        <p:spPr>
          <a:xfrm>
            <a:off x="6320155" y="2457450"/>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66" name="Google Shape;466;p60"/>
          <p:cNvSpPr txBox="1"/>
          <p:nvPr>
            <p:ph type="body" idx="3"/>
          </p:nvPr>
        </p:nvSpPr>
        <p:spPr>
          <a:xfrm>
            <a:off x="9036051" y="400050"/>
            <a:ext cx="2765400" cy="2777400"/>
          </a:xfrm>
          <a:prstGeom prst="rect">
            <a:avLst/>
          </a:prstGeom>
          <a:solidFill>
            <a:schemeClr val="accent1"/>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67" name="Google Shape;467;p60"/>
          <p:cNvSpPr txBox="1"/>
          <p:nvPr>
            <p:ph type="body" idx="4"/>
          </p:nvPr>
        </p:nvSpPr>
        <p:spPr>
          <a:xfrm>
            <a:off x="9198292" y="2457450"/>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68" name="Google Shape;468;p60"/>
          <p:cNvSpPr txBox="1"/>
          <p:nvPr>
            <p:ph type="body" idx="5"/>
          </p:nvPr>
        </p:nvSpPr>
        <p:spPr>
          <a:xfrm>
            <a:off x="6157914" y="3308287"/>
            <a:ext cx="2765400" cy="2777400"/>
          </a:xfrm>
          <a:prstGeom prst="rect">
            <a:avLst/>
          </a:prstGeom>
          <a:solidFill>
            <a:srgbClr val="FFE8D4"/>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69" name="Google Shape;469;p60"/>
          <p:cNvSpPr txBox="1"/>
          <p:nvPr>
            <p:ph type="body" idx="6"/>
          </p:nvPr>
        </p:nvSpPr>
        <p:spPr>
          <a:xfrm>
            <a:off x="6320155" y="5365687"/>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0" name="Google Shape;470;p60"/>
          <p:cNvSpPr txBox="1"/>
          <p:nvPr>
            <p:ph type="body" idx="7"/>
          </p:nvPr>
        </p:nvSpPr>
        <p:spPr>
          <a:xfrm>
            <a:off x="9036051" y="3308287"/>
            <a:ext cx="2765400" cy="2777400"/>
          </a:xfrm>
          <a:prstGeom prst="rect">
            <a:avLst/>
          </a:prstGeom>
          <a:solidFill>
            <a:srgbClr val="DFE3E6"/>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1" name="Google Shape;471;p60"/>
          <p:cNvSpPr txBox="1"/>
          <p:nvPr>
            <p:ph type="body" idx="8"/>
          </p:nvPr>
        </p:nvSpPr>
        <p:spPr>
          <a:xfrm>
            <a:off x="9198292" y="5365687"/>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2" name="Google Shape;472;p6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hoto 4">
  <p:cSld name="Content Photo 4">
    <p:spTree>
      <p:nvGrpSpPr>
        <p:cNvPr id="140" name="Shape 140"/>
        <p:cNvGrpSpPr/>
        <p:nvPr/>
      </p:nvGrpSpPr>
      <p:grpSpPr>
        <a:xfrm>
          <a:off x="0" y="0"/>
          <a:ext cx="0" cy="0"/>
          <a:chOff x="0" y="0"/>
          <a:chExt cx="0" cy="0"/>
        </a:xfrm>
      </p:grpSpPr>
      <p:sp>
        <p:nvSpPr>
          <p:cNvPr id="141" name="Google Shape;141;p7"/>
          <p:cNvSpPr/>
          <p:nvPr>
            <p:ph type="pic" idx="2"/>
          </p:nvPr>
        </p:nvSpPr>
        <p:spPr>
          <a:xfrm>
            <a:off x="-2" y="0"/>
            <a:ext cx="4676100" cy="6858000"/>
          </a:xfrm>
          <a:prstGeom prst="rect">
            <a:avLst/>
          </a:prstGeom>
          <a:solidFill>
            <a:schemeClr val="lt2"/>
          </a:solidFill>
          <a:ln>
            <a:noFill/>
          </a:ln>
        </p:spPr>
      </p:sp>
      <p:sp>
        <p:nvSpPr>
          <p:cNvPr id="142" name="Google Shape;142;p7"/>
          <p:cNvSpPr txBox="1"/>
          <p:nvPr>
            <p:ph type="title"/>
          </p:nvPr>
        </p:nvSpPr>
        <p:spPr>
          <a:xfrm>
            <a:off x="5199063" y="400051"/>
            <a:ext cx="6602700" cy="917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7"/>
          <p:cNvSpPr txBox="1"/>
          <p:nvPr>
            <p:ph type="body" idx="1"/>
          </p:nvPr>
        </p:nvSpPr>
        <p:spPr>
          <a:xfrm>
            <a:off x="5199064" y="1625600"/>
            <a:ext cx="6602700" cy="4704000"/>
          </a:xfrm>
          <a:prstGeom prst="rect">
            <a:avLst/>
          </a:prstGeom>
          <a:noFill/>
          <a:ln>
            <a:noFill/>
          </a:ln>
        </p:spPr>
        <p:txBody>
          <a:bodyPr spcFirstLastPara="1" wrap="square" lIns="0" tIns="0" rIns="0" bIns="0" anchor="t" anchorCtr="0">
            <a:noAutofit/>
          </a:bodyPr>
          <a:lstStyle>
            <a:lvl1pPr marL="457200" lvl="0" indent="-330200" algn="l" rtl="0">
              <a:lnSpc>
                <a:spcPct val="125000"/>
              </a:lnSpc>
              <a:spcBef>
                <a:spcPts val="300"/>
              </a:spcBef>
              <a:spcAft>
                <a:spcPts val="0"/>
              </a:spcAft>
              <a:buClr>
                <a:schemeClr val="dk1"/>
              </a:buClr>
              <a:buSzPts val="1600"/>
              <a:buFont typeface="Arial" panose="020B0604020202020204"/>
              <a:buChar char="•"/>
              <a:defRPr sz="1600" b="0">
                <a:latin typeface="Georgia" panose="02040502050405020303"/>
                <a:ea typeface="Georgia" panose="02040502050405020303"/>
                <a:cs typeface="Georgia" panose="02040502050405020303"/>
                <a:sym typeface="Georgia" panose="02040502050405020303"/>
              </a:defRPr>
            </a:lvl1pPr>
            <a:lvl2pPr marL="914400" lvl="1" indent="-317500" algn="l" rtl="0">
              <a:lnSpc>
                <a:spcPct val="125000"/>
              </a:lnSpc>
              <a:spcBef>
                <a:spcPts val="1200"/>
              </a:spcBef>
              <a:spcAft>
                <a:spcPts val="0"/>
              </a:spcAft>
              <a:buClr>
                <a:schemeClr val="dk1"/>
              </a:buClr>
              <a:buSzPts val="1400"/>
              <a:buFont typeface="Georgia" panose="02040502050405020303"/>
              <a:buChar char="–"/>
              <a:defRPr/>
            </a:lvl2pPr>
            <a:lvl3pPr marL="1371600" lvl="2" indent="-317500" algn="l" rtl="0">
              <a:lnSpc>
                <a:spcPct val="125000"/>
              </a:lnSpc>
              <a:spcBef>
                <a:spcPts val="600"/>
              </a:spcBef>
              <a:spcAft>
                <a:spcPts val="0"/>
              </a:spcAft>
              <a:buClr>
                <a:schemeClr val="dk1"/>
              </a:buClr>
              <a:buSzPts val="1400"/>
              <a:buChar char="•"/>
              <a:defRPr/>
            </a:lvl3pPr>
            <a:lvl4pPr marL="1828800" lvl="3" indent="-317500" algn="l" rtl="0">
              <a:lnSpc>
                <a:spcPct val="125000"/>
              </a:lnSpc>
              <a:spcBef>
                <a:spcPts val="600"/>
              </a:spcBef>
              <a:spcAft>
                <a:spcPts val="0"/>
              </a:spcAft>
              <a:buClr>
                <a:schemeClr val="dk1"/>
              </a:buClr>
              <a:buSzPts val="1400"/>
              <a:buChar char="–"/>
              <a:defRPr/>
            </a:lvl4pPr>
            <a:lvl5pPr marL="2286000" lvl="4" indent="-317500" algn="l" rtl="0">
              <a:lnSpc>
                <a:spcPct val="125000"/>
              </a:lnSpc>
              <a:spcBef>
                <a:spcPts val="600"/>
              </a:spcBef>
              <a:spcAft>
                <a:spcPts val="0"/>
              </a:spcAft>
              <a:buClr>
                <a:schemeClr val="dk1"/>
              </a:buClr>
              <a:buSzPts val="1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4" name="Google Shape;144;p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473" name="Shape 473"/>
        <p:cNvGrpSpPr/>
        <p:nvPr/>
      </p:nvGrpSpPr>
      <p:grpSpPr>
        <a:xfrm>
          <a:off x="0" y="0"/>
          <a:ext cx="0" cy="0"/>
          <a:chOff x="0" y="0"/>
          <a:chExt cx="0" cy="0"/>
        </a:xfrm>
      </p:grpSpPr>
      <p:sp>
        <p:nvSpPr>
          <p:cNvPr id="474" name="Google Shape;474;p61"/>
          <p:cNvSpPr txBox="1"/>
          <p:nvPr>
            <p:ph type="title"/>
          </p:nvPr>
        </p:nvSpPr>
        <p:spPr>
          <a:xfrm>
            <a:off x="397666" y="402336"/>
            <a:ext cx="110001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5" name="Google Shape;475;p61"/>
          <p:cNvSpPr txBox="1"/>
          <p:nvPr>
            <p:ph type="body" idx="1"/>
          </p:nvPr>
        </p:nvSpPr>
        <p:spPr>
          <a:xfrm>
            <a:off x="407448" y="2459736"/>
            <a:ext cx="3310200" cy="9693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7600"/>
              <a:buNone/>
              <a:defRPr sz="7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6" name="Google Shape;476;p61"/>
          <p:cNvSpPr txBox="1"/>
          <p:nvPr>
            <p:ph type="body" idx="2"/>
          </p:nvPr>
        </p:nvSpPr>
        <p:spPr>
          <a:xfrm>
            <a:off x="407448" y="3497972"/>
            <a:ext cx="33102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7" name="Google Shape;477;p61"/>
          <p:cNvSpPr txBox="1"/>
          <p:nvPr>
            <p:ph type="body" idx="3"/>
          </p:nvPr>
        </p:nvSpPr>
        <p:spPr>
          <a:xfrm>
            <a:off x="4247643" y="2459736"/>
            <a:ext cx="3310200" cy="9693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7600"/>
              <a:buNone/>
              <a:defRPr sz="7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8" name="Google Shape;478;p61"/>
          <p:cNvSpPr txBox="1"/>
          <p:nvPr>
            <p:ph type="body" idx="4"/>
          </p:nvPr>
        </p:nvSpPr>
        <p:spPr>
          <a:xfrm>
            <a:off x="4247643" y="3497972"/>
            <a:ext cx="33102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79" name="Google Shape;479;p61"/>
          <p:cNvSpPr txBox="1"/>
          <p:nvPr>
            <p:ph type="body" idx="5"/>
          </p:nvPr>
        </p:nvSpPr>
        <p:spPr>
          <a:xfrm>
            <a:off x="8087598" y="2459736"/>
            <a:ext cx="3310200" cy="9693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7600"/>
              <a:buNone/>
              <a:defRPr sz="7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0" name="Google Shape;480;p61"/>
          <p:cNvSpPr txBox="1"/>
          <p:nvPr>
            <p:ph type="body" idx="6"/>
          </p:nvPr>
        </p:nvSpPr>
        <p:spPr>
          <a:xfrm>
            <a:off x="8087598" y="3497972"/>
            <a:ext cx="33102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1" name="Google Shape;481;p6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our Content Infographic">
  <p:cSld name="Four Content Infographic">
    <p:spTree>
      <p:nvGrpSpPr>
        <p:cNvPr id="482" name="Shape 482"/>
        <p:cNvGrpSpPr/>
        <p:nvPr/>
      </p:nvGrpSpPr>
      <p:grpSpPr>
        <a:xfrm>
          <a:off x="0" y="0"/>
          <a:ext cx="0" cy="0"/>
          <a:chOff x="0" y="0"/>
          <a:chExt cx="0" cy="0"/>
        </a:xfrm>
      </p:grpSpPr>
      <p:sp>
        <p:nvSpPr>
          <p:cNvPr id="483" name="Google Shape;483;p62"/>
          <p:cNvSpPr txBox="1"/>
          <p:nvPr>
            <p:ph type="title"/>
          </p:nvPr>
        </p:nvSpPr>
        <p:spPr>
          <a:xfrm>
            <a:off x="397666" y="402335"/>
            <a:ext cx="110313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4" name="Google Shape;484;p62"/>
          <p:cNvSpPr txBox="1"/>
          <p:nvPr>
            <p:ph type="body" idx="1"/>
          </p:nvPr>
        </p:nvSpPr>
        <p:spPr>
          <a:xfrm>
            <a:off x="407448" y="2459736"/>
            <a:ext cx="2396100" cy="8988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6600"/>
              <a:buNone/>
              <a:defRPr sz="6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5" name="Google Shape;485;p62"/>
          <p:cNvSpPr txBox="1"/>
          <p:nvPr>
            <p:ph type="body" idx="2"/>
          </p:nvPr>
        </p:nvSpPr>
        <p:spPr>
          <a:xfrm>
            <a:off x="407448" y="3499316"/>
            <a:ext cx="23781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6" name="Google Shape;486;p62"/>
          <p:cNvSpPr txBox="1"/>
          <p:nvPr>
            <p:ph type="body" idx="3"/>
          </p:nvPr>
        </p:nvSpPr>
        <p:spPr>
          <a:xfrm>
            <a:off x="3288624" y="2459736"/>
            <a:ext cx="2396100" cy="8988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6600"/>
              <a:buNone/>
              <a:defRPr sz="6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7" name="Google Shape;487;p62"/>
          <p:cNvSpPr txBox="1"/>
          <p:nvPr>
            <p:ph type="body" idx="4"/>
          </p:nvPr>
        </p:nvSpPr>
        <p:spPr>
          <a:xfrm>
            <a:off x="3288624" y="3499316"/>
            <a:ext cx="23781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8" name="Google Shape;488;p62"/>
          <p:cNvSpPr txBox="1"/>
          <p:nvPr>
            <p:ph type="body" idx="5"/>
          </p:nvPr>
        </p:nvSpPr>
        <p:spPr>
          <a:xfrm>
            <a:off x="6169800" y="2459736"/>
            <a:ext cx="2396100" cy="8988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6600"/>
              <a:buNone/>
              <a:defRPr sz="6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89" name="Google Shape;489;p62"/>
          <p:cNvSpPr txBox="1"/>
          <p:nvPr>
            <p:ph type="body" idx="6"/>
          </p:nvPr>
        </p:nvSpPr>
        <p:spPr>
          <a:xfrm>
            <a:off x="6169800" y="3499316"/>
            <a:ext cx="23781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90" name="Google Shape;490;p62"/>
          <p:cNvSpPr txBox="1"/>
          <p:nvPr>
            <p:ph type="body" idx="7"/>
          </p:nvPr>
        </p:nvSpPr>
        <p:spPr>
          <a:xfrm>
            <a:off x="9050976" y="2459736"/>
            <a:ext cx="2396100" cy="8988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accent1"/>
              </a:buClr>
              <a:buSzPts val="6600"/>
              <a:buNone/>
              <a:defRPr sz="6600" b="0">
                <a:solidFill>
                  <a:schemeClr val="accent1"/>
                </a:solidFill>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91" name="Google Shape;491;p62"/>
          <p:cNvSpPr txBox="1"/>
          <p:nvPr>
            <p:ph type="body" idx="8"/>
          </p:nvPr>
        </p:nvSpPr>
        <p:spPr>
          <a:xfrm>
            <a:off x="9050976" y="3499316"/>
            <a:ext cx="2378100" cy="275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92" name="Google Shape;492;p6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493" name="Shape 493"/>
        <p:cNvGrpSpPr/>
        <p:nvPr/>
      </p:nvGrpSpPr>
      <p:grpSpPr>
        <a:xfrm>
          <a:off x="0" y="0"/>
          <a:ext cx="0" cy="0"/>
          <a:chOff x="0" y="0"/>
          <a:chExt cx="0" cy="0"/>
        </a:xfrm>
      </p:grpSpPr>
      <p:sp>
        <p:nvSpPr>
          <p:cNvPr id="494" name="Google Shape;494;p63"/>
          <p:cNvSpPr txBox="1"/>
          <p:nvPr>
            <p:ph type="title"/>
          </p:nvPr>
        </p:nvSpPr>
        <p:spPr>
          <a:xfrm>
            <a:off x="397666" y="402336"/>
            <a:ext cx="104418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63"/>
          <p:cNvSpPr txBox="1"/>
          <p:nvPr>
            <p:ph type="body" idx="1"/>
          </p:nvPr>
        </p:nvSpPr>
        <p:spPr>
          <a:xfrm>
            <a:off x="408425" y="1954216"/>
            <a:ext cx="37191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496" name="Google Shape;496;p63"/>
          <p:cNvSpPr/>
          <p:nvPr>
            <p:ph type="chart" idx="2"/>
          </p:nvPr>
        </p:nvSpPr>
        <p:spPr>
          <a:xfrm>
            <a:off x="5199063" y="1946275"/>
            <a:ext cx="5640300" cy="3992700"/>
          </a:xfrm>
          <a:prstGeom prst="rect">
            <a:avLst/>
          </a:prstGeom>
          <a:noFill/>
          <a:ln>
            <a:noFill/>
          </a:ln>
        </p:spPr>
        <p:txBody>
          <a:bodyPr spcFirstLastPara="1" wrap="square" lIns="0" tIns="0" rIns="0" bIns="0" anchor="t" anchorCtr="0">
            <a:noAutofit/>
          </a:bodyPr>
          <a:lstStyle>
            <a:lvl1pPr marR="0" lvl="0" algn="ctr" rtl="0">
              <a:lnSpc>
                <a:spcPct val="100000"/>
              </a:lnSpc>
              <a:spcBef>
                <a:spcPts val="300"/>
              </a:spcBef>
              <a:spcAft>
                <a:spcPts val="0"/>
              </a:spcAft>
              <a:buClr>
                <a:schemeClr val="dk1"/>
              </a:buClr>
              <a:buSzPts val="1500"/>
              <a:buFont typeface="Arial" panose="020B0604020202020204"/>
              <a:buNone/>
              <a:defRPr sz="15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25000"/>
              </a:lnSpc>
              <a:spcBef>
                <a:spcPts val="1200"/>
              </a:spcBef>
              <a:spcAft>
                <a:spcPts val="0"/>
              </a:spcAft>
              <a:buClr>
                <a:schemeClr val="dk1"/>
              </a:buClr>
              <a:buSzPts val="1400"/>
              <a:buFont typeface="Arial" panose="020B0604020202020204"/>
              <a:buNone/>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2pPr>
            <a:lvl3pPr marR="0" lvl="2" algn="l" rtl="0">
              <a:lnSpc>
                <a:spcPct val="125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3pPr>
            <a:lvl4pPr marR="0" lvl="3" algn="l" rtl="0">
              <a:lnSpc>
                <a:spcPct val="125000"/>
              </a:lnSpc>
              <a:spcBef>
                <a:spcPts val="600"/>
              </a:spcBef>
              <a:spcAft>
                <a:spcPts val="0"/>
              </a:spcAft>
              <a:buClr>
                <a:schemeClr val="dk1"/>
              </a:buClr>
              <a:buSzPts val="1400"/>
              <a:buFont typeface="Georgia" panose="02040502050405020303"/>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4pPr>
            <a:lvl5pPr marR="0" lvl="4" algn="l" rtl="0">
              <a:lnSpc>
                <a:spcPct val="125000"/>
              </a:lnSpc>
              <a:spcBef>
                <a:spcPts val="600"/>
              </a:spcBef>
              <a:spcAft>
                <a:spcPts val="0"/>
              </a:spcAft>
              <a:buClr>
                <a:schemeClr val="dk1"/>
              </a:buClr>
              <a:buSzPts val="1400"/>
              <a:buFont typeface="Noto Sans Symbols"/>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97" name="Google Shape;497;p6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498" name="Shape 498"/>
        <p:cNvGrpSpPr/>
        <p:nvPr/>
      </p:nvGrpSpPr>
      <p:grpSpPr>
        <a:xfrm>
          <a:off x="0" y="0"/>
          <a:ext cx="0" cy="0"/>
          <a:chOff x="0" y="0"/>
          <a:chExt cx="0" cy="0"/>
        </a:xfrm>
      </p:grpSpPr>
      <p:sp>
        <p:nvSpPr>
          <p:cNvPr id="499" name="Google Shape;499;p64"/>
          <p:cNvSpPr txBox="1"/>
          <p:nvPr>
            <p:ph type="title"/>
          </p:nvPr>
        </p:nvSpPr>
        <p:spPr>
          <a:xfrm>
            <a:off x="397667" y="402336"/>
            <a:ext cx="113418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0" name="Google Shape;500;p64"/>
          <p:cNvSpPr/>
          <p:nvPr>
            <p:ph type="pic" idx="2"/>
          </p:nvPr>
        </p:nvSpPr>
        <p:spPr>
          <a:xfrm>
            <a:off x="411484" y="1970667"/>
            <a:ext cx="2696700" cy="2403600"/>
          </a:xfrm>
          <a:prstGeom prst="rect">
            <a:avLst/>
          </a:prstGeom>
          <a:solidFill>
            <a:srgbClr val="D8D8D8"/>
          </a:solidFill>
          <a:ln>
            <a:noFill/>
          </a:ln>
        </p:spPr>
      </p:sp>
      <p:sp>
        <p:nvSpPr>
          <p:cNvPr id="501" name="Google Shape;501;p64"/>
          <p:cNvSpPr txBox="1"/>
          <p:nvPr>
            <p:ph type="body" idx="1"/>
          </p:nvPr>
        </p:nvSpPr>
        <p:spPr>
          <a:xfrm>
            <a:off x="411484" y="4513263"/>
            <a:ext cx="2752200" cy="143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02" name="Google Shape;502;p64"/>
          <p:cNvSpPr/>
          <p:nvPr>
            <p:ph type="pic" idx="3"/>
          </p:nvPr>
        </p:nvSpPr>
        <p:spPr>
          <a:xfrm>
            <a:off x="3288643" y="1970667"/>
            <a:ext cx="2696700" cy="2403600"/>
          </a:xfrm>
          <a:prstGeom prst="rect">
            <a:avLst/>
          </a:prstGeom>
          <a:solidFill>
            <a:srgbClr val="D8D8D8"/>
          </a:solidFill>
          <a:ln>
            <a:noFill/>
          </a:ln>
        </p:spPr>
      </p:sp>
      <p:sp>
        <p:nvSpPr>
          <p:cNvPr id="503" name="Google Shape;503;p64"/>
          <p:cNvSpPr txBox="1"/>
          <p:nvPr>
            <p:ph type="body" idx="4"/>
          </p:nvPr>
        </p:nvSpPr>
        <p:spPr>
          <a:xfrm>
            <a:off x="3288643" y="4513263"/>
            <a:ext cx="2752200" cy="143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04" name="Google Shape;504;p64"/>
          <p:cNvSpPr/>
          <p:nvPr>
            <p:ph type="pic" idx="5"/>
          </p:nvPr>
        </p:nvSpPr>
        <p:spPr>
          <a:xfrm>
            <a:off x="6165802" y="1970667"/>
            <a:ext cx="2696700" cy="2403600"/>
          </a:xfrm>
          <a:prstGeom prst="rect">
            <a:avLst/>
          </a:prstGeom>
          <a:solidFill>
            <a:srgbClr val="D8D8D8"/>
          </a:solidFill>
          <a:ln>
            <a:noFill/>
          </a:ln>
        </p:spPr>
      </p:sp>
      <p:sp>
        <p:nvSpPr>
          <p:cNvPr id="505" name="Google Shape;505;p64"/>
          <p:cNvSpPr txBox="1"/>
          <p:nvPr>
            <p:ph type="body" idx="6"/>
          </p:nvPr>
        </p:nvSpPr>
        <p:spPr>
          <a:xfrm>
            <a:off x="6165805" y="4513263"/>
            <a:ext cx="2752200" cy="143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06" name="Google Shape;506;p64"/>
          <p:cNvSpPr/>
          <p:nvPr>
            <p:ph type="pic" idx="7"/>
          </p:nvPr>
        </p:nvSpPr>
        <p:spPr>
          <a:xfrm>
            <a:off x="9042961" y="1970667"/>
            <a:ext cx="2696700" cy="2403600"/>
          </a:xfrm>
          <a:prstGeom prst="rect">
            <a:avLst/>
          </a:prstGeom>
          <a:solidFill>
            <a:srgbClr val="D8D8D8"/>
          </a:solidFill>
          <a:ln>
            <a:noFill/>
          </a:ln>
        </p:spPr>
      </p:sp>
      <p:sp>
        <p:nvSpPr>
          <p:cNvPr id="507" name="Google Shape;507;p64"/>
          <p:cNvSpPr txBox="1"/>
          <p:nvPr>
            <p:ph type="body" idx="8"/>
          </p:nvPr>
        </p:nvSpPr>
        <p:spPr>
          <a:xfrm>
            <a:off x="9050247" y="4513263"/>
            <a:ext cx="2752200" cy="143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08" name="Google Shape;508;p6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our Team Images 2">
  <p:cSld name="Four Team Images 2">
    <p:spTree>
      <p:nvGrpSpPr>
        <p:cNvPr id="509" name="Shape 509"/>
        <p:cNvGrpSpPr/>
        <p:nvPr/>
      </p:nvGrpSpPr>
      <p:grpSpPr>
        <a:xfrm>
          <a:off x="0" y="0"/>
          <a:ext cx="0" cy="0"/>
          <a:chOff x="0" y="0"/>
          <a:chExt cx="0" cy="0"/>
        </a:xfrm>
      </p:grpSpPr>
      <p:sp>
        <p:nvSpPr>
          <p:cNvPr id="510" name="Google Shape;510;p65"/>
          <p:cNvSpPr txBox="1"/>
          <p:nvPr>
            <p:ph type="title"/>
          </p:nvPr>
        </p:nvSpPr>
        <p:spPr>
          <a:xfrm>
            <a:off x="397667" y="402336"/>
            <a:ext cx="113988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1" name="Google Shape;511;p65"/>
          <p:cNvSpPr/>
          <p:nvPr>
            <p:ph type="pic" idx="2"/>
          </p:nvPr>
        </p:nvSpPr>
        <p:spPr>
          <a:xfrm>
            <a:off x="411484" y="1442398"/>
            <a:ext cx="2696700" cy="1927800"/>
          </a:xfrm>
          <a:prstGeom prst="rect">
            <a:avLst/>
          </a:prstGeom>
          <a:solidFill>
            <a:srgbClr val="D8D8D8"/>
          </a:solidFill>
          <a:ln>
            <a:noFill/>
          </a:ln>
        </p:spPr>
      </p:sp>
      <p:sp>
        <p:nvSpPr>
          <p:cNvPr id="512" name="Google Shape;512;p65"/>
          <p:cNvSpPr txBox="1"/>
          <p:nvPr>
            <p:ph type="body" idx="1"/>
          </p:nvPr>
        </p:nvSpPr>
        <p:spPr>
          <a:xfrm>
            <a:off x="3288643" y="1433352"/>
            <a:ext cx="2752200" cy="192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13" name="Google Shape;513;p65"/>
          <p:cNvSpPr/>
          <p:nvPr>
            <p:ph type="pic" idx="3"/>
          </p:nvPr>
        </p:nvSpPr>
        <p:spPr>
          <a:xfrm>
            <a:off x="411484" y="3494738"/>
            <a:ext cx="2696700" cy="1927800"/>
          </a:xfrm>
          <a:prstGeom prst="rect">
            <a:avLst/>
          </a:prstGeom>
          <a:solidFill>
            <a:srgbClr val="D8D8D8"/>
          </a:solidFill>
          <a:ln>
            <a:noFill/>
          </a:ln>
        </p:spPr>
      </p:sp>
      <p:sp>
        <p:nvSpPr>
          <p:cNvPr id="514" name="Google Shape;514;p65"/>
          <p:cNvSpPr txBox="1"/>
          <p:nvPr>
            <p:ph type="body" idx="4"/>
          </p:nvPr>
        </p:nvSpPr>
        <p:spPr>
          <a:xfrm>
            <a:off x="3288643" y="3495709"/>
            <a:ext cx="2752200" cy="192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15" name="Google Shape;515;p65"/>
          <p:cNvSpPr/>
          <p:nvPr>
            <p:ph type="pic" idx="5"/>
          </p:nvPr>
        </p:nvSpPr>
        <p:spPr>
          <a:xfrm>
            <a:off x="6166924" y="1442398"/>
            <a:ext cx="2696700" cy="1927800"/>
          </a:xfrm>
          <a:prstGeom prst="rect">
            <a:avLst/>
          </a:prstGeom>
          <a:solidFill>
            <a:srgbClr val="D8D8D8"/>
          </a:solidFill>
          <a:ln>
            <a:noFill/>
          </a:ln>
        </p:spPr>
      </p:sp>
      <p:sp>
        <p:nvSpPr>
          <p:cNvPr id="516" name="Google Shape;516;p65"/>
          <p:cNvSpPr txBox="1"/>
          <p:nvPr>
            <p:ph type="body" idx="6"/>
          </p:nvPr>
        </p:nvSpPr>
        <p:spPr>
          <a:xfrm>
            <a:off x="9049151" y="1433352"/>
            <a:ext cx="2752200" cy="192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17" name="Google Shape;517;p65"/>
          <p:cNvSpPr/>
          <p:nvPr>
            <p:ph type="pic" idx="7"/>
          </p:nvPr>
        </p:nvSpPr>
        <p:spPr>
          <a:xfrm>
            <a:off x="6166924" y="3494738"/>
            <a:ext cx="2696700" cy="1927800"/>
          </a:xfrm>
          <a:prstGeom prst="rect">
            <a:avLst/>
          </a:prstGeom>
          <a:solidFill>
            <a:srgbClr val="D8D8D8"/>
          </a:solidFill>
          <a:ln>
            <a:noFill/>
          </a:ln>
        </p:spPr>
      </p:sp>
      <p:sp>
        <p:nvSpPr>
          <p:cNvPr id="518" name="Google Shape;518;p65"/>
          <p:cNvSpPr txBox="1"/>
          <p:nvPr>
            <p:ph type="body" idx="8"/>
          </p:nvPr>
        </p:nvSpPr>
        <p:spPr>
          <a:xfrm>
            <a:off x="9044083" y="3495709"/>
            <a:ext cx="2752200" cy="192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500"/>
              <a:buNone/>
              <a:defRPr sz="1500"/>
            </a:lvl1pPr>
            <a:lvl2pPr marL="914400" lvl="1" indent="-228600" algn="l" rtl="0">
              <a:lnSpc>
                <a:spcPct val="100000"/>
              </a:lnSpc>
              <a:spcBef>
                <a:spcPts val="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atin typeface="Georgia" panose="02040502050405020303"/>
                <a:ea typeface="Georgia" panose="02040502050405020303"/>
                <a:cs typeface="Georgia" panose="02040502050405020303"/>
                <a:sym typeface="Georgia" panose="02040502050405020303"/>
              </a:defRPr>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19" name="Google Shape;519;p6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20" name="Shape 520"/>
        <p:cNvGrpSpPr/>
        <p:nvPr/>
      </p:nvGrpSpPr>
      <p:grpSpPr>
        <a:xfrm>
          <a:off x="0" y="0"/>
          <a:ext cx="0" cy="0"/>
          <a:chOff x="0" y="0"/>
          <a:chExt cx="0" cy="0"/>
        </a:xfrm>
      </p:grpSpPr>
      <p:sp>
        <p:nvSpPr>
          <p:cNvPr id="521" name="Google Shape;521;p6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Conclusion 2">
  <p:cSld name="Conclusion 2">
    <p:spTree>
      <p:nvGrpSpPr>
        <p:cNvPr id="522" name="Shape 522"/>
        <p:cNvGrpSpPr/>
        <p:nvPr/>
      </p:nvGrpSpPr>
      <p:grpSpPr>
        <a:xfrm>
          <a:off x="0" y="0"/>
          <a:ext cx="0" cy="0"/>
          <a:chOff x="0" y="0"/>
          <a:chExt cx="0" cy="0"/>
        </a:xfrm>
      </p:grpSpPr>
      <p:sp>
        <p:nvSpPr>
          <p:cNvPr id="523" name="Google Shape;523;p67"/>
          <p:cNvSpPr txBox="1"/>
          <p:nvPr>
            <p:ph type="ctrTitle"/>
          </p:nvPr>
        </p:nvSpPr>
        <p:spPr>
          <a:xfrm>
            <a:off x="402431" y="1428750"/>
            <a:ext cx="8520900" cy="1933200"/>
          </a:xfrm>
          <a:prstGeom prst="rect">
            <a:avLst/>
          </a:prstGeom>
          <a:noFill/>
          <a:ln>
            <a:noFill/>
          </a:ln>
        </p:spPr>
        <p:txBody>
          <a:bodyPr spcFirstLastPara="1" wrap="square" lIns="0" tIns="0" rIns="0" bIns="0" anchor="b" anchorCtr="0">
            <a:noAutofit/>
          </a:bodyPr>
          <a:lstStyle>
            <a:lvl1pPr lvl="0" algn="l" rtl="0">
              <a:lnSpc>
                <a:spcPct val="80000"/>
              </a:lnSpc>
              <a:spcBef>
                <a:spcPts val="1200"/>
              </a:spcBef>
              <a:spcAft>
                <a:spcPts val="0"/>
              </a:spcAft>
              <a:buClr>
                <a:schemeClr val="dk1"/>
              </a:buClr>
              <a:buSzPts val="6600"/>
              <a:buFont typeface="Georgia" panose="02040502050405020303"/>
              <a:buNone/>
              <a:defRPr sz="6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4" name="Google Shape;524;p67"/>
          <p:cNvSpPr txBox="1"/>
          <p:nvPr>
            <p:ph type="subTitle" idx="1"/>
          </p:nvPr>
        </p:nvSpPr>
        <p:spPr>
          <a:xfrm>
            <a:off x="402432" y="3490335"/>
            <a:ext cx="8520900" cy="1422900"/>
          </a:xfrm>
          <a:prstGeom prst="rect">
            <a:avLst/>
          </a:prstGeom>
          <a:noFill/>
          <a:ln>
            <a:noFill/>
          </a:ln>
        </p:spPr>
        <p:txBody>
          <a:bodyPr spcFirstLastPara="1" wrap="square" lIns="0" tIns="0" rIns="0" bIns="0" anchor="t" anchorCtr="0">
            <a:noAutofit/>
          </a:bodyPr>
          <a:lstStyle>
            <a:lvl1pPr lvl="0" algn="l" rtl="0">
              <a:lnSpc>
                <a:spcPct val="125000"/>
              </a:lnSpc>
              <a:spcBef>
                <a:spcPts val="100"/>
              </a:spcBef>
              <a:spcAft>
                <a:spcPts val="0"/>
              </a:spcAft>
              <a:buClr>
                <a:schemeClr val="dk1"/>
              </a:buClr>
              <a:buSzPts val="2400"/>
              <a:buNone/>
              <a:defRPr sz="2400" b="1">
                <a:solidFill>
                  <a:schemeClr val="dk1"/>
                </a:solidFill>
                <a:latin typeface="Arial" panose="020B0604020202020204"/>
                <a:ea typeface="Arial" panose="020B0604020202020204"/>
                <a:cs typeface="Arial" panose="020B0604020202020204"/>
                <a:sym typeface="Arial" panose="020B0604020202020204"/>
              </a:defRPr>
            </a:lvl1pPr>
            <a:lvl2pPr lvl="1" algn="l" rtl="0">
              <a:lnSpc>
                <a:spcPct val="100000"/>
              </a:lnSpc>
              <a:spcBef>
                <a:spcPts val="100"/>
              </a:spcBef>
              <a:spcAft>
                <a:spcPts val="0"/>
              </a:spcAft>
              <a:buClr>
                <a:schemeClr val="dk1"/>
              </a:buClr>
              <a:buSzPts val="1400"/>
              <a:buNone/>
              <a:defRPr sz="1400" b="1">
                <a:latin typeface="Arial" panose="020B0604020202020204"/>
                <a:ea typeface="Arial" panose="020B0604020202020204"/>
                <a:cs typeface="Arial" panose="020B0604020202020204"/>
                <a:sym typeface="Arial" panose="020B0604020202020204"/>
              </a:defRPr>
            </a:lvl2pPr>
            <a:lvl3pPr lvl="2" algn="ctr" rtl="0">
              <a:lnSpc>
                <a:spcPct val="125000"/>
              </a:lnSpc>
              <a:spcBef>
                <a:spcPts val="600"/>
              </a:spcBef>
              <a:spcAft>
                <a:spcPts val="0"/>
              </a:spcAft>
              <a:buClr>
                <a:schemeClr val="dk1"/>
              </a:buClr>
              <a:buSzPts val="1800"/>
              <a:buNone/>
              <a:defRPr sz="1800"/>
            </a:lvl3pPr>
            <a:lvl4pPr lvl="3" algn="ctr" rtl="0">
              <a:lnSpc>
                <a:spcPct val="125000"/>
              </a:lnSpc>
              <a:spcBef>
                <a:spcPts val="600"/>
              </a:spcBef>
              <a:spcAft>
                <a:spcPts val="0"/>
              </a:spcAft>
              <a:buClr>
                <a:schemeClr val="dk1"/>
              </a:buClr>
              <a:buSzPts val="1600"/>
              <a:buNone/>
              <a:defRPr sz="1600"/>
            </a:lvl4pPr>
            <a:lvl5pPr lvl="4" algn="ctr" rtl="0">
              <a:lnSpc>
                <a:spcPct val="125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Conclusion 3">
  <p:cSld name="Conclusion 3">
    <p:spTree>
      <p:nvGrpSpPr>
        <p:cNvPr id="525" name="Shape 525"/>
        <p:cNvGrpSpPr/>
        <p:nvPr/>
      </p:nvGrpSpPr>
      <p:grpSpPr>
        <a:xfrm>
          <a:off x="0" y="0"/>
          <a:ext cx="0" cy="0"/>
          <a:chOff x="0" y="0"/>
          <a:chExt cx="0" cy="0"/>
        </a:xfrm>
      </p:grpSpPr>
      <p:sp>
        <p:nvSpPr>
          <p:cNvPr id="526" name="Google Shape;526;p68"/>
          <p:cNvSpPr txBox="1"/>
          <p:nvPr>
            <p:ph type="ctrTitle"/>
          </p:nvPr>
        </p:nvSpPr>
        <p:spPr>
          <a:xfrm>
            <a:off x="402431" y="1957425"/>
            <a:ext cx="5229300" cy="2441400"/>
          </a:xfrm>
          <a:prstGeom prst="rect">
            <a:avLst/>
          </a:prstGeom>
          <a:noFill/>
          <a:ln>
            <a:noFill/>
          </a:ln>
        </p:spPr>
        <p:txBody>
          <a:bodyPr spcFirstLastPara="1" wrap="square" lIns="0" tIns="0" rIns="0" bIns="0" anchor="t" anchorCtr="0">
            <a:noAutofit/>
          </a:bodyPr>
          <a:lstStyle>
            <a:lvl1pPr lvl="0" algn="l" rtl="0">
              <a:lnSpc>
                <a:spcPct val="80000"/>
              </a:lnSpc>
              <a:spcBef>
                <a:spcPts val="1200"/>
              </a:spcBef>
              <a:spcAft>
                <a:spcPts val="0"/>
              </a:spcAft>
              <a:buClr>
                <a:schemeClr val="dk1"/>
              </a:buClr>
              <a:buSzPts val="6600"/>
              <a:buFont typeface="Georgia" panose="02040502050405020303"/>
              <a:buNone/>
              <a:defRPr sz="6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7" name="Google Shape;527;p68"/>
          <p:cNvSpPr txBox="1"/>
          <p:nvPr>
            <p:ph type="subTitle" idx="1"/>
          </p:nvPr>
        </p:nvSpPr>
        <p:spPr>
          <a:xfrm>
            <a:off x="6157914" y="1957425"/>
            <a:ext cx="4681500" cy="2441400"/>
          </a:xfrm>
          <a:prstGeom prst="rect">
            <a:avLst/>
          </a:prstGeom>
          <a:noFill/>
          <a:ln>
            <a:noFill/>
          </a:ln>
        </p:spPr>
        <p:txBody>
          <a:bodyPr spcFirstLastPara="1" wrap="square" lIns="0" tIns="0" rIns="0" bIns="0" anchor="t" anchorCtr="0">
            <a:noAutofit/>
          </a:bodyPr>
          <a:lstStyle>
            <a:lvl1pPr lvl="0" algn="l" rtl="0">
              <a:lnSpc>
                <a:spcPct val="125000"/>
              </a:lnSpc>
              <a:spcBef>
                <a:spcPts val="100"/>
              </a:spcBef>
              <a:spcAft>
                <a:spcPts val="0"/>
              </a:spcAft>
              <a:buClr>
                <a:schemeClr val="dk1"/>
              </a:buClr>
              <a:buSzPts val="2400"/>
              <a:buNone/>
              <a:defRPr sz="2400" b="1">
                <a:solidFill>
                  <a:schemeClr val="dk1"/>
                </a:solidFill>
                <a:latin typeface="Arial" panose="020B0604020202020204"/>
                <a:ea typeface="Arial" panose="020B0604020202020204"/>
                <a:cs typeface="Arial" panose="020B0604020202020204"/>
                <a:sym typeface="Arial" panose="020B0604020202020204"/>
              </a:defRPr>
            </a:lvl1pPr>
            <a:lvl2pPr lvl="1" algn="l" rtl="0">
              <a:lnSpc>
                <a:spcPct val="100000"/>
              </a:lnSpc>
              <a:spcBef>
                <a:spcPts val="100"/>
              </a:spcBef>
              <a:spcAft>
                <a:spcPts val="0"/>
              </a:spcAft>
              <a:buClr>
                <a:schemeClr val="dk1"/>
              </a:buClr>
              <a:buSzPts val="1400"/>
              <a:buNone/>
              <a:defRPr sz="1400" b="1">
                <a:latin typeface="Arial" panose="020B0604020202020204"/>
                <a:ea typeface="Arial" panose="020B0604020202020204"/>
                <a:cs typeface="Arial" panose="020B0604020202020204"/>
                <a:sym typeface="Arial" panose="020B0604020202020204"/>
              </a:defRPr>
            </a:lvl2pPr>
            <a:lvl3pPr lvl="2" algn="ctr" rtl="0">
              <a:lnSpc>
                <a:spcPct val="125000"/>
              </a:lnSpc>
              <a:spcBef>
                <a:spcPts val="600"/>
              </a:spcBef>
              <a:spcAft>
                <a:spcPts val="0"/>
              </a:spcAft>
              <a:buClr>
                <a:schemeClr val="dk1"/>
              </a:buClr>
              <a:buSzPts val="1800"/>
              <a:buNone/>
              <a:defRPr sz="1800"/>
            </a:lvl3pPr>
            <a:lvl4pPr lvl="3" algn="ctr" rtl="0">
              <a:lnSpc>
                <a:spcPct val="125000"/>
              </a:lnSpc>
              <a:spcBef>
                <a:spcPts val="600"/>
              </a:spcBef>
              <a:spcAft>
                <a:spcPts val="0"/>
              </a:spcAft>
              <a:buClr>
                <a:schemeClr val="dk1"/>
              </a:buClr>
              <a:buSzPts val="1600"/>
              <a:buNone/>
              <a:defRPr sz="1600"/>
            </a:lvl4pPr>
            <a:lvl5pPr lvl="4" algn="ctr" rtl="0">
              <a:lnSpc>
                <a:spcPct val="125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Conclusion Photo 1">
  <p:cSld name="Conclusion Photo 1">
    <p:spTree>
      <p:nvGrpSpPr>
        <p:cNvPr id="528" name="Shape 528"/>
        <p:cNvGrpSpPr/>
        <p:nvPr/>
      </p:nvGrpSpPr>
      <p:grpSpPr>
        <a:xfrm>
          <a:off x="0" y="0"/>
          <a:ext cx="0" cy="0"/>
          <a:chOff x="0" y="0"/>
          <a:chExt cx="0" cy="0"/>
        </a:xfrm>
      </p:grpSpPr>
      <p:sp>
        <p:nvSpPr>
          <p:cNvPr id="529" name="Google Shape;529;p69"/>
          <p:cNvSpPr/>
          <p:nvPr>
            <p:ph type="pic" idx="2"/>
          </p:nvPr>
        </p:nvSpPr>
        <p:spPr>
          <a:xfrm>
            <a:off x="413582" y="400050"/>
            <a:ext cx="11388000" cy="3484500"/>
          </a:xfrm>
          <a:prstGeom prst="rect">
            <a:avLst/>
          </a:prstGeom>
          <a:solidFill>
            <a:schemeClr val="lt2"/>
          </a:solidFill>
          <a:ln>
            <a:noFill/>
          </a:ln>
        </p:spPr>
      </p:sp>
      <p:sp>
        <p:nvSpPr>
          <p:cNvPr id="530" name="Google Shape;530;p69"/>
          <p:cNvSpPr txBox="1"/>
          <p:nvPr>
            <p:ph type="ctrTitle"/>
          </p:nvPr>
        </p:nvSpPr>
        <p:spPr>
          <a:xfrm>
            <a:off x="413582" y="4410115"/>
            <a:ext cx="5630100" cy="1541400"/>
          </a:xfrm>
          <a:prstGeom prst="rect">
            <a:avLst/>
          </a:prstGeom>
          <a:noFill/>
          <a:ln>
            <a:noFill/>
          </a:ln>
        </p:spPr>
        <p:txBody>
          <a:bodyPr spcFirstLastPara="1" wrap="square" lIns="0" tIns="0" rIns="0" bIns="0" anchor="t" anchorCtr="0">
            <a:noAutofit/>
          </a:bodyPr>
          <a:lstStyle>
            <a:lvl1pPr lvl="0" algn="l" rtl="0">
              <a:lnSpc>
                <a:spcPct val="80000"/>
              </a:lnSpc>
              <a:spcBef>
                <a:spcPts val="1200"/>
              </a:spcBef>
              <a:spcAft>
                <a:spcPts val="0"/>
              </a:spcAft>
              <a:buClr>
                <a:schemeClr val="dk1"/>
              </a:buClr>
              <a:buSzPts val="6600"/>
              <a:buFont typeface="Georgia" panose="02040502050405020303"/>
              <a:buNone/>
              <a:defRPr sz="6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1" name="Google Shape;531;p69"/>
          <p:cNvSpPr txBox="1"/>
          <p:nvPr>
            <p:ph type="subTitle" idx="1"/>
          </p:nvPr>
        </p:nvSpPr>
        <p:spPr>
          <a:xfrm>
            <a:off x="7119939" y="4410114"/>
            <a:ext cx="4681500" cy="1541400"/>
          </a:xfrm>
          <a:prstGeom prst="rect">
            <a:avLst/>
          </a:prstGeom>
          <a:noFill/>
          <a:ln>
            <a:noFill/>
          </a:ln>
        </p:spPr>
        <p:txBody>
          <a:bodyPr spcFirstLastPara="1" wrap="square" lIns="0" tIns="0" rIns="0" bIns="0" anchor="t" anchorCtr="0">
            <a:noAutofit/>
          </a:bodyPr>
          <a:lstStyle>
            <a:lvl1pPr lvl="0" algn="l" rtl="0">
              <a:lnSpc>
                <a:spcPct val="125000"/>
              </a:lnSpc>
              <a:spcBef>
                <a:spcPts val="100"/>
              </a:spcBef>
              <a:spcAft>
                <a:spcPts val="0"/>
              </a:spcAft>
              <a:buClr>
                <a:schemeClr val="dk1"/>
              </a:buClr>
              <a:buSzPts val="2400"/>
              <a:buNone/>
              <a:defRPr sz="2400" b="1">
                <a:solidFill>
                  <a:schemeClr val="dk1"/>
                </a:solidFill>
                <a:latin typeface="Arial" panose="020B0604020202020204"/>
                <a:ea typeface="Arial" panose="020B0604020202020204"/>
                <a:cs typeface="Arial" panose="020B0604020202020204"/>
                <a:sym typeface="Arial" panose="020B0604020202020204"/>
              </a:defRPr>
            </a:lvl1pPr>
            <a:lvl2pPr lvl="1" algn="l" rtl="0">
              <a:lnSpc>
                <a:spcPct val="100000"/>
              </a:lnSpc>
              <a:spcBef>
                <a:spcPts val="100"/>
              </a:spcBef>
              <a:spcAft>
                <a:spcPts val="0"/>
              </a:spcAft>
              <a:buClr>
                <a:schemeClr val="dk1"/>
              </a:buClr>
              <a:buSzPts val="1400"/>
              <a:buNone/>
              <a:defRPr sz="1400" b="1">
                <a:latin typeface="Arial" panose="020B0604020202020204"/>
                <a:ea typeface="Arial" panose="020B0604020202020204"/>
                <a:cs typeface="Arial" panose="020B0604020202020204"/>
                <a:sym typeface="Arial" panose="020B0604020202020204"/>
              </a:defRPr>
            </a:lvl2pPr>
            <a:lvl3pPr lvl="2" algn="ctr" rtl="0">
              <a:lnSpc>
                <a:spcPct val="125000"/>
              </a:lnSpc>
              <a:spcBef>
                <a:spcPts val="600"/>
              </a:spcBef>
              <a:spcAft>
                <a:spcPts val="0"/>
              </a:spcAft>
              <a:buClr>
                <a:schemeClr val="dk1"/>
              </a:buClr>
              <a:buSzPts val="1800"/>
              <a:buNone/>
              <a:defRPr sz="1800"/>
            </a:lvl3pPr>
            <a:lvl4pPr lvl="3" algn="ctr" rtl="0">
              <a:lnSpc>
                <a:spcPct val="125000"/>
              </a:lnSpc>
              <a:spcBef>
                <a:spcPts val="600"/>
              </a:spcBef>
              <a:spcAft>
                <a:spcPts val="0"/>
              </a:spcAft>
              <a:buClr>
                <a:schemeClr val="dk1"/>
              </a:buClr>
              <a:buSzPts val="1600"/>
              <a:buNone/>
              <a:defRPr sz="1600"/>
            </a:lvl4pPr>
            <a:lvl5pPr lvl="4" algn="ctr" rtl="0">
              <a:lnSpc>
                <a:spcPct val="125000"/>
              </a:lnSpc>
              <a:spcBef>
                <a:spcPts val="6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clusion 5">
  <p:cSld name="Conclusion 5">
    <p:spTree>
      <p:nvGrpSpPr>
        <p:cNvPr id="532" name="Shape 532"/>
        <p:cNvGrpSpPr/>
        <p:nvPr/>
      </p:nvGrpSpPr>
      <p:grpSpPr>
        <a:xfrm>
          <a:off x="0" y="0"/>
          <a:ext cx="0" cy="0"/>
          <a:chOff x="0" y="0"/>
          <a:chExt cx="0" cy="0"/>
        </a:xfrm>
      </p:grpSpPr>
      <p:pic>
        <p:nvPicPr>
          <p:cNvPr id="533" name="Google Shape;533;p70"/>
          <p:cNvPicPr preferRelativeResize="0"/>
          <p:nvPr/>
        </p:nvPicPr>
        <p:blipFill rotWithShape="1">
          <a:blip r:embed="rId2"/>
          <a:srcRect/>
          <a:stretch>
            <a:fillRect/>
          </a:stretch>
        </p:blipFill>
        <p:spPr>
          <a:xfrm>
            <a:off x="0" y="0"/>
            <a:ext cx="12188951" cy="6858000"/>
          </a:xfrm>
          <a:prstGeom prst="rect">
            <a:avLst/>
          </a:prstGeom>
          <a:noFill/>
          <a:ln>
            <a:noFill/>
          </a:ln>
        </p:spPr>
      </p:pic>
      <p:sp>
        <p:nvSpPr>
          <p:cNvPr id="534" name="Google Shape;534;p70"/>
          <p:cNvSpPr txBox="1"/>
          <p:nvPr>
            <p:ph type="title"/>
          </p:nvPr>
        </p:nvSpPr>
        <p:spPr>
          <a:xfrm>
            <a:off x="397666" y="402337"/>
            <a:ext cx="112755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5" name="Google Shape;535;p70"/>
          <p:cNvSpPr txBox="1"/>
          <p:nvPr>
            <p:ph type="body" idx="1"/>
          </p:nvPr>
        </p:nvSpPr>
        <p:spPr>
          <a:xfrm>
            <a:off x="397665" y="1946276"/>
            <a:ext cx="94830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400"/>
              <a:buNone/>
              <a:defRPr sz="1400"/>
            </a:lvl1pPr>
            <a:lvl2pPr marL="914400" lvl="1" indent="-228600" algn="l" rtl="0">
              <a:lnSpc>
                <a:spcPct val="125000"/>
              </a:lnSpc>
              <a:spcBef>
                <a:spcPts val="1200"/>
              </a:spcBef>
              <a:spcAft>
                <a:spcPts val="0"/>
              </a:spcAft>
              <a:buClr>
                <a:schemeClr val="dk1"/>
              </a:buClr>
              <a:buSzPts val="1200"/>
              <a:buNone/>
              <a:defRPr sz="1200">
                <a:latin typeface="Arial" panose="020B0604020202020204"/>
                <a:ea typeface="Arial" panose="020B0604020202020204"/>
                <a:cs typeface="Arial" panose="020B0604020202020204"/>
                <a:sym typeface="Arial" panose="020B0604020202020204"/>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45" name="Shape 145"/>
        <p:cNvGrpSpPr/>
        <p:nvPr/>
      </p:nvGrpSpPr>
      <p:grpSpPr>
        <a:xfrm>
          <a:off x="0" y="0"/>
          <a:ext cx="0" cy="0"/>
          <a:chOff x="0" y="0"/>
          <a:chExt cx="0" cy="0"/>
        </a:xfrm>
      </p:grpSpPr>
      <p:sp>
        <p:nvSpPr>
          <p:cNvPr id="146" name="Google Shape;146;p8"/>
          <p:cNvSpPr txBox="1"/>
          <p:nvPr>
            <p:ph type="title"/>
          </p:nvPr>
        </p:nvSpPr>
        <p:spPr>
          <a:xfrm>
            <a:off x="397666" y="402336"/>
            <a:ext cx="111063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ix Stat Boxes">
  <p:cSld name="Six Stat Boxes">
    <p:spTree>
      <p:nvGrpSpPr>
        <p:cNvPr id="536" name="Shape 536"/>
        <p:cNvGrpSpPr/>
        <p:nvPr/>
      </p:nvGrpSpPr>
      <p:grpSpPr>
        <a:xfrm>
          <a:off x="0" y="0"/>
          <a:ext cx="0" cy="0"/>
          <a:chOff x="0" y="0"/>
          <a:chExt cx="0" cy="0"/>
        </a:xfrm>
      </p:grpSpPr>
      <p:sp>
        <p:nvSpPr>
          <p:cNvPr id="537" name="Google Shape;537;p71"/>
          <p:cNvSpPr txBox="1"/>
          <p:nvPr>
            <p:ph type="title"/>
          </p:nvPr>
        </p:nvSpPr>
        <p:spPr>
          <a:xfrm>
            <a:off x="402012" y="3485833"/>
            <a:ext cx="2575500" cy="244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4000"/>
              <a:buFont typeface="Georgia" panose="02040502050405020303"/>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8" name="Google Shape;538;p71"/>
          <p:cNvSpPr txBox="1"/>
          <p:nvPr>
            <p:ph type="body" idx="1"/>
          </p:nvPr>
        </p:nvSpPr>
        <p:spPr>
          <a:xfrm>
            <a:off x="6157914" y="400050"/>
            <a:ext cx="2765400" cy="2777400"/>
          </a:xfrm>
          <a:prstGeom prst="rect">
            <a:avLst/>
          </a:prstGeom>
          <a:solidFill>
            <a:srgbClr val="FFE8D4"/>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39" name="Google Shape;539;p71"/>
          <p:cNvSpPr txBox="1"/>
          <p:nvPr>
            <p:ph type="body" idx="2"/>
          </p:nvPr>
        </p:nvSpPr>
        <p:spPr>
          <a:xfrm>
            <a:off x="6320155" y="2457450"/>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0" name="Google Shape;540;p71"/>
          <p:cNvSpPr txBox="1"/>
          <p:nvPr>
            <p:ph type="body" idx="3"/>
          </p:nvPr>
        </p:nvSpPr>
        <p:spPr>
          <a:xfrm>
            <a:off x="9036051" y="400050"/>
            <a:ext cx="2765400" cy="2777400"/>
          </a:xfrm>
          <a:prstGeom prst="rect">
            <a:avLst/>
          </a:prstGeom>
          <a:solidFill>
            <a:schemeClr val="accent1"/>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lt1"/>
              </a:buClr>
              <a:buSzPts val="5400"/>
              <a:buNone/>
              <a:defRPr sz="5400" b="0">
                <a:solidFill>
                  <a:schemeClr val="lt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1" name="Google Shape;541;p71"/>
          <p:cNvSpPr txBox="1"/>
          <p:nvPr>
            <p:ph type="body" idx="4"/>
          </p:nvPr>
        </p:nvSpPr>
        <p:spPr>
          <a:xfrm>
            <a:off x="9198292" y="2457450"/>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2" name="Google Shape;542;p71"/>
          <p:cNvSpPr txBox="1"/>
          <p:nvPr>
            <p:ph type="body" idx="5"/>
          </p:nvPr>
        </p:nvSpPr>
        <p:spPr>
          <a:xfrm>
            <a:off x="6157914" y="3308287"/>
            <a:ext cx="2765400" cy="2777400"/>
          </a:xfrm>
          <a:prstGeom prst="rect">
            <a:avLst/>
          </a:prstGeom>
          <a:solidFill>
            <a:srgbClr val="FFCDA8"/>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3" name="Google Shape;543;p71"/>
          <p:cNvSpPr txBox="1"/>
          <p:nvPr>
            <p:ph type="body" idx="6"/>
          </p:nvPr>
        </p:nvSpPr>
        <p:spPr>
          <a:xfrm>
            <a:off x="6320155" y="5365687"/>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4" name="Google Shape;544;p71"/>
          <p:cNvSpPr txBox="1"/>
          <p:nvPr>
            <p:ph type="body" idx="7"/>
          </p:nvPr>
        </p:nvSpPr>
        <p:spPr>
          <a:xfrm>
            <a:off x="9036051" y="3308287"/>
            <a:ext cx="2765400" cy="2777400"/>
          </a:xfrm>
          <a:prstGeom prst="rect">
            <a:avLst/>
          </a:prstGeom>
          <a:solidFill>
            <a:srgbClr val="FFF5ED"/>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5" name="Google Shape;545;p71"/>
          <p:cNvSpPr txBox="1"/>
          <p:nvPr>
            <p:ph type="body" idx="8"/>
          </p:nvPr>
        </p:nvSpPr>
        <p:spPr>
          <a:xfrm>
            <a:off x="9198292" y="5365687"/>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6" name="Google Shape;546;p7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
        <p:nvSpPr>
          <p:cNvPr id="547" name="Google Shape;547;p71"/>
          <p:cNvSpPr txBox="1"/>
          <p:nvPr>
            <p:ph type="body" idx="9"/>
          </p:nvPr>
        </p:nvSpPr>
        <p:spPr>
          <a:xfrm>
            <a:off x="3286377" y="400050"/>
            <a:ext cx="2765400" cy="2777400"/>
          </a:xfrm>
          <a:prstGeom prst="rect">
            <a:avLst/>
          </a:prstGeom>
          <a:solidFill>
            <a:schemeClr val="accent2"/>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8" name="Google Shape;548;p71"/>
          <p:cNvSpPr txBox="1"/>
          <p:nvPr>
            <p:ph type="body" idx="13"/>
          </p:nvPr>
        </p:nvSpPr>
        <p:spPr>
          <a:xfrm>
            <a:off x="3448618" y="2457450"/>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49" name="Google Shape;549;p71"/>
          <p:cNvSpPr txBox="1"/>
          <p:nvPr>
            <p:ph type="body" idx="14"/>
          </p:nvPr>
        </p:nvSpPr>
        <p:spPr>
          <a:xfrm>
            <a:off x="3286377" y="3308287"/>
            <a:ext cx="2765400" cy="2777400"/>
          </a:xfrm>
          <a:prstGeom prst="rect">
            <a:avLst/>
          </a:prstGeom>
          <a:solidFill>
            <a:schemeClr val="accent3"/>
          </a:solidFill>
          <a:ln>
            <a:noFill/>
          </a:ln>
        </p:spPr>
        <p:txBody>
          <a:bodyPr spcFirstLastPara="1" wrap="square" lIns="274300" tIns="91425" rIns="0" bIns="0" anchor="t" anchorCtr="0">
            <a:noAutofit/>
          </a:bodyPr>
          <a:lstStyle>
            <a:lvl1pPr marL="457200" lvl="0" indent="-228600" algn="l" rtl="0">
              <a:lnSpc>
                <a:spcPct val="100000"/>
              </a:lnSpc>
              <a:spcBef>
                <a:spcPts val="300"/>
              </a:spcBef>
              <a:spcAft>
                <a:spcPts val="0"/>
              </a:spcAft>
              <a:buClr>
                <a:schemeClr val="dk1"/>
              </a:buClr>
              <a:buSzPts val="5400"/>
              <a:buNone/>
              <a:defRPr sz="5400" b="0">
                <a:solidFill>
                  <a:schemeClr val="dk1"/>
                </a:solidFill>
              </a:defRPr>
            </a:lvl1pPr>
            <a:lvl2pPr marL="914400" lvl="1" indent="-228600" algn="l" rtl="0">
              <a:lnSpc>
                <a:spcPct val="125000"/>
              </a:lnSpc>
              <a:spcBef>
                <a:spcPts val="1200"/>
              </a:spcBef>
              <a:spcAft>
                <a:spcPts val="0"/>
              </a:spcAft>
              <a:buClr>
                <a:schemeClr val="dk1"/>
              </a:buClr>
              <a:buSzPts val="1000"/>
              <a:buNone/>
              <a:defRPr sz="1000" b="1"/>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550" name="Google Shape;550;p71"/>
          <p:cNvSpPr txBox="1"/>
          <p:nvPr>
            <p:ph type="body" idx="15"/>
          </p:nvPr>
        </p:nvSpPr>
        <p:spPr>
          <a:xfrm>
            <a:off x="3448618" y="5365687"/>
            <a:ext cx="2481300" cy="55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chemeClr val="dk1"/>
              </a:buClr>
              <a:buSzPts val="1000"/>
              <a:buNone/>
              <a:defRPr sz="1000" b="0">
                <a:latin typeface="Georgia" panose="02040502050405020303"/>
                <a:ea typeface="Georgia" panose="02040502050405020303"/>
                <a:cs typeface="Georgia" panose="02040502050405020303"/>
                <a:sym typeface="Georgia" panose="02040502050405020303"/>
              </a:defRPr>
            </a:lvl1pPr>
            <a:lvl2pPr marL="914400" lvl="1" indent="-228600" algn="l" rtl="0">
              <a:lnSpc>
                <a:spcPct val="125000"/>
              </a:lnSpc>
              <a:spcBef>
                <a:spcPts val="600"/>
              </a:spcBef>
              <a:spcAft>
                <a:spcPts val="0"/>
              </a:spcAft>
              <a:buClr>
                <a:schemeClr val="dk1"/>
              </a:buClr>
              <a:buSzPts val="1800"/>
              <a:buNone/>
              <a:defRPr/>
            </a:lvl2pPr>
            <a:lvl3pPr marL="1371600" lvl="2" indent="-342900" algn="l" rtl="0">
              <a:lnSpc>
                <a:spcPct val="125000"/>
              </a:lnSpc>
              <a:spcBef>
                <a:spcPts val="600"/>
              </a:spcBef>
              <a:spcAft>
                <a:spcPts val="0"/>
              </a:spcAft>
              <a:buClr>
                <a:schemeClr val="dk1"/>
              </a:buClr>
              <a:buSzPts val="1800"/>
              <a:buChar char="•"/>
              <a:defRPr/>
            </a:lvl3pPr>
            <a:lvl4pPr marL="1828800" lvl="3" indent="-342900" algn="l" rtl="0">
              <a:lnSpc>
                <a:spcPct val="125000"/>
              </a:lnSpc>
              <a:spcBef>
                <a:spcPts val="600"/>
              </a:spcBef>
              <a:spcAft>
                <a:spcPts val="0"/>
              </a:spcAft>
              <a:buClr>
                <a:schemeClr val="dk1"/>
              </a:buClr>
              <a:buSzPts val="1800"/>
              <a:buChar char="–"/>
              <a:defRPr/>
            </a:lvl4pPr>
            <a:lvl5pPr marL="2286000" lvl="4" indent="-342900" algn="l" rtl="0">
              <a:lnSpc>
                <a:spcPct val="125000"/>
              </a:lnSpc>
              <a:spcBef>
                <a:spcPts val="6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Inside slide">
  <p:cSld name="Inside slide">
    <p:spTree>
      <p:nvGrpSpPr>
        <p:cNvPr id="551" name="Shape 551"/>
        <p:cNvGrpSpPr/>
        <p:nvPr/>
      </p:nvGrpSpPr>
      <p:grpSpPr>
        <a:xfrm>
          <a:off x="0" y="0"/>
          <a:ext cx="0" cy="0"/>
          <a:chOff x="0" y="0"/>
          <a:chExt cx="0" cy="0"/>
        </a:xfrm>
      </p:grpSpPr>
      <p:sp>
        <p:nvSpPr>
          <p:cNvPr id="552" name="Google Shape;552;p72"/>
          <p:cNvSpPr txBox="1"/>
          <p:nvPr>
            <p:ph type="title"/>
          </p:nvPr>
        </p:nvSpPr>
        <p:spPr>
          <a:xfrm>
            <a:off x="442915" y="441327"/>
            <a:ext cx="10799400" cy="5874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799"/>
              <a:buFont typeface="Georgia" panose="02040502050405020303"/>
              <a:buNone/>
              <a:defRPr sz="2800">
                <a:solidFill>
                  <a:schemeClr val="dk1"/>
                </a:solidFill>
                <a:latin typeface="Georgia" panose="02040502050405020303"/>
                <a:ea typeface="Georgia" panose="02040502050405020303"/>
                <a:cs typeface="Georgia" panose="02040502050405020303"/>
                <a:sym typeface="Georgia" panose="02040502050405020303"/>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3" name="Google Shape;553;p7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
        <p:nvSpPr>
          <p:cNvPr id="554" name="Google Shape;554;p72"/>
          <p:cNvSpPr txBox="1"/>
          <p:nvPr>
            <p:ph type="dt" idx="10"/>
          </p:nvPr>
        </p:nvSpPr>
        <p:spPr>
          <a:xfrm>
            <a:off x="5265850" y="7056786"/>
            <a:ext cx="2743200" cy="1617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48" name="Shape 148"/>
        <p:cNvGrpSpPr/>
        <p:nvPr/>
      </p:nvGrpSpPr>
      <p:grpSpPr>
        <a:xfrm>
          <a:off x="0" y="0"/>
          <a:ext cx="0" cy="0"/>
          <a:chOff x="0" y="0"/>
          <a:chExt cx="0" cy="0"/>
        </a:xfrm>
      </p:grpSpPr>
      <p:sp>
        <p:nvSpPr>
          <p:cNvPr id="149" name="Google Shape;149;p9"/>
          <p:cNvSpPr txBox="1"/>
          <p:nvPr>
            <p:ph type="title"/>
          </p:nvPr>
        </p:nvSpPr>
        <p:spPr>
          <a:xfrm>
            <a:off x="397667" y="402336"/>
            <a:ext cx="11400600" cy="915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 name="Google Shape;150;p9"/>
          <p:cNvSpPr txBox="1"/>
          <p:nvPr>
            <p:ph type="body" idx="1"/>
          </p:nvPr>
        </p:nvSpPr>
        <p:spPr>
          <a:xfrm>
            <a:off x="407669" y="1946275"/>
            <a:ext cx="2757900" cy="40353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1" name="Google Shape;151;p9"/>
          <p:cNvSpPr txBox="1"/>
          <p:nvPr>
            <p:ph type="body" idx="2"/>
          </p:nvPr>
        </p:nvSpPr>
        <p:spPr>
          <a:xfrm>
            <a:off x="3289821" y="1946275"/>
            <a:ext cx="2752200" cy="40353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p9"/>
          <p:cNvSpPr txBox="1"/>
          <p:nvPr>
            <p:ph type="body" idx="3"/>
          </p:nvPr>
        </p:nvSpPr>
        <p:spPr>
          <a:xfrm>
            <a:off x="6166511" y="1946275"/>
            <a:ext cx="2749800" cy="40353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3" name="Google Shape;153;p9"/>
          <p:cNvSpPr txBox="1"/>
          <p:nvPr>
            <p:ph type="body" idx="4"/>
          </p:nvPr>
        </p:nvSpPr>
        <p:spPr>
          <a:xfrm>
            <a:off x="9048456" y="1946275"/>
            <a:ext cx="2749800" cy="4035300"/>
          </a:xfrm>
          <a:prstGeom prst="rect">
            <a:avLst/>
          </a:prstGeom>
          <a:noFill/>
          <a:ln>
            <a:noFill/>
          </a:ln>
        </p:spPr>
        <p:txBody>
          <a:bodyPr spcFirstLastPara="1" wrap="square" lIns="0" tIns="0" rIns="91425" bIns="0" anchor="t" anchorCtr="0">
            <a:noAutofit/>
          </a:bodyPr>
          <a:lstStyle>
            <a:lvl1pPr marL="457200" lvl="0" indent="-228600" algn="l" rtl="0">
              <a:lnSpc>
                <a:spcPct val="100000"/>
              </a:lnSpc>
              <a:spcBef>
                <a:spcPts val="300"/>
              </a:spcBef>
              <a:spcAft>
                <a:spcPts val="0"/>
              </a:spcAft>
              <a:buClr>
                <a:schemeClr val="dk1"/>
              </a:buClr>
              <a:buSzPts val="1800"/>
              <a:buNone/>
              <a:defRPr/>
            </a:lvl1pPr>
            <a:lvl2pPr marL="914400" lvl="1" indent="-228600" algn="l" rtl="0">
              <a:lnSpc>
                <a:spcPct val="125000"/>
              </a:lnSpc>
              <a:spcBef>
                <a:spcPts val="1200"/>
              </a:spcBef>
              <a:spcAft>
                <a:spcPts val="0"/>
              </a:spcAft>
              <a:buClr>
                <a:schemeClr val="dk1"/>
              </a:buClr>
              <a:buSzPts val="1200"/>
              <a:buNone/>
              <a:defRPr sz="1200"/>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4" name="Google Shape;154;p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55" name="Shape 155"/>
        <p:cNvGrpSpPr/>
        <p:nvPr/>
      </p:nvGrpSpPr>
      <p:grpSpPr>
        <a:xfrm>
          <a:off x="0" y="0"/>
          <a:ext cx="0" cy="0"/>
          <a:chOff x="0" y="0"/>
          <a:chExt cx="0" cy="0"/>
        </a:xfrm>
      </p:grpSpPr>
      <p:sp>
        <p:nvSpPr>
          <p:cNvPr id="156" name="Google Shape;156;p10"/>
          <p:cNvSpPr txBox="1"/>
          <p:nvPr>
            <p:ph type="title"/>
          </p:nvPr>
        </p:nvSpPr>
        <p:spPr>
          <a:xfrm>
            <a:off x="397666" y="402336"/>
            <a:ext cx="11403900" cy="946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10"/>
          <p:cNvSpPr txBox="1"/>
          <p:nvPr>
            <p:ph type="body" idx="1"/>
          </p:nvPr>
        </p:nvSpPr>
        <p:spPr>
          <a:xfrm>
            <a:off x="412905" y="1946276"/>
            <a:ext cx="46734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8" name="Google Shape;158;p10"/>
          <p:cNvSpPr txBox="1"/>
          <p:nvPr>
            <p:ph type="body" idx="2"/>
          </p:nvPr>
        </p:nvSpPr>
        <p:spPr>
          <a:xfrm>
            <a:off x="6166005" y="1946276"/>
            <a:ext cx="4673400" cy="3992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Clr>
                <a:schemeClr val="dk1"/>
              </a:buClr>
              <a:buSzPts val="1500"/>
              <a:buNone/>
              <a:defRPr sz="1500"/>
            </a:lvl1pPr>
            <a:lvl2pPr marL="914400" lvl="1" indent="-228600" algn="l" rtl="0">
              <a:lnSpc>
                <a:spcPct val="125000"/>
              </a:lnSpc>
              <a:spcBef>
                <a:spcPts val="1200"/>
              </a:spcBef>
              <a:spcAft>
                <a:spcPts val="0"/>
              </a:spcAft>
              <a:buClr>
                <a:schemeClr val="dk1"/>
              </a:buClr>
              <a:buSzPts val="1200"/>
              <a:buNone/>
              <a:defRPr sz="1200">
                <a:latin typeface="Georgia" panose="02040502050405020303"/>
                <a:ea typeface="Georgia" panose="02040502050405020303"/>
                <a:cs typeface="Georgia" panose="02040502050405020303"/>
                <a:sym typeface="Georgia" panose="02040502050405020303"/>
              </a:defRPr>
            </a:lvl2pPr>
            <a:lvl3pPr marL="1371600" lvl="2" indent="-304800" algn="l" rtl="0">
              <a:lnSpc>
                <a:spcPct val="125000"/>
              </a:lnSpc>
              <a:spcBef>
                <a:spcPts val="600"/>
              </a:spcBef>
              <a:spcAft>
                <a:spcPts val="0"/>
              </a:spcAft>
              <a:buClr>
                <a:schemeClr val="dk1"/>
              </a:buClr>
              <a:buSzPts val="1200"/>
              <a:buChar char="•"/>
              <a:defRPr sz="1200"/>
            </a:lvl3pPr>
            <a:lvl4pPr marL="1828800" lvl="3" indent="-304800" algn="l" rtl="0">
              <a:lnSpc>
                <a:spcPct val="125000"/>
              </a:lnSpc>
              <a:spcBef>
                <a:spcPts val="600"/>
              </a:spcBef>
              <a:spcAft>
                <a:spcPts val="0"/>
              </a:spcAft>
              <a:buClr>
                <a:schemeClr val="dk1"/>
              </a:buClr>
              <a:buSzPts val="1200"/>
              <a:buChar char="–"/>
              <a:defRPr sz="1200"/>
            </a:lvl4pPr>
            <a:lvl5pPr marL="2286000" lvl="4" indent="-304800" algn="l" rtl="0">
              <a:lnSpc>
                <a:spcPct val="125000"/>
              </a:lnSpc>
              <a:spcBef>
                <a:spcPts val="600"/>
              </a:spcBef>
              <a:spcAft>
                <a:spcPts val="0"/>
              </a:spcAft>
              <a:buClr>
                <a:schemeClr val="dk1"/>
              </a:buClr>
              <a:buSzPts val="1200"/>
              <a:buChar char="▪"/>
              <a:defRPr sz="1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9" name="Google Shape;159;p1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lvl="0"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1pPr>
            <a:lvl2pPr marL="0" lvl="1"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2pPr>
            <a:lvl3pPr marL="0" lvl="2"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3pPr>
            <a:lvl4pPr marL="0" lvl="3"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4pPr>
            <a:lvl5pPr marL="0" lvl="4"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5pPr>
            <a:lvl6pPr marL="0" lvl="5"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6pPr>
            <a:lvl7pPr marL="0" lvl="6"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7pPr>
            <a:lvl8pPr marL="0" lvl="7"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8pPr>
            <a:lvl9pPr marL="0" lvl="8" indent="0" algn="r" rtl="0">
              <a:spcBef>
                <a:spcPts val="0"/>
              </a:spcBef>
              <a:buNone/>
              <a:defRPr sz="1050">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2" Type="http://schemas.openxmlformats.org/officeDocument/2006/relationships/theme" Target="../theme/theme1.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3" name="Shape 113"/>
        <p:cNvGrpSpPr/>
        <p:nvPr/>
      </p:nvGrpSpPr>
      <p:grpSpPr>
        <a:xfrm>
          <a:off x="0" y="0"/>
          <a:ext cx="0" cy="0"/>
          <a:chOff x="0" y="0"/>
          <a:chExt cx="0" cy="0"/>
        </a:xfrm>
      </p:grpSpPr>
      <p:sp>
        <p:nvSpPr>
          <p:cNvPr id="114" name="Google Shape;114;p1"/>
          <p:cNvSpPr txBox="1"/>
          <p:nvPr>
            <p:ph type="title"/>
          </p:nvPr>
        </p:nvSpPr>
        <p:spPr>
          <a:xfrm>
            <a:off x="397666" y="402336"/>
            <a:ext cx="10779300" cy="1295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800"/>
              <a:buFont typeface="Georgia" panose="02040502050405020303"/>
              <a:buNone/>
              <a:defRPr sz="28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5" name="Google Shape;115;p1"/>
          <p:cNvSpPr txBox="1"/>
          <p:nvPr>
            <p:ph type="body" idx="1"/>
          </p:nvPr>
        </p:nvSpPr>
        <p:spPr>
          <a:xfrm>
            <a:off x="397667" y="1953895"/>
            <a:ext cx="10779300" cy="3984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00"/>
              </a:spcBef>
              <a:spcAft>
                <a:spcPts val="0"/>
              </a:spcAft>
              <a:buClr>
                <a:schemeClr val="dk1"/>
              </a:buClr>
              <a:buSzPts val="1500"/>
              <a:buFont typeface="Arial" panose="020B0604020202020204"/>
              <a:buNone/>
              <a:defRPr sz="1500" b="1"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25000"/>
              </a:lnSpc>
              <a:spcBef>
                <a:spcPts val="1200"/>
              </a:spcBef>
              <a:spcAft>
                <a:spcPts val="0"/>
              </a:spcAft>
              <a:buClr>
                <a:schemeClr val="dk1"/>
              </a:buClr>
              <a:buSzPts val="1400"/>
              <a:buFont typeface="Arial" panose="020B0604020202020204"/>
              <a:buNone/>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2pPr>
            <a:lvl3pPr marL="1371600" marR="0" lvl="2" indent="-317500" algn="l" rtl="0">
              <a:lnSpc>
                <a:spcPct val="125000"/>
              </a:lnSpc>
              <a:spcBef>
                <a:spcPts val="600"/>
              </a:spcBef>
              <a:spcAft>
                <a:spcPts val="0"/>
              </a:spcAft>
              <a:buClr>
                <a:schemeClr val="dk1"/>
              </a:buClr>
              <a:buSzPts val="1400"/>
              <a:buFont typeface="Arial" panose="020B0604020202020204"/>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3pPr>
            <a:lvl4pPr marL="1828800" marR="0" lvl="3" indent="-317500" algn="l" rtl="0">
              <a:lnSpc>
                <a:spcPct val="125000"/>
              </a:lnSpc>
              <a:spcBef>
                <a:spcPts val="600"/>
              </a:spcBef>
              <a:spcAft>
                <a:spcPts val="0"/>
              </a:spcAft>
              <a:buClr>
                <a:schemeClr val="dk1"/>
              </a:buClr>
              <a:buSzPts val="1400"/>
              <a:buFont typeface="Georgia" panose="02040502050405020303"/>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4pPr>
            <a:lvl5pPr marL="2286000" marR="0" lvl="4" indent="-317500" algn="l" rtl="0">
              <a:lnSpc>
                <a:spcPct val="125000"/>
              </a:lnSpc>
              <a:spcBef>
                <a:spcPts val="600"/>
              </a:spcBef>
              <a:spcAft>
                <a:spcPts val="0"/>
              </a:spcAft>
              <a:buClr>
                <a:schemeClr val="dk1"/>
              </a:buClr>
              <a:buSzPts val="1400"/>
              <a:buFont typeface="Noto Sans Symbols"/>
              <a:buChar char="▪"/>
              <a:defRPr sz="1400" b="0" i="0" u="none" strike="noStrike" cap="none">
                <a:solidFill>
                  <a:schemeClr val="dk1"/>
                </a:solidFill>
                <a:latin typeface="Georgia" panose="02040502050405020303"/>
                <a:ea typeface="Georgia" panose="02040502050405020303"/>
                <a:cs typeface="Georgia" panose="02040502050405020303"/>
                <a:sym typeface="Georgia" panose="02040502050405020303"/>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16" name="Google Shape;116;p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lvl1pPr marL="0" marR="0" lvl="0"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
        <p:nvSpPr>
          <p:cNvPr id="117" name="Google Shape;117;p1"/>
          <p:cNvSpPr txBox="1"/>
          <p:nvPr>
            <p:ph type="dt" idx="10"/>
          </p:nvPr>
        </p:nvSpPr>
        <p:spPr>
          <a:xfrm>
            <a:off x="5265850" y="7056786"/>
            <a:ext cx="2743200" cy="161700"/>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05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0.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59" name="Shape 559"/>
        <p:cNvGrpSpPr/>
        <p:nvPr/>
      </p:nvGrpSpPr>
      <p:grpSpPr>
        <a:xfrm>
          <a:off x="0" y="0"/>
          <a:ext cx="0" cy="0"/>
          <a:chOff x="0" y="0"/>
          <a:chExt cx="0" cy="0"/>
        </a:xfrm>
      </p:grpSpPr>
      <p:sp>
        <p:nvSpPr>
          <p:cNvPr id="560" name="Google Shape;560;p73"/>
          <p:cNvSpPr txBox="1"/>
          <p:nvPr>
            <p:ph type="ctrTitle"/>
          </p:nvPr>
        </p:nvSpPr>
        <p:spPr>
          <a:xfrm>
            <a:off x="401904" y="1058620"/>
            <a:ext cx="5664600" cy="182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400"/>
              <a:buFont typeface="Georgia" panose="02040502050405020303"/>
              <a:buNone/>
            </a:pPr>
            <a:r>
              <a:rPr lang="en-US" sz="4400"/>
              <a:t>Residential Status &amp; DTAA Framework</a:t>
            </a:r>
            <a:br>
              <a:rPr lang="en-US" sz="6000"/>
            </a:br>
            <a:br>
              <a:rPr lang="en-US" sz="6000"/>
            </a:br>
            <a:r>
              <a:rPr lang="en-US" sz="2800"/>
              <a:t>Manish Agarwal</a:t>
            </a:r>
            <a:endParaRPr sz="2800"/>
          </a:p>
        </p:txBody>
      </p:sp>
      <p:sp>
        <p:nvSpPr>
          <p:cNvPr id="561" name="Google Shape;561;p73"/>
          <p:cNvSpPr txBox="1"/>
          <p:nvPr>
            <p:ph type="subTitle" idx="1"/>
          </p:nvPr>
        </p:nvSpPr>
        <p:spPr>
          <a:xfrm>
            <a:off x="401903" y="5416312"/>
            <a:ext cx="4684500" cy="45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en-US" sz="1600">
                <a:latin typeface="Georgia" panose="02040502050405020303"/>
                <a:ea typeface="Georgia" panose="02040502050405020303"/>
                <a:cs typeface="Georgia" panose="02040502050405020303"/>
                <a:sym typeface="Georgia" panose="02040502050405020303"/>
              </a:rPr>
              <a:t>Provisions of the Income Tax Act &amp; Double Tax Avoidance Agreement Framework</a:t>
            </a:r>
            <a:endParaRPr lang="en-US" sz="1600">
              <a:latin typeface="Georgia" panose="02040502050405020303"/>
              <a:ea typeface="Georgia" panose="02040502050405020303"/>
              <a:cs typeface="Georgia" panose="02040502050405020303"/>
              <a:sym typeface="Georgia" panose="0204050205040502030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7" name="Shape 687"/>
        <p:cNvGrpSpPr/>
        <p:nvPr/>
      </p:nvGrpSpPr>
      <p:grpSpPr>
        <a:xfrm>
          <a:off x="0" y="0"/>
          <a:ext cx="0" cy="0"/>
          <a:chOff x="0" y="0"/>
          <a:chExt cx="0" cy="0"/>
        </a:xfrm>
      </p:grpSpPr>
      <p:sp>
        <p:nvSpPr>
          <p:cNvPr id="688" name="Google Shape;688;p82"/>
          <p:cNvSpPr/>
          <p:nvPr/>
        </p:nvSpPr>
        <p:spPr>
          <a:xfrm>
            <a:off x="400050" y="1307297"/>
            <a:ext cx="3280500" cy="457200"/>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689" name="Google Shape;689;p82"/>
          <p:cNvSpPr txBox="1"/>
          <p:nvPr>
            <p:ph type="body" idx="1"/>
          </p:nvPr>
        </p:nvSpPr>
        <p:spPr>
          <a:xfrm>
            <a:off x="392476" y="1307296"/>
            <a:ext cx="3280500" cy="3992700"/>
          </a:xfrm>
          <a:prstGeom prst="rect">
            <a:avLst/>
          </a:prstGeom>
          <a:noFill/>
          <a:ln w="12700" cap="flat" cmpd="sng">
            <a:solidFill>
              <a:srgbClr val="A1A8B3"/>
            </a:solidFill>
            <a:prstDash val="solid"/>
            <a:round/>
            <a:headEnd type="none" w="sm" len="sm"/>
            <a:tailEnd type="none" w="sm" len="sm"/>
          </a:ln>
        </p:spPr>
        <p:txBody>
          <a:bodyPr spcFirstLastPara="1" wrap="square" lIns="137150" tIns="91425" rIns="137150" bIns="137150" anchor="t" anchorCtr="0">
            <a:noAutofit/>
          </a:bodyPr>
          <a:lstStyle/>
          <a:p>
            <a:pPr marL="0" lvl="0" indent="0" algn="ctr"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HUF/Firm</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900"/>
              </a:spcBef>
              <a:spcAft>
                <a:spcPts val="0"/>
              </a:spcAft>
              <a:buClr>
                <a:schemeClr val="dk1"/>
              </a:buClr>
              <a:buSzPts val="1400"/>
              <a:buChar char="•"/>
            </a:pPr>
            <a:r>
              <a:rPr lang="en-US" sz="1400"/>
              <a:t>Residential status determined by control and management criteria</a:t>
            </a:r>
            <a:endParaRPr lang="en-US" sz="1400"/>
          </a:p>
          <a:p>
            <a:pPr marL="171450" lvl="2" indent="-171450" algn="l" rtl="0">
              <a:lnSpc>
                <a:spcPct val="125000"/>
              </a:lnSpc>
              <a:spcBef>
                <a:spcPts val="600"/>
              </a:spcBef>
              <a:spcAft>
                <a:spcPts val="0"/>
              </a:spcAft>
              <a:buClr>
                <a:schemeClr val="dk1"/>
              </a:buClr>
              <a:buSzPts val="1400"/>
              <a:buChar char="•"/>
            </a:pPr>
            <a:r>
              <a:rPr lang="en-US" sz="1400"/>
              <a:t>Governed by Section 6 of the Income Tax Act</a:t>
            </a:r>
            <a:endParaRPr lang="en-US" sz="1400"/>
          </a:p>
          <a:p>
            <a:pPr marL="171450" lvl="2" indent="-171450" algn="l" rtl="0">
              <a:lnSpc>
                <a:spcPct val="125000"/>
              </a:lnSpc>
              <a:spcBef>
                <a:spcPts val="600"/>
              </a:spcBef>
              <a:spcAft>
                <a:spcPts val="0"/>
              </a:spcAft>
              <a:buClr>
                <a:schemeClr val="dk1"/>
              </a:buClr>
              <a:buSzPts val="1400"/>
              <a:buChar char="•"/>
            </a:pPr>
            <a:r>
              <a:rPr lang="en-US" sz="1400"/>
              <a:t>Applies to HUF, Firm, AOP, BOI, Local Authority, and AJP</a:t>
            </a:r>
            <a:endParaRPr lang="en-US" sz="1400"/>
          </a:p>
          <a:p>
            <a:pPr marL="171450" lvl="2" indent="-171450" algn="l" rtl="0">
              <a:lnSpc>
                <a:spcPct val="125000"/>
              </a:lnSpc>
              <a:spcBef>
                <a:spcPts val="600"/>
              </a:spcBef>
              <a:spcAft>
                <a:spcPts val="0"/>
              </a:spcAft>
              <a:buClr>
                <a:schemeClr val="dk1"/>
              </a:buClr>
              <a:buSzPts val="1400"/>
              <a:buChar char="•"/>
            </a:pPr>
            <a:r>
              <a:rPr lang="en-US" sz="1400"/>
              <a:t>Control and management location is the key determining factor</a:t>
            </a:r>
            <a:endParaRPr lang="en-US" sz="1400"/>
          </a:p>
        </p:txBody>
      </p:sp>
      <p:sp>
        <p:nvSpPr>
          <p:cNvPr id="690" name="Google Shape;690;p82"/>
          <p:cNvSpPr/>
          <p:nvPr/>
        </p:nvSpPr>
        <p:spPr>
          <a:xfrm>
            <a:off x="4242435" y="1307297"/>
            <a:ext cx="3280500" cy="457200"/>
          </a:xfrm>
          <a:prstGeom prst="rect">
            <a:avLst/>
          </a:prstGeom>
          <a:solidFill>
            <a:srgbClr val="FE7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691" name="Google Shape;691;p82"/>
          <p:cNvSpPr txBox="1"/>
          <p:nvPr>
            <p:ph type="body" idx="2"/>
          </p:nvPr>
        </p:nvSpPr>
        <p:spPr>
          <a:xfrm>
            <a:off x="4242435" y="1307297"/>
            <a:ext cx="3280500" cy="3992700"/>
          </a:xfrm>
          <a:prstGeom prst="rect">
            <a:avLst/>
          </a:prstGeom>
          <a:noFill/>
          <a:ln w="12700" cap="flat" cmpd="sng">
            <a:solidFill>
              <a:srgbClr val="FD5108"/>
            </a:solidFill>
            <a:prstDash val="solid"/>
            <a:round/>
            <a:headEnd type="none" w="sm" len="sm"/>
            <a:tailEnd type="none" w="sm" len="sm"/>
          </a:ln>
        </p:spPr>
        <p:txBody>
          <a:bodyPr spcFirstLastPara="1" wrap="square" lIns="137150" tIns="91425" rIns="137150" bIns="137150" anchor="t" anchorCtr="0">
            <a:noAutofit/>
          </a:bodyPr>
          <a:lstStyle/>
          <a:p>
            <a:pPr marL="0" lvl="0" indent="0" algn="ctr" rtl="0">
              <a:lnSpc>
                <a:spcPct val="100000"/>
              </a:lnSpc>
              <a:spcBef>
                <a:spcPts val="0"/>
              </a:spcBef>
              <a:spcAft>
                <a:spcPts val="0"/>
              </a:spcAft>
              <a:buClr>
                <a:srgbClr val="FFFFFF"/>
              </a:buClr>
              <a:buSzPts val="1400"/>
              <a:buNone/>
            </a:pPr>
            <a:r>
              <a:rPr lang="en-US" sz="1400">
                <a:latin typeface="Georgia" panose="02040502050405020303"/>
                <a:ea typeface="Georgia" panose="02040502050405020303"/>
                <a:cs typeface="Georgia" panose="02040502050405020303"/>
                <a:sym typeface="Georgia" panose="02040502050405020303"/>
              </a:rPr>
              <a:t>Indian Co</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900"/>
              </a:spcBef>
              <a:spcAft>
                <a:spcPts val="0"/>
              </a:spcAft>
              <a:buClr>
                <a:schemeClr val="dk1"/>
              </a:buClr>
              <a:buSzPts val="1400"/>
              <a:buChar char="•"/>
            </a:pPr>
            <a:r>
              <a:rPr lang="en-US" sz="1400"/>
              <a:t>Automatically treated as resident of India</a:t>
            </a:r>
            <a:endParaRPr lang="en-US" sz="1400"/>
          </a:p>
          <a:p>
            <a:pPr marL="171450" lvl="2" indent="-171450" algn="l" rtl="0">
              <a:lnSpc>
                <a:spcPct val="125000"/>
              </a:lnSpc>
              <a:spcBef>
                <a:spcPts val="600"/>
              </a:spcBef>
              <a:spcAft>
                <a:spcPts val="0"/>
              </a:spcAft>
              <a:buClr>
                <a:schemeClr val="dk1"/>
              </a:buClr>
              <a:buSzPts val="1400"/>
              <a:buChar char="•"/>
            </a:pPr>
            <a:r>
              <a:rPr lang="en-US" sz="1400"/>
              <a:t>Residency applies irrespective of where management is exercised</a:t>
            </a:r>
            <a:endParaRPr lang="en-US" sz="1400"/>
          </a:p>
          <a:p>
            <a:pPr marL="171450" lvl="2" indent="-171450" algn="l" rtl="0">
              <a:lnSpc>
                <a:spcPct val="125000"/>
              </a:lnSpc>
              <a:spcBef>
                <a:spcPts val="600"/>
              </a:spcBef>
              <a:spcAft>
                <a:spcPts val="0"/>
              </a:spcAft>
              <a:buClr>
                <a:schemeClr val="dk1"/>
              </a:buClr>
              <a:buSzPts val="1400"/>
              <a:buChar char="•"/>
            </a:pPr>
            <a:r>
              <a:rPr lang="en-US" sz="1400"/>
              <a:t>No additional criteria required to establish residency</a:t>
            </a:r>
            <a:endParaRPr lang="en-US" sz="1400"/>
          </a:p>
          <a:p>
            <a:pPr marL="171450" lvl="2" indent="-171450" algn="l" rtl="0">
              <a:lnSpc>
                <a:spcPct val="125000"/>
              </a:lnSpc>
              <a:spcBef>
                <a:spcPts val="600"/>
              </a:spcBef>
              <a:spcAft>
                <a:spcPts val="0"/>
              </a:spcAft>
              <a:buClr>
                <a:schemeClr val="dk1"/>
              </a:buClr>
              <a:buSzPts val="1400"/>
              <a:buChar char="•"/>
            </a:pPr>
            <a:r>
              <a:rPr lang="en-US" sz="1400"/>
              <a:t>Indian incorporation is the sole determinant</a:t>
            </a:r>
            <a:endParaRPr lang="en-US" sz="1400"/>
          </a:p>
        </p:txBody>
      </p:sp>
      <p:sp>
        <p:nvSpPr>
          <p:cNvPr id="692" name="Google Shape;692;p82"/>
          <p:cNvSpPr/>
          <p:nvPr/>
        </p:nvSpPr>
        <p:spPr>
          <a:xfrm>
            <a:off x="8084820" y="1307297"/>
            <a:ext cx="3280500" cy="457200"/>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693" name="Google Shape;693;p82"/>
          <p:cNvSpPr txBox="1"/>
          <p:nvPr>
            <p:ph type="body" idx="3"/>
          </p:nvPr>
        </p:nvSpPr>
        <p:spPr>
          <a:xfrm>
            <a:off x="8084820" y="1307297"/>
            <a:ext cx="3280500" cy="3992700"/>
          </a:xfrm>
          <a:prstGeom prst="rect">
            <a:avLst/>
          </a:prstGeom>
          <a:noFill/>
          <a:ln w="12700" cap="flat" cmpd="sng">
            <a:solidFill>
              <a:srgbClr val="A1A8B3"/>
            </a:solidFill>
            <a:prstDash val="solid"/>
            <a:round/>
            <a:headEnd type="none" w="sm" len="sm"/>
            <a:tailEnd type="none" w="sm" len="sm"/>
          </a:ln>
        </p:spPr>
        <p:txBody>
          <a:bodyPr spcFirstLastPara="1" wrap="square" lIns="137150" tIns="91425" rIns="137150" bIns="137150" anchor="t" anchorCtr="0">
            <a:noAutofit/>
          </a:bodyPr>
          <a:lstStyle/>
          <a:p>
            <a:pPr marL="0" lvl="0" indent="0" algn="ctr"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Foreign Co</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900"/>
              </a:spcBef>
              <a:spcAft>
                <a:spcPts val="0"/>
              </a:spcAft>
              <a:buClr>
                <a:schemeClr val="dk1"/>
              </a:buClr>
              <a:buSzPts val="1400"/>
              <a:buChar char="•"/>
            </a:pPr>
            <a:r>
              <a:rPr lang="en-US" sz="1400"/>
              <a:t>Treated as resident if POEM is situated in India</a:t>
            </a:r>
            <a:endParaRPr lang="en-US" sz="1400"/>
          </a:p>
          <a:p>
            <a:pPr marL="171450" lvl="2" indent="-171450" algn="l" rtl="0">
              <a:lnSpc>
                <a:spcPct val="125000"/>
              </a:lnSpc>
              <a:spcBef>
                <a:spcPts val="600"/>
              </a:spcBef>
              <a:spcAft>
                <a:spcPts val="0"/>
              </a:spcAft>
              <a:buClr>
                <a:schemeClr val="dk1"/>
              </a:buClr>
              <a:buSzPts val="1400"/>
              <a:buChar char="•"/>
            </a:pPr>
            <a:r>
              <a:rPr lang="en-US" sz="1400"/>
              <a:t>POEM test applicable during the relevant previous year</a:t>
            </a:r>
            <a:endParaRPr lang="en-US" sz="1400"/>
          </a:p>
          <a:p>
            <a:pPr marL="171450" lvl="2" indent="-171450" algn="l" rtl="0">
              <a:lnSpc>
                <a:spcPct val="125000"/>
              </a:lnSpc>
              <a:spcBef>
                <a:spcPts val="600"/>
              </a:spcBef>
              <a:spcAft>
                <a:spcPts val="0"/>
              </a:spcAft>
              <a:buClr>
                <a:schemeClr val="dk1"/>
              </a:buClr>
              <a:buSzPts val="1400"/>
              <a:buChar char="•"/>
            </a:pPr>
            <a:r>
              <a:rPr lang="en-US" sz="1400"/>
              <a:t>Applies only to companies with turnover exceeding INR 500 million</a:t>
            </a:r>
            <a:endParaRPr lang="en-US" sz="1400"/>
          </a:p>
          <a:p>
            <a:pPr marL="171450" lvl="2" indent="-171450" algn="l" rtl="0">
              <a:lnSpc>
                <a:spcPct val="125000"/>
              </a:lnSpc>
              <a:spcBef>
                <a:spcPts val="600"/>
              </a:spcBef>
              <a:spcAft>
                <a:spcPts val="0"/>
              </a:spcAft>
              <a:buClr>
                <a:schemeClr val="dk1"/>
              </a:buClr>
              <a:buSzPts val="1400"/>
              <a:buChar char="•"/>
            </a:pPr>
            <a:r>
              <a:rPr lang="en-US" sz="1400"/>
              <a:t>Introduced by Finance Act 2016 via amendment to Section 6(3)</a:t>
            </a:r>
            <a:endParaRPr lang="en-US" sz="1400"/>
          </a:p>
        </p:txBody>
      </p:sp>
      <p:sp>
        <p:nvSpPr>
          <p:cNvPr id="694" name="Google Shape;694;p82"/>
          <p:cNvSpPr txBox="1"/>
          <p:nvPr/>
        </p:nvSpPr>
        <p:spPr>
          <a:xfrm>
            <a:off x="487406" y="3304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Residential Status of HUF, Firm, AOP, BOI, Company</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95" name="Google Shape;695;p8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99" name="Shape 699"/>
        <p:cNvGrpSpPr/>
        <p:nvPr/>
      </p:nvGrpSpPr>
      <p:grpSpPr>
        <a:xfrm>
          <a:off x="0" y="0"/>
          <a:ext cx="0" cy="0"/>
          <a:chOff x="0" y="0"/>
          <a:chExt cx="0" cy="0"/>
        </a:xfrm>
      </p:grpSpPr>
      <p:sp>
        <p:nvSpPr>
          <p:cNvPr id="700" name="Google Shape;700;p83"/>
          <p:cNvSpPr txBox="1"/>
          <p:nvPr>
            <p:ph type="title"/>
          </p:nvPr>
        </p:nvSpPr>
        <p:spPr>
          <a:xfrm>
            <a:off x="274320" y="3474720"/>
            <a:ext cx="5029200" cy="25602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5000"/>
              <a:buFont typeface="Georgia" panose="02040502050405020303"/>
              <a:buNone/>
            </a:pPr>
            <a:r>
              <a:rPr lang="en-US" sz="5000"/>
              <a:t>Place of Effective Management (POEM)</a:t>
            </a:r>
            <a:endParaRPr lang="en-US" sz="5000"/>
          </a:p>
        </p:txBody>
      </p:sp>
      <p:sp>
        <p:nvSpPr>
          <p:cNvPr id="701" name="Google Shape;701;p83"/>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p>
            <a:pPr marL="0" lvl="0" indent="0" algn="r" rtl="0">
              <a:lnSpc>
                <a:spcPct val="80000"/>
              </a:lnSpc>
              <a:spcBef>
                <a:spcPts val="0"/>
              </a:spcBef>
              <a:spcAft>
                <a:spcPts val="0"/>
              </a:spcAft>
              <a:buClr>
                <a:schemeClr val="accent1"/>
              </a:buClr>
              <a:buSzPts val="35000"/>
              <a:buNone/>
            </a:pPr>
            <a:r>
              <a:rPr lang="en-US" sz="35000" b="0">
                <a:solidFill>
                  <a:schemeClr val="accent1"/>
                </a:solidFill>
              </a:rPr>
              <a:t>3</a:t>
            </a:r>
            <a:endParaRPr lang="en-US" sz="35000" b="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05" name="Shape 705"/>
        <p:cNvGrpSpPr/>
        <p:nvPr/>
      </p:nvGrpSpPr>
      <p:grpSpPr>
        <a:xfrm>
          <a:off x="0" y="0"/>
          <a:ext cx="0" cy="0"/>
          <a:chOff x="0" y="0"/>
          <a:chExt cx="0" cy="0"/>
        </a:xfrm>
      </p:grpSpPr>
      <p:sp>
        <p:nvSpPr>
          <p:cNvPr id="706" name="Google Shape;706;p84"/>
          <p:cNvSpPr txBox="1"/>
          <p:nvPr/>
        </p:nvSpPr>
        <p:spPr>
          <a:xfrm>
            <a:off x="330507" y="5739788"/>
            <a:ext cx="8945700" cy="4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07" name="Google Shape;707;p84"/>
          <p:cNvSpPr txBox="1"/>
          <p:nvPr/>
        </p:nvSpPr>
        <p:spPr>
          <a:xfrm>
            <a:off x="330507" y="902159"/>
            <a:ext cx="11360700" cy="4577400"/>
          </a:xfrm>
          <a:prstGeom prst="rect">
            <a:avLst/>
          </a:prstGeom>
          <a:noFill/>
          <a:ln>
            <a:noFill/>
          </a:ln>
        </p:spPr>
        <p:txBody>
          <a:bodyPr spcFirstLastPara="1" wrap="square" lIns="0" tIns="24750" rIns="0" bIns="0" anchor="t" anchorCtr="0">
            <a:spAutoFit/>
          </a:bodyPr>
          <a:lstStyle/>
          <a:p>
            <a:pPr marL="295910" marR="7620" lvl="0" indent="-283845" algn="just" rtl="0">
              <a:spcBef>
                <a:spcPts val="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Section 5 defines the scope of 	income to be included in the total income of a taxpayer. A person qualifying as a ‘Resident’ is liable to be taxed on the global income whilst a ‘Non resident’ is taxed only in respect of the income which accrues or arises in India.</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95910" marR="7620" lvl="0" indent="-283845" algn="just" rtl="0">
              <a:spcBef>
                <a:spcPts val="120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Section 6 prescribes the criteria for determining the residential status of a taxpayer. Sub-section (10) of the said section deals with the residential status in case a taxpayer is a company.</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95910" marR="5080" lvl="0" indent="-283845" algn="just" rtl="0">
              <a:spcBef>
                <a:spcPts val="120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The concept of POEM was introduced to determine the residential status of foreign companies akin to the provisions of international tax treaties where POEM is considered a key factor to determine tax residency for a person other than an individual.</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96545" marR="0" lvl="0" indent="-283845" algn="just" rtl="0">
              <a:spcBef>
                <a:spcPts val="110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In case of the Company, the provision read as follow: </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927100" marR="0" lvl="0" indent="0" algn="l" rtl="0">
              <a:spcBef>
                <a:spcPts val="1140"/>
              </a:spcBef>
              <a:spcAft>
                <a:spcPts val="0"/>
              </a:spcAft>
              <a:buNone/>
            </a:pPr>
            <a:r>
              <a:rPr lang="en-US" sz="1400" i="1">
                <a:solidFill>
                  <a:schemeClr val="dk1"/>
                </a:solidFill>
                <a:latin typeface="Georgia" panose="02040502050405020303"/>
                <a:ea typeface="Georgia" panose="02040502050405020303"/>
                <a:cs typeface="Georgia" panose="02040502050405020303"/>
                <a:sym typeface="Georgia" panose="02040502050405020303"/>
              </a:rPr>
              <a:t>“A company is said to be a resident in India in any tax year, if—</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927100" marR="0" lvl="0" indent="0" algn="l" rtl="0">
              <a:spcBef>
                <a:spcPts val="1145"/>
              </a:spcBef>
              <a:spcAft>
                <a:spcPts val="0"/>
              </a:spcAft>
              <a:buNone/>
            </a:pPr>
            <a:r>
              <a:rPr lang="en-US" sz="1400" i="1">
                <a:solidFill>
                  <a:schemeClr val="dk1"/>
                </a:solidFill>
                <a:latin typeface="Georgia" panose="02040502050405020303"/>
                <a:ea typeface="Georgia" panose="02040502050405020303"/>
                <a:cs typeface="Georgia" panose="02040502050405020303"/>
                <a:sym typeface="Georgia" panose="02040502050405020303"/>
              </a:rPr>
              <a:t>it is an Indian company; or</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927100" marR="0" lvl="0" indent="0" algn="l" rtl="0">
              <a:spcBef>
                <a:spcPts val="1140"/>
              </a:spcBef>
              <a:spcAft>
                <a:spcPts val="0"/>
              </a:spcAft>
              <a:buNone/>
            </a:pPr>
            <a:r>
              <a:rPr lang="en-US" sz="1400" i="1" u="sng">
                <a:solidFill>
                  <a:srgbClr val="EB8B00"/>
                </a:solidFill>
                <a:latin typeface="Georgia" panose="02040502050405020303"/>
                <a:ea typeface="Georgia" panose="02040502050405020303"/>
                <a:cs typeface="Georgia" panose="02040502050405020303"/>
                <a:sym typeface="Georgia" panose="02040502050405020303"/>
              </a:rPr>
              <a:t>its place of effective management is in India in that tax year</a:t>
            </a:r>
            <a:r>
              <a:rPr lang="en-US" sz="1400" i="1" u="none">
                <a:solidFill>
                  <a:srgbClr val="EB8B00"/>
                </a:solidFill>
                <a:latin typeface="Georgia" panose="02040502050405020303"/>
                <a:ea typeface="Georgia" panose="02040502050405020303"/>
                <a:cs typeface="Georgia" panose="02040502050405020303"/>
                <a:sym typeface="Georgia" panose="02040502050405020303"/>
              </a:rPr>
              <a:t>”</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95910" marR="5080" lvl="0" indent="-283845" algn="just" rtl="0">
              <a:spcBef>
                <a:spcPts val="124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The term ‘POEM’ means “a place where </a:t>
            </a:r>
            <a:r>
              <a:rPr lang="en-US" sz="1400" b="1">
                <a:solidFill>
                  <a:srgbClr val="EB8B00"/>
                </a:solidFill>
                <a:latin typeface="Georgia" panose="02040502050405020303"/>
                <a:ea typeface="Georgia" panose="02040502050405020303"/>
                <a:cs typeface="Georgia" panose="02040502050405020303"/>
                <a:sym typeface="Georgia" panose="02040502050405020303"/>
              </a:rPr>
              <a:t>key management and commercial decisions necessary for the conduct </a:t>
            </a:r>
            <a:r>
              <a:rPr lang="en-US" sz="1400">
                <a:solidFill>
                  <a:schemeClr val="dk1"/>
                </a:solidFill>
                <a:latin typeface="Georgia" panose="02040502050405020303"/>
                <a:ea typeface="Georgia" panose="02040502050405020303"/>
                <a:cs typeface="Georgia" panose="02040502050405020303"/>
                <a:sym typeface="Georgia" panose="02040502050405020303"/>
              </a:rPr>
              <a:t>of business of an </a:t>
            </a:r>
            <a:r>
              <a:rPr lang="en-US" sz="1400" b="1">
                <a:solidFill>
                  <a:srgbClr val="EB8B00"/>
                </a:solidFill>
                <a:latin typeface="Georgia" panose="02040502050405020303"/>
                <a:ea typeface="Georgia" panose="02040502050405020303"/>
                <a:cs typeface="Georgia" panose="02040502050405020303"/>
                <a:sym typeface="Georgia" panose="02040502050405020303"/>
              </a:rPr>
              <a:t>company as a whole </a:t>
            </a:r>
            <a:r>
              <a:rPr lang="en-US" sz="1400">
                <a:solidFill>
                  <a:schemeClr val="dk1"/>
                </a:solidFill>
                <a:latin typeface="Georgia" panose="02040502050405020303"/>
                <a:ea typeface="Georgia" panose="02040502050405020303"/>
                <a:cs typeface="Georgia" panose="02040502050405020303"/>
                <a:sym typeface="Georgia" panose="02040502050405020303"/>
              </a:rPr>
              <a:t>are </a:t>
            </a:r>
            <a:r>
              <a:rPr lang="en-US" sz="1400" b="1">
                <a:solidFill>
                  <a:srgbClr val="EB8B00"/>
                </a:solidFill>
                <a:latin typeface="Georgia" panose="02040502050405020303"/>
                <a:ea typeface="Georgia" panose="02040502050405020303"/>
                <a:cs typeface="Georgia" panose="02040502050405020303"/>
                <a:sym typeface="Georgia" panose="02040502050405020303"/>
              </a:rPr>
              <a:t>in substance made</a:t>
            </a:r>
            <a:r>
              <a:rPr lang="en-US" sz="1400">
                <a:solidFill>
                  <a:schemeClr val="dk1"/>
                </a:solidFill>
                <a:latin typeface="Georgia" panose="02040502050405020303"/>
                <a:ea typeface="Georgia" panose="02040502050405020303"/>
                <a:cs typeface="Georgia" panose="02040502050405020303"/>
                <a:sym typeface="Georgia" panose="02040502050405020303"/>
              </a:rPr>
              <a:t>.”</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96545" marR="0" lvl="0" indent="-283845" algn="just" rtl="0">
              <a:spcBef>
                <a:spcPts val="110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Additionally, guidelines have been laid down under the tax laws of India to determine POEM.</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95910" marR="8255" lvl="0" indent="-283845" algn="just" rtl="0">
              <a:spcBef>
                <a:spcPts val="124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Applicable on companies having a </a:t>
            </a:r>
            <a:r>
              <a:rPr lang="en-US" sz="1400" b="1">
                <a:solidFill>
                  <a:srgbClr val="EB8B00"/>
                </a:solidFill>
                <a:latin typeface="Georgia" panose="02040502050405020303"/>
                <a:ea typeface="Georgia" panose="02040502050405020303"/>
                <a:cs typeface="Georgia" panose="02040502050405020303"/>
                <a:sym typeface="Georgia" panose="02040502050405020303"/>
              </a:rPr>
              <a:t>turnover of more than INR 500 Mn during the tax year under review</a:t>
            </a:r>
            <a:r>
              <a:rPr lang="en-US" sz="1400" b="1" i="1">
                <a:solidFill>
                  <a:srgbClr val="EB8B00"/>
                </a:solidFill>
                <a:latin typeface="Georgia" panose="02040502050405020303"/>
                <a:ea typeface="Georgia" panose="02040502050405020303"/>
                <a:cs typeface="Georgia" panose="02040502050405020303"/>
                <a:sym typeface="Georgia" panose="02040502050405020303"/>
              </a:rPr>
              <a:t> (Circular 8 dated 23 February 2017) </a:t>
            </a: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08" name="Google Shape;708;p84"/>
          <p:cNvSpPr txBox="1"/>
          <p:nvPr/>
        </p:nvSpPr>
        <p:spPr>
          <a:xfrm>
            <a:off x="487406" y="3304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Background of POEM provisions</a:t>
            </a:r>
            <a:endParaRPr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09" name="Google Shape;709;p8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13" name="Shape 713"/>
        <p:cNvGrpSpPr/>
        <p:nvPr/>
      </p:nvGrpSpPr>
      <p:grpSpPr>
        <a:xfrm>
          <a:off x="0" y="0"/>
          <a:ext cx="0" cy="0"/>
          <a:chOff x="0" y="0"/>
          <a:chExt cx="0" cy="0"/>
        </a:xfrm>
      </p:grpSpPr>
      <p:sp>
        <p:nvSpPr>
          <p:cNvPr id="714" name="Google Shape;714;p85"/>
          <p:cNvSpPr txBox="1"/>
          <p:nvPr/>
        </p:nvSpPr>
        <p:spPr>
          <a:xfrm>
            <a:off x="427736" y="1126998"/>
            <a:ext cx="7162800" cy="227700"/>
          </a:xfrm>
          <a:prstGeom prst="rect">
            <a:avLst/>
          </a:prstGeom>
          <a:noFill/>
          <a:ln>
            <a:noFill/>
          </a:ln>
        </p:spPr>
        <p:txBody>
          <a:bodyPr spcFirstLastPara="1" wrap="square" lIns="0" tIns="12050" rIns="0" bIns="0" anchor="t" anchorCtr="0">
            <a:spAutoFit/>
          </a:bodyPr>
          <a:lstStyle/>
          <a:p>
            <a:pPr marL="240665" marR="0" lvl="0" indent="-227965" algn="l" rtl="0">
              <a:lnSpc>
                <a:spcPct val="100000"/>
              </a:lnSpc>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A company is said to be engaged in ABOI if </a:t>
            </a:r>
            <a:r>
              <a:rPr lang="en-US" sz="1400" b="1">
                <a:solidFill>
                  <a:schemeClr val="accent1"/>
                </a:solidFill>
                <a:latin typeface="Georgia" panose="02040502050405020303"/>
                <a:ea typeface="Georgia" panose="02040502050405020303"/>
                <a:cs typeface="Georgia" panose="02040502050405020303"/>
                <a:sym typeface="Georgia" panose="02040502050405020303"/>
              </a:rPr>
              <a:t>all the following </a:t>
            </a:r>
            <a:r>
              <a:rPr lang="en-US" sz="1400">
                <a:solidFill>
                  <a:schemeClr val="dk1"/>
                </a:solidFill>
                <a:latin typeface="Georgia" panose="02040502050405020303"/>
                <a:ea typeface="Georgia" panose="02040502050405020303"/>
                <a:cs typeface="Georgia" panose="02040502050405020303"/>
                <a:sym typeface="Georgia" panose="02040502050405020303"/>
              </a:rPr>
              <a:t>conditions are satisfied</a:t>
            </a:r>
            <a:r>
              <a:rPr lang="en-US" sz="1300">
                <a:solidFill>
                  <a:schemeClr val="dk1"/>
                </a:solidFill>
                <a:latin typeface="Georgia" panose="02040502050405020303"/>
                <a:ea typeface="Georgia" panose="02040502050405020303"/>
                <a:cs typeface="Georgia" panose="02040502050405020303"/>
                <a:sym typeface="Georgia" panose="02040502050405020303"/>
              </a:rPr>
              <a:t>:</a:t>
            </a:r>
            <a:endParaRPr sz="1300">
              <a:solidFill>
                <a:schemeClr val="dk1"/>
              </a:solidFill>
              <a:latin typeface="Georgia" panose="02040502050405020303"/>
              <a:ea typeface="Georgia" panose="02040502050405020303"/>
              <a:cs typeface="Georgia" panose="02040502050405020303"/>
              <a:sym typeface="Georgia" panose="02040502050405020303"/>
            </a:endParaRPr>
          </a:p>
        </p:txBody>
      </p:sp>
      <p:graphicFrame>
        <p:nvGraphicFramePr>
          <p:cNvPr id="715" name="Google Shape;715;p85"/>
          <p:cNvGraphicFramePr/>
          <p:nvPr/>
        </p:nvGraphicFramePr>
        <p:xfrm>
          <a:off x="439737" y="1526413"/>
          <a:ext cx="7965350" cy="3000000"/>
        </p:xfrm>
        <a:graphic>
          <a:graphicData uri="http://schemas.openxmlformats.org/drawingml/2006/table">
            <a:tbl>
              <a:tblPr firstRow="1" bandRow="1">
                <a:noFill/>
                <a:tableStyleId>{603588F9-0174-4305-A559-FF71B81EEAA2}</a:tableStyleId>
              </a:tblPr>
              <a:tblGrid>
                <a:gridCol w="7965350"/>
              </a:tblGrid>
              <a:tr h="1227600">
                <a:tc>
                  <a:txBody>
                    <a:bodyPr/>
                    <a:lstStyle/>
                    <a:p>
                      <a:pPr marL="336550" marR="233045" lvl="0" indent="-227330" algn="l" rtl="0">
                        <a:lnSpc>
                          <a:spcPct val="100000"/>
                        </a:lnSpc>
                        <a:spcBef>
                          <a:spcPts val="0"/>
                        </a:spcBef>
                        <a:spcAft>
                          <a:spcPts val="0"/>
                        </a:spcAft>
                        <a:buClr>
                          <a:schemeClr val="dk1"/>
                        </a:buClr>
                        <a:buSzPts val="1400"/>
                        <a:buFont typeface="Georgia" panose="02040502050405020303"/>
                        <a:buAutoNum type="arabicPeriod"/>
                      </a:pPr>
                      <a:r>
                        <a:rPr lang="en-US" sz="1400" u="none" strike="noStrike" cap="none">
                          <a:latin typeface="Georgia" panose="02040502050405020303"/>
                          <a:ea typeface="Georgia" panose="02040502050405020303"/>
                          <a:cs typeface="Georgia" panose="02040502050405020303"/>
                          <a:sym typeface="Georgia" panose="02040502050405020303"/>
                        </a:rPr>
                        <a:t>50% or less of the total income is derived by the company from the following sources </a:t>
                      </a:r>
                      <a:r>
                        <a:rPr lang="en-US" sz="1400" b="1" u="none" strike="noStrike" cap="none">
                          <a:solidFill>
                            <a:schemeClr val="accent1"/>
                          </a:solidFill>
                          <a:latin typeface="Georgia" panose="02040502050405020303"/>
                          <a:ea typeface="Georgia" panose="02040502050405020303"/>
                          <a:cs typeface="Georgia" panose="02040502050405020303"/>
                          <a:sym typeface="Georgia" panose="02040502050405020303"/>
                        </a:rPr>
                        <a:t>(referred as passive income) </a:t>
                      </a:r>
                      <a:r>
                        <a:rPr lang="en-US" sz="1400" u="none" strike="noStrike" cap="none">
                          <a:latin typeface="Georgia" panose="02040502050405020303"/>
                          <a:ea typeface="Georgia" panose="02040502050405020303"/>
                          <a:cs typeface="Georgia" panose="02040502050405020303"/>
                          <a:sym typeface="Georgia" panose="02040502050405020303"/>
                        </a:rPr>
                        <a:t>-</a:t>
                      </a:r>
                      <a:endParaRPr sz="1400" u="none" strike="noStrike" cap="none">
                        <a:latin typeface="Georgia" panose="02040502050405020303"/>
                        <a:ea typeface="Georgia" panose="02040502050405020303"/>
                        <a:cs typeface="Georgia" panose="02040502050405020303"/>
                        <a:sym typeface="Georgia" panose="02040502050405020303"/>
                      </a:endParaRPr>
                    </a:p>
                    <a:p>
                      <a:pPr marL="567055" marR="175260" lvl="1" indent="-229235" algn="l" rtl="0">
                        <a:lnSpc>
                          <a:spcPct val="100000"/>
                        </a:lnSpc>
                        <a:spcBef>
                          <a:spcPts val="900"/>
                        </a:spcBef>
                        <a:spcAft>
                          <a:spcPts val="0"/>
                        </a:spcAft>
                        <a:buClr>
                          <a:schemeClr val="dk1"/>
                        </a:buClr>
                        <a:buSzPts val="1400"/>
                        <a:buFont typeface="Arial" panose="020B0604020202020204"/>
                        <a:buChar char="–"/>
                      </a:pPr>
                      <a:r>
                        <a:rPr lang="en-US" sz="1400" u="none" strike="noStrike" cap="none">
                          <a:latin typeface="Georgia" panose="02040502050405020303"/>
                          <a:ea typeface="Georgia" panose="02040502050405020303"/>
                          <a:cs typeface="Georgia" panose="02040502050405020303"/>
                          <a:sym typeface="Georgia" panose="02040502050405020303"/>
                        </a:rPr>
                        <a:t>Income from both the purchase and sale of goods from / to associated enterprises (AE), i.e., both transactions with AE;</a:t>
                      </a:r>
                      <a:endParaRPr sz="1400" u="none" strike="noStrike" cap="none">
                        <a:latin typeface="Georgia" panose="02040502050405020303"/>
                        <a:ea typeface="Georgia" panose="02040502050405020303"/>
                        <a:cs typeface="Georgia" panose="02040502050405020303"/>
                        <a:sym typeface="Georgia" panose="02040502050405020303"/>
                      </a:endParaRPr>
                    </a:p>
                    <a:p>
                      <a:pPr marL="567055" marR="0" lvl="1" indent="-229235" algn="l" rtl="0">
                        <a:lnSpc>
                          <a:spcPct val="100000"/>
                        </a:lnSpc>
                        <a:spcBef>
                          <a:spcPts val="905"/>
                        </a:spcBef>
                        <a:spcAft>
                          <a:spcPts val="0"/>
                        </a:spcAft>
                        <a:buClr>
                          <a:schemeClr val="dk1"/>
                        </a:buClr>
                        <a:buSzPts val="1400"/>
                        <a:buFont typeface="Arial" panose="020B0604020202020204"/>
                        <a:buChar char="–"/>
                      </a:pPr>
                      <a:r>
                        <a:rPr lang="en-US" sz="1400" u="none" strike="noStrike" cap="none">
                          <a:latin typeface="Georgia" panose="02040502050405020303"/>
                          <a:ea typeface="Georgia" panose="02040502050405020303"/>
                          <a:cs typeface="Georgia" panose="02040502050405020303"/>
                          <a:sym typeface="Georgia" panose="02040502050405020303"/>
                        </a:rPr>
                        <a:t>Royalty, Dividend, Capital gains, Interest or Rental income</a:t>
                      </a:r>
                      <a:endParaRPr sz="1400" u="none" strike="noStrike" cap="none">
                        <a:latin typeface="Georgia" panose="02040502050405020303"/>
                        <a:ea typeface="Georgia" panose="02040502050405020303"/>
                        <a:cs typeface="Georgia" panose="02040502050405020303"/>
                        <a:sym typeface="Georgia" panose="02040502050405020303"/>
                      </a:endParaRPr>
                    </a:p>
                  </a:txBody>
                  <a:tcPr marL="0" marR="0" marT="104775" marB="0"/>
                </a:tc>
              </a:tr>
              <a:tr h="356100">
                <a:tc>
                  <a:txBody>
                    <a:bodyPr/>
                    <a:lstStyle/>
                    <a:p>
                      <a:pPr marL="109220" marR="0" lvl="0" indent="0" algn="l" rtl="0">
                        <a:lnSpc>
                          <a:spcPct val="100000"/>
                        </a:lnSpc>
                        <a:spcBef>
                          <a:spcPts val="0"/>
                        </a:spcBef>
                        <a:spcAft>
                          <a:spcPts val="0"/>
                        </a:spcAft>
                        <a:buNone/>
                      </a:pPr>
                      <a:r>
                        <a:rPr lang="en-US" sz="1400" u="none" strike="noStrike" cap="none">
                          <a:latin typeface="Georgia" panose="02040502050405020303"/>
                          <a:ea typeface="Georgia" panose="02040502050405020303"/>
                          <a:cs typeface="Georgia" panose="02040502050405020303"/>
                          <a:sym typeface="Georgia" panose="02040502050405020303"/>
                        </a:rPr>
                        <a:t>2. Less than 50% of total assets of the company are situated directly or indirectly in India</a:t>
                      </a:r>
                      <a:endParaRPr sz="1400" u="none" strike="noStrike" cap="none">
                        <a:latin typeface="Georgia" panose="02040502050405020303"/>
                        <a:ea typeface="Georgia" panose="02040502050405020303"/>
                        <a:cs typeface="Georgia" panose="02040502050405020303"/>
                        <a:sym typeface="Georgia" panose="02040502050405020303"/>
                      </a:endParaRPr>
                    </a:p>
                  </a:txBody>
                  <a:tcPr marL="0" marR="0" marT="105400" marB="0"/>
                </a:tc>
              </a:tr>
              <a:tr h="525200">
                <a:tc>
                  <a:txBody>
                    <a:bodyPr/>
                    <a:lstStyle/>
                    <a:p>
                      <a:pPr marL="109220" marR="0" lvl="0" indent="0" algn="l" rtl="0">
                        <a:lnSpc>
                          <a:spcPct val="100000"/>
                        </a:lnSpc>
                        <a:spcBef>
                          <a:spcPts val="0"/>
                        </a:spcBef>
                        <a:spcAft>
                          <a:spcPts val="0"/>
                        </a:spcAft>
                        <a:buNone/>
                      </a:pPr>
                      <a:r>
                        <a:rPr lang="en-US" sz="1400" u="none" strike="noStrike" cap="none">
                          <a:latin typeface="Georgia" panose="02040502050405020303"/>
                          <a:ea typeface="Georgia" panose="02040502050405020303"/>
                          <a:cs typeface="Georgia" panose="02040502050405020303"/>
                          <a:sym typeface="Georgia" panose="02040502050405020303"/>
                        </a:rPr>
                        <a:t>3. Less than 50% of total number of employees of the company are situated in India or are resident in India</a:t>
                      </a:r>
                      <a:endParaRPr sz="1400" u="none" strike="noStrike" cap="none">
                        <a:latin typeface="Georgia" panose="02040502050405020303"/>
                        <a:ea typeface="Georgia" panose="02040502050405020303"/>
                        <a:cs typeface="Georgia" panose="02040502050405020303"/>
                        <a:sym typeface="Georgia" panose="02040502050405020303"/>
                      </a:endParaRPr>
                    </a:p>
                  </a:txBody>
                  <a:tcPr marL="0" marR="0" marT="105400" marB="0"/>
                </a:tc>
              </a:tr>
              <a:tr h="525200">
                <a:tc>
                  <a:txBody>
                    <a:bodyPr/>
                    <a:lstStyle/>
                    <a:p>
                      <a:pPr marL="337820" marR="221615" lvl="0" indent="-228600" algn="l" rtl="0">
                        <a:lnSpc>
                          <a:spcPct val="100000"/>
                        </a:lnSpc>
                        <a:spcBef>
                          <a:spcPts val="0"/>
                        </a:spcBef>
                        <a:spcAft>
                          <a:spcPts val="0"/>
                        </a:spcAft>
                        <a:buNone/>
                      </a:pPr>
                      <a:r>
                        <a:rPr lang="en-US" sz="1400" u="none" strike="noStrike" cap="none">
                          <a:latin typeface="Georgia" panose="02040502050405020303"/>
                          <a:ea typeface="Georgia" panose="02040502050405020303"/>
                          <a:cs typeface="Georgia" panose="02040502050405020303"/>
                          <a:sym typeface="Georgia" panose="02040502050405020303"/>
                        </a:rPr>
                        <a:t>4. Less than 50% of payroll expenses are incurred on such employees, who are situated in India or are resident in India, out of the total payroll expenses of the company</a:t>
                      </a:r>
                      <a:endParaRPr sz="1400" u="none" strike="noStrike" cap="none">
                        <a:latin typeface="Georgia" panose="02040502050405020303"/>
                        <a:ea typeface="Georgia" panose="02040502050405020303"/>
                        <a:cs typeface="Georgia" panose="02040502050405020303"/>
                        <a:sym typeface="Georgia" panose="02040502050405020303"/>
                      </a:endParaRPr>
                    </a:p>
                  </a:txBody>
                  <a:tcPr marL="0" marR="0" marT="105400" marB="0"/>
                </a:tc>
              </a:tr>
              <a:tr h="356100">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latin typeface="Georgia" panose="02040502050405020303"/>
                          <a:ea typeface="Georgia" panose="02040502050405020303"/>
                          <a:cs typeface="Georgia" panose="02040502050405020303"/>
                          <a:sym typeface="Georgia" panose="02040502050405020303"/>
                        </a:rPr>
                        <a:t>ALL CONDITIONS MUST BE SATISFIED</a:t>
                      </a:r>
                      <a:endParaRPr sz="1200" u="none" strike="noStrike" cap="none">
                        <a:solidFill>
                          <a:schemeClr val="accent1"/>
                        </a:solidFill>
                        <a:latin typeface="Georgia" panose="02040502050405020303"/>
                        <a:ea typeface="Georgia" panose="02040502050405020303"/>
                        <a:cs typeface="Georgia" panose="02040502050405020303"/>
                        <a:sym typeface="Georgia" panose="02040502050405020303"/>
                      </a:endParaRPr>
                    </a:p>
                  </a:txBody>
                  <a:tcPr marL="0" marR="0" marT="105400" marB="0"/>
                </a:tc>
              </a:tr>
            </a:tbl>
          </a:graphicData>
        </a:graphic>
      </p:graphicFrame>
      <p:sp>
        <p:nvSpPr>
          <p:cNvPr id="716" name="Google Shape;716;p85"/>
          <p:cNvSpPr txBox="1"/>
          <p:nvPr/>
        </p:nvSpPr>
        <p:spPr>
          <a:xfrm>
            <a:off x="427736" y="5092281"/>
            <a:ext cx="7653600" cy="658500"/>
          </a:xfrm>
          <a:prstGeom prst="rect">
            <a:avLst/>
          </a:prstGeom>
          <a:noFill/>
          <a:ln>
            <a:noFill/>
          </a:ln>
        </p:spPr>
        <p:txBody>
          <a:bodyPr spcFirstLastPara="1" wrap="square" lIns="0" tIns="12050" rIns="0" bIns="0" anchor="t" anchorCtr="0">
            <a:spAutoFit/>
          </a:bodyPr>
          <a:lstStyle/>
          <a:p>
            <a:pPr marL="241300" marR="179070" lvl="0" indent="-228600" algn="l" rtl="0">
              <a:lnSpc>
                <a:spcPct val="100000"/>
              </a:lnSpc>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For the purpose of calculation, average data of the tax year under review for POEM and two preceding years is considered. In case, any entity is not existence for such period, then, the shorter period shall be considered for computing the average data</a:t>
            </a: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pic>
        <p:nvPicPr>
          <p:cNvPr id="717" name="Google Shape;717;p85"/>
          <p:cNvPicPr preferRelativeResize="0"/>
          <p:nvPr/>
        </p:nvPicPr>
        <p:blipFill rotWithShape="1">
          <a:blip r:embed="rId1"/>
          <a:srcRect/>
          <a:stretch>
            <a:fillRect/>
          </a:stretch>
        </p:blipFill>
        <p:spPr>
          <a:xfrm>
            <a:off x="8506691" y="1126998"/>
            <a:ext cx="3304308" cy="4612385"/>
          </a:xfrm>
          <a:prstGeom prst="rect">
            <a:avLst/>
          </a:prstGeom>
          <a:noFill/>
          <a:ln>
            <a:noFill/>
          </a:ln>
        </p:spPr>
      </p:pic>
      <p:sp>
        <p:nvSpPr>
          <p:cNvPr id="718" name="Google Shape;718;p85"/>
          <p:cNvSpPr txBox="1"/>
          <p:nvPr/>
        </p:nvSpPr>
        <p:spPr>
          <a:xfrm>
            <a:off x="487406" y="3304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POEM determination - ABOI Test</a:t>
            </a:r>
            <a:endParaRPr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19" name="Google Shape;719;p8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23" name="Shape 723"/>
        <p:cNvGrpSpPr/>
        <p:nvPr/>
      </p:nvGrpSpPr>
      <p:grpSpPr>
        <a:xfrm>
          <a:off x="0" y="0"/>
          <a:ext cx="0" cy="0"/>
          <a:chOff x="0" y="0"/>
          <a:chExt cx="0" cy="0"/>
        </a:xfrm>
      </p:grpSpPr>
      <p:sp>
        <p:nvSpPr>
          <p:cNvPr id="724" name="Google Shape;724;p86"/>
          <p:cNvSpPr/>
          <p:nvPr/>
        </p:nvSpPr>
        <p:spPr>
          <a:xfrm>
            <a:off x="6223999" y="4603118"/>
            <a:ext cx="5259767" cy="1825964"/>
          </a:xfrm>
          <a:custGeom>
            <a:avLst/>
            <a:gdLst/>
            <a:ahLst/>
            <a:cxnLst/>
            <a:rect l="l" t="t" r="r" b="b"/>
            <a:pathLst>
              <a:path w="2866358" h="995076" extrusionOk="0">
                <a:moveTo>
                  <a:pt x="0" y="0"/>
                </a:moveTo>
                <a:lnTo>
                  <a:pt x="2866358" y="0"/>
                </a:lnTo>
                <a:lnTo>
                  <a:pt x="2866358" y="995077"/>
                </a:lnTo>
                <a:lnTo>
                  <a:pt x="0" y="99507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25" name="Google Shape;725;p86"/>
          <p:cNvSpPr/>
          <p:nvPr/>
        </p:nvSpPr>
        <p:spPr>
          <a:xfrm>
            <a:off x="6993572" y="3918130"/>
            <a:ext cx="4660957" cy="615587"/>
          </a:xfrm>
          <a:custGeom>
            <a:avLst/>
            <a:gdLst/>
            <a:ahLst/>
            <a:cxnLst/>
            <a:rect l="l" t="t" r="r" b="b"/>
            <a:pathLst>
              <a:path w="2540031" h="335470" extrusionOk="0">
                <a:moveTo>
                  <a:pt x="2372297" y="335471"/>
                </a:moveTo>
                <a:lnTo>
                  <a:pt x="167735" y="335471"/>
                </a:lnTo>
                <a:cubicBezTo>
                  <a:pt x="75057" y="335471"/>
                  <a:pt x="0" y="260413"/>
                  <a:pt x="0" y="167735"/>
                </a:cubicBezTo>
                <a:lnTo>
                  <a:pt x="0" y="167735"/>
                </a:lnTo>
                <a:cubicBezTo>
                  <a:pt x="0" y="75057"/>
                  <a:pt x="75057" y="0"/>
                  <a:pt x="167735" y="0"/>
                </a:cubicBezTo>
                <a:lnTo>
                  <a:pt x="2372297" y="0"/>
                </a:lnTo>
                <a:cubicBezTo>
                  <a:pt x="2464975" y="0"/>
                  <a:pt x="2540032" y="75057"/>
                  <a:pt x="2540032" y="167735"/>
                </a:cubicBezTo>
                <a:lnTo>
                  <a:pt x="2540032" y="167735"/>
                </a:lnTo>
                <a:cubicBezTo>
                  <a:pt x="2540032" y="260318"/>
                  <a:pt x="2464880" y="335471"/>
                  <a:pt x="2372297" y="335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26" name="Google Shape;726;p86"/>
          <p:cNvSpPr/>
          <p:nvPr/>
        </p:nvSpPr>
        <p:spPr>
          <a:xfrm>
            <a:off x="6993572" y="3918130"/>
            <a:ext cx="4660957" cy="615587"/>
          </a:xfrm>
          <a:custGeom>
            <a:avLst/>
            <a:gdLst/>
            <a:ahLst/>
            <a:cxnLst/>
            <a:rect l="l" t="t" r="r" b="b"/>
            <a:pathLst>
              <a:path w="2540031" h="335470" extrusionOk="0">
                <a:moveTo>
                  <a:pt x="2372297" y="335471"/>
                </a:moveTo>
                <a:lnTo>
                  <a:pt x="167735" y="335471"/>
                </a:lnTo>
                <a:cubicBezTo>
                  <a:pt x="75057" y="335471"/>
                  <a:pt x="0" y="260413"/>
                  <a:pt x="0" y="167735"/>
                </a:cubicBezTo>
                <a:lnTo>
                  <a:pt x="0" y="167735"/>
                </a:lnTo>
                <a:cubicBezTo>
                  <a:pt x="0" y="75057"/>
                  <a:pt x="75057" y="0"/>
                  <a:pt x="167735" y="0"/>
                </a:cubicBezTo>
                <a:lnTo>
                  <a:pt x="2372297" y="0"/>
                </a:lnTo>
                <a:cubicBezTo>
                  <a:pt x="2464975" y="0"/>
                  <a:pt x="2540032" y="75057"/>
                  <a:pt x="2540032" y="167735"/>
                </a:cubicBezTo>
                <a:lnTo>
                  <a:pt x="2540032" y="167735"/>
                </a:lnTo>
                <a:cubicBezTo>
                  <a:pt x="2540032" y="260318"/>
                  <a:pt x="2464880" y="335471"/>
                  <a:pt x="2372297" y="335471"/>
                </a:cubicBezTo>
                <a:close/>
              </a:path>
            </a:pathLst>
          </a:custGeom>
          <a:solidFill>
            <a:srgbClr val="F2F2F2"/>
          </a:solidFill>
          <a:ln>
            <a:noFill/>
          </a:ln>
        </p:spPr>
        <p:txBody>
          <a:bodyPr spcFirstLastPara="1" wrap="square" lIns="360000" tIns="45700" rIns="360000" bIns="45700" anchor="ctr" anchorCtr="0">
            <a:no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Exceptions &amp; Exclusions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27" name="Google Shape;727;p86"/>
          <p:cNvSpPr/>
          <p:nvPr/>
        </p:nvSpPr>
        <p:spPr>
          <a:xfrm>
            <a:off x="7323639" y="1593323"/>
            <a:ext cx="4054108" cy="1825964"/>
          </a:xfrm>
          <a:custGeom>
            <a:avLst/>
            <a:gdLst/>
            <a:ahLst/>
            <a:cxnLst/>
            <a:rect l="l" t="t" r="r" b="b"/>
            <a:pathLst>
              <a:path w="2209323" h="995076" extrusionOk="0">
                <a:moveTo>
                  <a:pt x="0" y="0"/>
                </a:moveTo>
                <a:lnTo>
                  <a:pt x="2209324" y="0"/>
                </a:lnTo>
                <a:lnTo>
                  <a:pt x="2209324" y="995077"/>
                </a:lnTo>
                <a:lnTo>
                  <a:pt x="0" y="99507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28" name="Google Shape;728;p86"/>
          <p:cNvSpPr/>
          <p:nvPr/>
        </p:nvSpPr>
        <p:spPr>
          <a:xfrm>
            <a:off x="7323639" y="1593323"/>
            <a:ext cx="4054108" cy="1940398"/>
          </a:xfrm>
          <a:custGeom>
            <a:avLst/>
            <a:gdLst/>
            <a:ahLst/>
            <a:cxnLst/>
            <a:rect l="l" t="t" r="r" b="b"/>
            <a:pathLst>
              <a:path w="2209323" h="995076" extrusionOk="0">
                <a:moveTo>
                  <a:pt x="0" y="0"/>
                </a:moveTo>
                <a:lnTo>
                  <a:pt x="2209324" y="0"/>
                </a:lnTo>
                <a:lnTo>
                  <a:pt x="2209324" y="995077"/>
                </a:lnTo>
                <a:lnTo>
                  <a:pt x="0" y="99507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29" name="Google Shape;729;p86"/>
          <p:cNvSpPr/>
          <p:nvPr/>
        </p:nvSpPr>
        <p:spPr>
          <a:xfrm>
            <a:off x="6993572" y="1429852"/>
            <a:ext cx="4660957" cy="615587"/>
          </a:xfrm>
          <a:custGeom>
            <a:avLst/>
            <a:gdLst/>
            <a:ahLst/>
            <a:cxnLst/>
            <a:rect l="l" t="t" r="r" b="b"/>
            <a:pathLst>
              <a:path w="2540031" h="335470" extrusionOk="0">
                <a:moveTo>
                  <a:pt x="2372297" y="335471"/>
                </a:moveTo>
                <a:lnTo>
                  <a:pt x="167735" y="335471"/>
                </a:lnTo>
                <a:cubicBezTo>
                  <a:pt x="75057" y="335471"/>
                  <a:pt x="0" y="260414"/>
                  <a:pt x="0" y="167735"/>
                </a:cubicBezTo>
                <a:lnTo>
                  <a:pt x="0" y="167735"/>
                </a:lnTo>
                <a:cubicBezTo>
                  <a:pt x="0" y="75057"/>
                  <a:pt x="75057" y="0"/>
                  <a:pt x="167735" y="0"/>
                </a:cubicBezTo>
                <a:lnTo>
                  <a:pt x="2372297" y="0"/>
                </a:lnTo>
                <a:cubicBezTo>
                  <a:pt x="2464975" y="0"/>
                  <a:pt x="2540032" y="75057"/>
                  <a:pt x="2540032" y="167735"/>
                </a:cubicBezTo>
                <a:lnTo>
                  <a:pt x="2540032" y="167735"/>
                </a:lnTo>
                <a:cubicBezTo>
                  <a:pt x="2540032" y="260318"/>
                  <a:pt x="2464880" y="335471"/>
                  <a:pt x="2372297" y="335471"/>
                </a:cubicBezTo>
                <a:close/>
              </a:path>
            </a:pathLst>
          </a:custGeom>
          <a:solidFill>
            <a:srgbClr val="F2F2F2"/>
          </a:solidFill>
          <a:ln>
            <a:noFill/>
          </a:ln>
        </p:spPr>
        <p:txBody>
          <a:bodyPr spcFirstLastPara="1" wrap="square" lIns="360000" tIns="45700" rIns="360000" bIns="45700" anchor="ctr" anchorCtr="0">
            <a:no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Key Managerial Personnel</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30" name="Google Shape;730;p86"/>
          <p:cNvSpPr/>
          <p:nvPr/>
        </p:nvSpPr>
        <p:spPr>
          <a:xfrm>
            <a:off x="745899" y="4134035"/>
            <a:ext cx="5259767" cy="1825964"/>
          </a:xfrm>
          <a:custGeom>
            <a:avLst/>
            <a:gdLst/>
            <a:ahLst/>
            <a:cxnLst/>
            <a:rect l="l" t="t" r="r" b="b"/>
            <a:pathLst>
              <a:path w="2866358" h="995076" extrusionOk="0">
                <a:moveTo>
                  <a:pt x="0" y="0"/>
                </a:moveTo>
                <a:lnTo>
                  <a:pt x="2866358" y="0"/>
                </a:lnTo>
                <a:lnTo>
                  <a:pt x="2866358" y="995077"/>
                </a:lnTo>
                <a:lnTo>
                  <a:pt x="0" y="995077"/>
                </a:lnTo>
                <a:close/>
              </a:path>
            </a:pathLst>
          </a:custGeom>
          <a:solidFill>
            <a:srgbClr val="E88B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1" name="Google Shape;731;p86"/>
          <p:cNvSpPr/>
          <p:nvPr/>
        </p:nvSpPr>
        <p:spPr>
          <a:xfrm>
            <a:off x="731261" y="4134034"/>
            <a:ext cx="5259767" cy="2325990"/>
          </a:xfrm>
          <a:custGeom>
            <a:avLst/>
            <a:gdLst/>
            <a:ahLst/>
            <a:cxnLst/>
            <a:rect l="l" t="t" r="r" b="b"/>
            <a:pathLst>
              <a:path w="2866358" h="995076" extrusionOk="0">
                <a:moveTo>
                  <a:pt x="0" y="0"/>
                </a:moveTo>
                <a:lnTo>
                  <a:pt x="2866358" y="0"/>
                </a:lnTo>
                <a:lnTo>
                  <a:pt x="2866358" y="995077"/>
                </a:lnTo>
                <a:lnTo>
                  <a:pt x="0" y="9950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2" name="Google Shape;732;p86"/>
          <p:cNvSpPr/>
          <p:nvPr/>
        </p:nvSpPr>
        <p:spPr>
          <a:xfrm>
            <a:off x="536405" y="3918130"/>
            <a:ext cx="4660957" cy="615587"/>
          </a:xfrm>
          <a:custGeom>
            <a:avLst/>
            <a:gdLst/>
            <a:ahLst/>
            <a:cxnLst/>
            <a:rect l="l" t="t" r="r" b="b"/>
            <a:pathLst>
              <a:path w="2540031" h="335470" extrusionOk="0">
                <a:moveTo>
                  <a:pt x="167735" y="335471"/>
                </a:moveTo>
                <a:lnTo>
                  <a:pt x="2372297" y="335471"/>
                </a:lnTo>
                <a:cubicBezTo>
                  <a:pt x="2464975" y="335471"/>
                  <a:pt x="2540032" y="260413"/>
                  <a:pt x="2540032" y="167735"/>
                </a:cubicBezTo>
                <a:lnTo>
                  <a:pt x="2540032" y="167735"/>
                </a:lnTo>
                <a:cubicBezTo>
                  <a:pt x="2540032" y="75057"/>
                  <a:pt x="2464975" y="0"/>
                  <a:pt x="2372297" y="0"/>
                </a:cubicBezTo>
                <a:lnTo>
                  <a:pt x="167735" y="0"/>
                </a:lnTo>
                <a:cubicBezTo>
                  <a:pt x="75057" y="0"/>
                  <a:pt x="0" y="75057"/>
                  <a:pt x="0" y="167735"/>
                </a:cubicBezTo>
                <a:lnTo>
                  <a:pt x="0" y="167735"/>
                </a:lnTo>
                <a:cubicBezTo>
                  <a:pt x="0" y="260318"/>
                  <a:pt x="75152" y="335471"/>
                  <a:pt x="167735" y="335471"/>
                </a:cubicBezTo>
                <a:close/>
              </a:path>
            </a:pathLst>
          </a:custGeom>
          <a:solidFill>
            <a:srgbClr val="F2F2F2"/>
          </a:solidFill>
          <a:ln>
            <a:noFill/>
          </a:ln>
        </p:spPr>
        <p:txBody>
          <a:bodyPr spcFirstLastPara="1" wrap="square" lIns="360000" tIns="45700" rIns="91425" bIns="45700" anchor="ctr" anchorCtr="0">
            <a:no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Economic Nexus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33" name="Google Shape;733;p86"/>
          <p:cNvSpPr/>
          <p:nvPr/>
        </p:nvSpPr>
        <p:spPr>
          <a:xfrm>
            <a:off x="745898" y="1593323"/>
            <a:ext cx="4054108" cy="1825964"/>
          </a:xfrm>
          <a:custGeom>
            <a:avLst/>
            <a:gdLst/>
            <a:ahLst/>
            <a:cxnLst/>
            <a:rect l="l" t="t" r="r" b="b"/>
            <a:pathLst>
              <a:path w="2209323" h="995076" extrusionOk="0">
                <a:moveTo>
                  <a:pt x="0" y="0"/>
                </a:moveTo>
                <a:lnTo>
                  <a:pt x="2209324" y="0"/>
                </a:lnTo>
                <a:lnTo>
                  <a:pt x="2209324" y="995077"/>
                </a:lnTo>
                <a:lnTo>
                  <a:pt x="0" y="995077"/>
                </a:lnTo>
                <a:close/>
              </a:path>
            </a:pathLst>
          </a:custGeom>
          <a:solidFill>
            <a:srgbClr val="7051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4" name="Google Shape;734;p86"/>
          <p:cNvSpPr/>
          <p:nvPr/>
        </p:nvSpPr>
        <p:spPr>
          <a:xfrm>
            <a:off x="745898" y="1593323"/>
            <a:ext cx="4054108" cy="1972738"/>
          </a:xfrm>
          <a:custGeom>
            <a:avLst/>
            <a:gdLst/>
            <a:ahLst/>
            <a:cxnLst/>
            <a:rect l="l" t="t" r="r" b="b"/>
            <a:pathLst>
              <a:path w="2209323" h="995076" extrusionOk="0">
                <a:moveTo>
                  <a:pt x="0" y="0"/>
                </a:moveTo>
                <a:lnTo>
                  <a:pt x="2209324" y="0"/>
                </a:lnTo>
                <a:lnTo>
                  <a:pt x="2209324" y="995077"/>
                </a:lnTo>
                <a:lnTo>
                  <a:pt x="0" y="9950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5" name="Google Shape;735;p86"/>
          <p:cNvSpPr/>
          <p:nvPr/>
        </p:nvSpPr>
        <p:spPr>
          <a:xfrm>
            <a:off x="551042" y="1429852"/>
            <a:ext cx="4660957" cy="615587"/>
          </a:xfrm>
          <a:custGeom>
            <a:avLst/>
            <a:gdLst/>
            <a:ahLst/>
            <a:cxnLst/>
            <a:rect l="l" t="t" r="r" b="b"/>
            <a:pathLst>
              <a:path w="2540031" h="335470" extrusionOk="0">
                <a:moveTo>
                  <a:pt x="167735" y="335471"/>
                </a:moveTo>
                <a:lnTo>
                  <a:pt x="2372297" y="335471"/>
                </a:lnTo>
                <a:cubicBezTo>
                  <a:pt x="2464975" y="335471"/>
                  <a:pt x="2540032" y="260414"/>
                  <a:pt x="2540032" y="167735"/>
                </a:cubicBezTo>
                <a:lnTo>
                  <a:pt x="2540032" y="167735"/>
                </a:lnTo>
                <a:cubicBezTo>
                  <a:pt x="2540032" y="75057"/>
                  <a:pt x="2464975" y="0"/>
                  <a:pt x="2372297" y="0"/>
                </a:cubicBezTo>
                <a:lnTo>
                  <a:pt x="167735" y="0"/>
                </a:lnTo>
                <a:cubicBezTo>
                  <a:pt x="75057" y="0"/>
                  <a:pt x="0" y="75057"/>
                  <a:pt x="0" y="167735"/>
                </a:cubicBezTo>
                <a:lnTo>
                  <a:pt x="0" y="167735"/>
                </a:lnTo>
                <a:cubicBezTo>
                  <a:pt x="0" y="260318"/>
                  <a:pt x="75152" y="335471"/>
                  <a:pt x="167735" y="335471"/>
                </a:cubicBezTo>
                <a:close/>
              </a:path>
            </a:pathLst>
          </a:custGeom>
          <a:solidFill>
            <a:srgbClr val="F2F2F2"/>
          </a:solidFill>
          <a:ln>
            <a:noFill/>
          </a:ln>
        </p:spPr>
        <p:txBody>
          <a:bodyPr spcFirstLastPara="1" wrap="square" lIns="360000" tIns="45700" rIns="91425" bIns="45700" anchor="ctr" anchorCtr="0">
            <a:no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Board Meeting Location</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36" name="Google Shape;736;p86"/>
          <p:cNvSpPr/>
          <p:nvPr/>
        </p:nvSpPr>
        <p:spPr>
          <a:xfrm>
            <a:off x="3535036" y="1031439"/>
            <a:ext cx="2464625" cy="2495561"/>
          </a:xfrm>
          <a:custGeom>
            <a:avLst/>
            <a:gdLst/>
            <a:ahLst/>
            <a:cxnLst/>
            <a:rect l="l" t="t" r="r" b="b"/>
            <a:pathLst>
              <a:path w="1343120" h="1359979" extrusionOk="0">
                <a:moveTo>
                  <a:pt x="0" y="1359980"/>
                </a:moveTo>
                <a:lnTo>
                  <a:pt x="3429" y="1297972"/>
                </a:lnTo>
                <a:cubicBezTo>
                  <a:pt x="41338" y="607314"/>
                  <a:pt x="590360" y="51054"/>
                  <a:pt x="1280446" y="4286"/>
                </a:cubicBezTo>
                <a:lnTo>
                  <a:pt x="1343120" y="0"/>
                </a:lnTo>
                <a:lnTo>
                  <a:pt x="1343120" y="1359884"/>
                </a:lnTo>
                <a:lnTo>
                  <a:pt x="0" y="135988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7" name="Google Shape;737;p86"/>
          <p:cNvSpPr/>
          <p:nvPr/>
        </p:nvSpPr>
        <p:spPr>
          <a:xfrm>
            <a:off x="3535036" y="1031439"/>
            <a:ext cx="2464625" cy="2495561"/>
          </a:xfrm>
          <a:custGeom>
            <a:avLst/>
            <a:gdLst/>
            <a:ahLst/>
            <a:cxnLst/>
            <a:rect l="l" t="t" r="r" b="b"/>
            <a:pathLst>
              <a:path w="1343120" h="1359979" extrusionOk="0">
                <a:moveTo>
                  <a:pt x="0" y="1359980"/>
                </a:moveTo>
                <a:lnTo>
                  <a:pt x="3429" y="1297972"/>
                </a:lnTo>
                <a:cubicBezTo>
                  <a:pt x="41338" y="607314"/>
                  <a:pt x="590360" y="51054"/>
                  <a:pt x="1280446" y="4286"/>
                </a:cubicBezTo>
                <a:lnTo>
                  <a:pt x="1343120" y="0"/>
                </a:lnTo>
                <a:lnTo>
                  <a:pt x="1343120" y="1359884"/>
                </a:lnTo>
                <a:lnTo>
                  <a:pt x="0" y="1359884"/>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8" name="Google Shape;738;p86"/>
          <p:cNvSpPr/>
          <p:nvPr/>
        </p:nvSpPr>
        <p:spPr>
          <a:xfrm>
            <a:off x="3649021" y="1146824"/>
            <a:ext cx="2242999" cy="2272363"/>
          </a:xfrm>
          <a:custGeom>
            <a:avLst/>
            <a:gdLst/>
            <a:ahLst/>
            <a:cxnLst/>
            <a:rect l="l" t="t" r="r" b="b"/>
            <a:pathLst>
              <a:path w="1222343" h="1238345" extrusionOk="0">
                <a:moveTo>
                  <a:pt x="1222343" y="1238345"/>
                </a:moveTo>
                <a:lnTo>
                  <a:pt x="1222343" y="0"/>
                </a:lnTo>
                <a:cubicBezTo>
                  <a:pt x="562546" y="44768"/>
                  <a:pt x="36385" y="576262"/>
                  <a:pt x="0" y="1238345"/>
                </a:cubicBezTo>
                <a:lnTo>
                  <a:pt x="1222343" y="12383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39" name="Google Shape;739;p86"/>
          <p:cNvSpPr/>
          <p:nvPr/>
        </p:nvSpPr>
        <p:spPr>
          <a:xfrm>
            <a:off x="6116307" y="3643481"/>
            <a:ext cx="2463401" cy="2432814"/>
          </a:xfrm>
          <a:custGeom>
            <a:avLst/>
            <a:gdLst/>
            <a:ahLst/>
            <a:cxnLst/>
            <a:rect l="l" t="t" r="r" b="b"/>
            <a:pathLst>
              <a:path w="1342453" h="1325784" extrusionOk="0">
                <a:moveTo>
                  <a:pt x="0" y="0"/>
                </a:moveTo>
                <a:lnTo>
                  <a:pt x="1342454" y="0"/>
                </a:lnTo>
                <a:lnTo>
                  <a:pt x="1337310" y="63437"/>
                </a:lnTo>
                <a:cubicBezTo>
                  <a:pt x="1310926" y="390144"/>
                  <a:pt x="1167479" y="697325"/>
                  <a:pt x="933545" y="928402"/>
                </a:cubicBezTo>
                <a:cubicBezTo>
                  <a:pt x="699421" y="1159669"/>
                  <a:pt x="390144" y="1299305"/>
                  <a:pt x="62675" y="1321499"/>
                </a:cubicBezTo>
                <a:lnTo>
                  <a:pt x="0" y="1325785"/>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0" name="Google Shape;740;p86"/>
          <p:cNvSpPr/>
          <p:nvPr/>
        </p:nvSpPr>
        <p:spPr>
          <a:xfrm>
            <a:off x="6116307" y="3643481"/>
            <a:ext cx="2463401" cy="2432814"/>
          </a:xfrm>
          <a:custGeom>
            <a:avLst/>
            <a:gdLst/>
            <a:ahLst/>
            <a:cxnLst/>
            <a:rect l="l" t="t" r="r" b="b"/>
            <a:pathLst>
              <a:path w="1342453" h="1325784" extrusionOk="0">
                <a:moveTo>
                  <a:pt x="0" y="0"/>
                </a:moveTo>
                <a:lnTo>
                  <a:pt x="1342454" y="0"/>
                </a:lnTo>
                <a:lnTo>
                  <a:pt x="1337310" y="63437"/>
                </a:lnTo>
                <a:cubicBezTo>
                  <a:pt x="1310926" y="390144"/>
                  <a:pt x="1167479" y="697325"/>
                  <a:pt x="933545" y="928402"/>
                </a:cubicBezTo>
                <a:cubicBezTo>
                  <a:pt x="699421" y="1159669"/>
                  <a:pt x="390144" y="1299305"/>
                  <a:pt x="62675" y="1321499"/>
                </a:cubicBezTo>
                <a:lnTo>
                  <a:pt x="0" y="1325785"/>
                </a:lnTo>
                <a:lnTo>
                  <a:pt x="0" y="0"/>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1" name="Google Shape;741;p86"/>
          <p:cNvSpPr/>
          <p:nvPr/>
        </p:nvSpPr>
        <p:spPr>
          <a:xfrm>
            <a:off x="6204068" y="3751348"/>
            <a:ext cx="2238805" cy="2209790"/>
          </a:xfrm>
          <a:custGeom>
            <a:avLst/>
            <a:gdLst/>
            <a:ahLst/>
            <a:cxnLst/>
            <a:rect l="l" t="t" r="r" b="b"/>
            <a:pathLst>
              <a:path w="1220057" h="1204245" extrusionOk="0">
                <a:moveTo>
                  <a:pt x="0" y="0"/>
                </a:moveTo>
                <a:lnTo>
                  <a:pt x="0" y="1204246"/>
                </a:lnTo>
                <a:cubicBezTo>
                  <a:pt x="648462" y="1160240"/>
                  <a:pt x="1167765" y="646176"/>
                  <a:pt x="1220058"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2" name="Google Shape;742;p86"/>
          <p:cNvSpPr/>
          <p:nvPr/>
        </p:nvSpPr>
        <p:spPr>
          <a:xfrm>
            <a:off x="6116307" y="1031615"/>
            <a:ext cx="2464625" cy="2495561"/>
          </a:xfrm>
          <a:custGeom>
            <a:avLst/>
            <a:gdLst/>
            <a:ahLst/>
            <a:cxnLst/>
            <a:rect l="l" t="t" r="r" b="b"/>
            <a:pathLst>
              <a:path w="1343120" h="1359979" extrusionOk="0">
                <a:moveTo>
                  <a:pt x="0" y="1359884"/>
                </a:moveTo>
                <a:lnTo>
                  <a:pt x="0" y="0"/>
                </a:lnTo>
                <a:lnTo>
                  <a:pt x="62675" y="4286"/>
                </a:lnTo>
                <a:cubicBezTo>
                  <a:pt x="752761" y="51149"/>
                  <a:pt x="1301782" y="607314"/>
                  <a:pt x="1339691" y="1297972"/>
                </a:cubicBezTo>
                <a:lnTo>
                  <a:pt x="1343120" y="1359980"/>
                </a:lnTo>
                <a:lnTo>
                  <a:pt x="0" y="13599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3" name="Google Shape;743;p86"/>
          <p:cNvSpPr/>
          <p:nvPr/>
        </p:nvSpPr>
        <p:spPr>
          <a:xfrm>
            <a:off x="6116307" y="1031615"/>
            <a:ext cx="2464625" cy="2495561"/>
          </a:xfrm>
          <a:custGeom>
            <a:avLst/>
            <a:gdLst/>
            <a:ahLst/>
            <a:cxnLst/>
            <a:rect l="l" t="t" r="r" b="b"/>
            <a:pathLst>
              <a:path w="1343120" h="1359979" extrusionOk="0">
                <a:moveTo>
                  <a:pt x="0" y="1359884"/>
                </a:moveTo>
                <a:lnTo>
                  <a:pt x="0" y="0"/>
                </a:lnTo>
                <a:lnTo>
                  <a:pt x="62675" y="4286"/>
                </a:lnTo>
                <a:cubicBezTo>
                  <a:pt x="752761" y="51149"/>
                  <a:pt x="1301782" y="607314"/>
                  <a:pt x="1339691" y="1297972"/>
                </a:cubicBezTo>
                <a:lnTo>
                  <a:pt x="1343120" y="1359980"/>
                </a:lnTo>
                <a:lnTo>
                  <a:pt x="0" y="1359980"/>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4" name="Google Shape;744;p86"/>
          <p:cNvSpPr/>
          <p:nvPr/>
        </p:nvSpPr>
        <p:spPr>
          <a:xfrm>
            <a:off x="6223999" y="1146824"/>
            <a:ext cx="2242999" cy="2272363"/>
          </a:xfrm>
          <a:custGeom>
            <a:avLst/>
            <a:gdLst/>
            <a:ahLst/>
            <a:cxnLst/>
            <a:rect l="l" t="t" r="r" b="b"/>
            <a:pathLst>
              <a:path w="1222343" h="1238345" extrusionOk="0">
                <a:moveTo>
                  <a:pt x="0" y="1238345"/>
                </a:moveTo>
                <a:lnTo>
                  <a:pt x="1222343" y="1238345"/>
                </a:lnTo>
                <a:cubicBezTo>
                  <a:pt x="1186053" y="576262"/>
                  <a:pt x="659797" y="44863"/>
                  <a:pt x="0" y="0"/>
                </a:cubicBezTo>
                <a:lnTo>
                  <a:pt x="0" y="1238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5" name="Google Shape;745;p86"/>
          <p:cNvSpPr/>
          <p:nvPr/>
        </p:nvSpPr>
        <p:spPr>
          <a:xfrm>
            <a:off x="6223999" y="1146824"/>
            <a:ext cx="2242999" cy="2272363"/>
          </a:xfrm>
          <a:custGeom>
            <a:avLst/>
            <a:gdLst/>
            <a:ahLst/>
            <a:cxnLst/>
            <a:rect l="l" t="t" r="r" b="b"/>
            <a:pathLst>
              <a:path w="1222343" h="1238345" extrusionOk="0">
                <a:moveTo>
                  <a:pt x="0" y="1238345"/>
                </a:moveTo>
                <a:lnTo>
                  <a:pt x="1222343" y="1238345"/>
                </a:lnTo>
                <a:cubicBezTo>
                  <a:pt x="1186053" y="576262"/>
                  <a:pt x="659797" y="44863"/>
                  <a:pt x="0" y="0"/>
                </a:cubicBezTo>
                <a:lnTo>
                  <a:pt x="0" y="12383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6" name="Google Shape;746;p86"/>
          <p:cNvSpPr/>
          <p:nvPr/>
        </p:nvSpPr>
        <p:spPr>
          <a:xfrm>
            <a:off x="3536435" y="3643655"/>
            <a:ext cx="2463401" cy="2432814"/>
          </a:xfrm>
          <a:custGeom>
            <a:avLst/>
            <a:gdLst/>
            <a:ahLst/>
            <a:cxnLst/>
            <a:rect l="l" t="t" r="r" b="b"/>
            <a:pathLst>
              <a:path w="1342453" h="1325784" extrusionOk="0">
                <a:moveTo>
                  <a:pt x="1279684" y="1321499"/>
                </a:moveTo>
                <a:cubicBezTo>
                  <a:pt x="952214" y="1299305"/>
                  <a:pt x="642937" y="1159669"/>
                  <a:pt x="408813" y="928402"/>
                </a:cubicBezTo>
                <a:cubicBezTo>
                  <a:pt x="174879" y="697325"/>
                  <a:pt x="31528" y="390144"/>
                  <a:pt x="5143" y="63436"/>
                </a:cubicBezTo>
                <a:lnTo>
                  <a:pt x="0" y="0"/>
                </a:lnTo>
                <a:lnTo>
                  <a:pt x="1342453" y="0"/>
                </a:lnTo>
                <a:lnTo>
                  <a:pt x="1342453" y="1325785"/>
                </a:lnTo>
                <a:lnTo>
                  <a:pt x="1279684" y="13214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7" name="Google Shape;747;p86"/>
          <p:cNvSpPr/>
          <p:nvPr/>
        </p:nvSpPr>
        <p:spPr>
          <a:xfrm>
            <a:off x="3536435" y="3643655"/>
            <a:ext cx="2463401" cy="2432814"/>
          </a:xfrm>
          <a:custGeom>
            <a:avLst/>
            <a:gdLst/>
            <a:ahLst/>
            <a:cxnLst/>
            <a:rect l="l" t="t" r="r" b="b"/>
            <a:pathLst>
              <a:path w="1342453" h="1325784" extrusionOk="0">
                <a:moveTo>
                  <a:pt x="1279684" y="1321499"/>
                </a:moveTo>
                <a:cubicBezTo>
                  <a:pt x="952214" y="1299305"/>
                  <a:pt x="642937" y="1159669"/>
                  <a:pt x="408813" y="928402"/>
                </a:cubicBezTo>
                <a:cubicBezTo>
                  <a:pt x="174879" y="697325"/>
                  <a:pt x="31528" y="390144"/>
                  <a:pt x="5143" y="63436"/>
                </a:cubicBezTo>
                <a:lnTo>
                  <a:pt x="0" y="0"/>
                </a:lnTo>
                <a:lnTo>
                  <a:pt x="1342453" y="0"/>
                </a:lnTo>
                <a:lnTo>
                  <a:pt x="1342453" y="1325785"/>
                </a:lnTo>
                <a:lnTo>
                  <a:pt x="1279684" y="1321499"/>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8" name="Google Shape;748;p86"/>
          <p:cNvSpPr/>
          <p:nvPr/>
        </p:nvSpPr>
        <p:spPr>
          <a:xfrm>
            <a:off x="3653215" y="3751348"/>
            <a:ext cx="2238805" cy="2209790"/>
          </a:xfrm>
          <a:custGeom>
            <a:avLst/>
            <a:gdLst/>
            <a:ahLst/>
            <a:cxnLst/>
            <a:rect l="l" t="t" r="r" b="b"/>
            <a:pathLst>
              <a:path w="1220057" h="1204245" extrusionOk="0">
                <a:moveTo>
                  <a:pt x="1220057" y="0"/>
                </a:moveTo>
                <a:lnTo>
                  <a:pt x="0" y="0"/>
                </a:lnTo>
                <a:cubicBezTo>
                  <a:pt x="52197" y="646176"/>
                  <a:pt x="571595" y="1160240"/>
                  <a:pt x="1220057" y="1204246"/>
                </a:cubicBezTo>
                <a:lnTo>
                  <a:pt x="122005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49" name="Google Shape;749;p86"/>
          <p:cNvSpPr/>
          <p:nvPr/>
        </p:nvSpPr>
        <p:spPr>
          <a:xfrm>
            <a:off x="4915269" y="2432304"/>
            <a:ext cx="2311689" cy="2311689"/>
          </a:xfrm>
          <a:custGeom>
            <a:avLst/>
            <a:gdLst/>
            <a:ahLst/>
            <a:cxnLst/>
            <a:rect l="l" t="t" r="r" b="b"/>
            <a:pathLst>
              <a:path w="1259776" h="1259776" extrusionOk="0">
                <a:moveTo>
                  <a:pt x="1259777" y="629888"/>
                </a:moveTo>
                <a:cubicBezTo>
                  <a:pt x="1259777" y="977766"/>
                  <a:pt x="977766" y="1259777"/>
                  <a:pt x="629888" y="1259777"/>
                </a:cubicBezTo>
                <a:cubicBezTo>
                  <a:pt x="282011" y="1259777"/>
                  <a:pt x="0" y="977766"/>
                  <a:pt x="0" y="629888"/>
                </a:cubicBezTo>
                <a:cubicBezTo>
                  <a:pt x="0" y="282011"/>
                  <a:pt x="282011" y="0"/>
                  <a:pt x="629888" y="0"/>
                </a:cubicBezTo>
                <a:cubicBezTo>
                  <a:pt x="977766" y="0"/>
                  <a:pt x="1259777" y="282011"/>
                  <a:pt x="1259777" y="6298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50" name="Google Shape;750;p86"/>
          <p:cNvSpPr txBox="1"/>
          <p:nvPr/>
        </p:nvSpPr>
        <p:spPr>
          <a:xfrm>
            <a:off x="813328" y="2055447"/>
            <a:ext cx="2835600" cy="147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Place where BoDs regularly meet and take key decisions is POEM</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Multiple countries: consider where BoDs generally convene</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If powers delegated, location of management committee is relevant</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endParaRPr sz="1000">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600"/>
              </a:spcBef>
              <a:spcAft>
                <a:spcPts val="0"/>
              </a:spcAft>
              <a:buNone/>
            </a:pPr>
            <a:endParaRPr sz="1000">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600"/>
              </a:spcBef>
              <a:spcAft>
                <a:spcPts val="0"/>
              </a:spcAft>
              <a:buNone/>
            </a:pPr>
            <a:endParaRPr sz="1000">
              <a:solidFill>
                <a:schemeClr val="lt1"/>
              </a:solidFill>
              <a:latin typeface="Arial" panose="020B0604020202020204"/>
              <a:ea typeface="Arial" panose="020B0604020202020204"/>
              <a:cs typeface="Arial" panose="020B0604020202020204"/>
              <a:sym typeface="Arial" panose="020B0604020202020204"/>
            </a:endParaRPr>
          </a:p>
        </p:txBody>
      </p:sp>
      <p:sp>
        <p:nvSpPr>
          <p:cNvPr id="751" name="Google Shape;751;p86"/>
          <p:cNvSpPr txBox="1"/>
          <p:nvPr/>
        </p:nvSpPr>
        <p:spPr>
          <a:xfrm>
            <a:off x="8575203" y="2112551"/>
            <a:ext cx="2803500" cy="1307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Location of Senior Management and KMPs indicates POEM</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Multiple locations: consider primary base or meeting location</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Where key strategies are decided by KMPs is determinative</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endParaRPr sz="1000">
              <a:solidFill>
                <a:schemeClr val="dk1"/>
              </a:solidFill>
              <a:latin typeface="Arial" panose="020B0604020202020204"/>
              <a:ea typeface="Arial" panose="020B0604020202020204"/>
              <a:cs typeface="Arial" panose="020B0604020202020204"/>
              <a:sym typeface="Arial" panose="020B0604020202020204"/>
            </a:endParaRPr>
          </a:p>
        </p:txBody>
      </p:sp>
      <p:sp>
        <p:nvSpPr>
          <p:cNvPr id="752" name="Google Shape;752;p86"/>
          <p:cNvSpPr txBox="1"/>
          <p:nvPr/>
        </p:nvSpPr>
        <p:spPr>
          <a:xfrm>
            <a:off x="839549" y="4641549"/>
            <a:ext cx="3230700" cy="1318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Extent of economic nexus generally not relevant for POEM</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Used only if POEM cannot be determined via primary factors</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Secondary factor applied in exceptional or ambiguous cases</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dk1"/>
                </a:solidFill>
                <a:latin typeface="Georgia" panose="02040502050405020303"/>
                <a:ea typeface="Georgia" panose="02040502050405020303"/>
                <a:cs typeface="Georgia" panose="02040502050405020303"/>
                <a:sym typeface="Georgia" panose="02040502050405020303"/>
              </a:rPr>
              <a:t>Not a standalone criterion for POEM determination</a:t>
            </a:r>
            <a:endParaRPr lang="en-US" sz="13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endParaRPr sz="900">
              <a:solidFill>
                <a:schemeClr val="dk1"/>
              </a:solidFill>
              <a:latin typeface="Arial" panose="020B0604020202020204"/>
              <a:ea typeface="Arial" panose="020B0604020202020204"/>
              <a:cs typeface="Arial" panose="020B0604020202020204"/>
              <a:sym typeface="Arial" panose="020B0604020202020204"/>
            </a:endParaRPr>
          </a:p>
        </p:txBody>
      </p:sp>
      <p:sp>
        <p:nvSpPr>
          <p:cNvPr id="753" name="Google Shape;753;p86"/>
          <p:cNvSpPr txBox="1"/>
          <p:nvPr/>
        </p:nvSpPr>
        <p:spPr>
          <a:xfrm>
            <a:off x="8347056" y="4641550"/>
            <a:ext cx="3063900" cy="1318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Support functions (HR, data, accounting) should not determine POEM</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India-based MNC support operations are excluded from POEM test</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Shareholder decisions on reserved matters are not relevant</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300">
                <a:solidFill>
                  <a:schemeClr val="lt1"/>
                </a:solidFill>
                <a:latin typeface="Georgia" panose="02040502050405020303"/>
                <a:ea typeface="Georgia" panose="02040502050405020303"/>
                <a:cs typeface="Georgia" panose="02040502050405020303"/>
                <a:sym typeface="Georgia" panose="02040502050405020303"/>
              </a:rPr>
              <a:t>Routine operational decisions do not establish POEM</a:t>
            </a:r>
            <a:endParaRPr lang="en-US" sz="13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endParaRPr sz="1000">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754" name="Google Shape;754;p86"/>
          <p:cNvSpPr/>
          <p:nvPr/>
        </p:nvSpPr>
        <p:spPr>
          <a:xfrm>
            <a:off x="5576382" y="3023910"/>
            <a:ext cx="961671" cy="963039"/>
          </a:xfrm>
          <a:custGeom>
            <a:avLst/>
            <a:gdLst/>
            <a:ahLst/>
            <a:cxnLst/>
            <a:rect l="l" t="t" r="r" b="b"/>
            <a:pathLst>
              <a:path w="704" h="705" extrusionOk="0">
                <a:moveTo>
                  <a:pt x="368" y="655"/>
                </a:moveTo>
                <a:lnTo>
                  <a:pt x="339" y="655"/>
                </a:lnTo>
                <a:lnTo>
                  <a:pt x="339" y="625"/>
                </a:lnTo>
                <a:lnTo>
                  <a:pt x="368" y="625"/>
                </a:lnTo>
                <a:lnTo>
                  <a:pt x="368" y="655"/>
                </a:lnTo>
                <a:close/>
                <a:moveTo>
                  <a:pt x="368" y="557"/>
                </a:moveTo>
                <a:lnTo>
                  <a:pt x="339" y="557"/>
                </a:lnTo>
                <a:lnTo>
                  <a:pt x="339" y="528"/>
                </a:lnTo>
                <a:lnTo>
                  <a:pt x="368" y="528"/>
                </a:lnTo>
                <a:lnTo>
                  <a:pt x="368" y="557"/>
                </a:lnTo>
                <a:close/>
                <a:moveTo>
                  <a:pt x="368" y="459"/>
                </a:moveTo>
                <a:lnTo>
                  <a:pt x="339" y="459"/>
                </a:lnTo>
                <a:lnTo>
                  <a:pt x="339" y="430"/>
                </a:lnTo>
                <a:lnTo>
                  <a:pt x="368" y="430"/>
                </a:lnTo>
                <a:lnTo>
                  <a:pt x="368" y="459"/>
                </a:lnTo>
                <a:close/>
                <a:moveTo>
                  <a:pt x="368" y="361"/>
                </a:moveTo>
                <a:lnTo>
                  <a:pt x="339" y="361"/>
                </a:lnTo>
                <a:lnTo>
                  <a:pt x="339" y="332"/>
                </a:lnTo>
                <a:lnTo>
                  <a:pt x="368" y="332"/>
                </a:lnTo>
                <a:lnTo>
                  <a:pt x="368" y="361"/>
                </a:lnTo>
                <a:close/>
                <a:moveTo>
                  <a:pt x="368" y="263"/>
                </a:moveTo>
                <a:lnTo>
                  <a:pt x="339" y="263"/>
                </a:lnTo>
                <a:lnTo>
                  <a:pt x="339" y="234"/>
                </a:lnTo>
                <a:lnTo>
                  <a:pt x="368" y="234"/>
                </a:lnTo>
                <a:lnTo>
                  <a:pt x="368" y="263"/>
                </a:lnTo>
                <a:close/>
                <a:moveTo>
                  <a:pt x="479" y="655"/>
                </a:moveTo>
                <a:lnTo>
                  <a:pt x="449" y="655"/>
                </a:lnTo>
                <a:lnTo>
                  <a:pt x="449" y="625"/>
                </a:lnTo>
                <a:lnTo>
                  <a:pt x="479" y="625"/>
                </a:lnTo>
                <a:lnTo>
                  <a:pt x="479" y="655"/>
                </a:lnTo>
                <a:close/>
                <a:moveTo>
                  <a:pt x="479" y="557"/>
                </a:moveTo>
                <a:lnTo>
                  <a:pt x="449" y="557"/>
                </a:lnTo>
                <a:lnTo>
                  <a:pt x="449" y="528"/>
                </a:lnTo>
                <a:lnTo>
                  <a:pt x="479" y="528"/>
                </a:lnTo>
                <a:lnTo>
                  <a:pt x="479" y="557"/>
                </a:lnTo>
                <a:close/>
                <a:moveTo>
                  <a:pt x="479" y="459"/>
                </a:moveTo>
                <a:lnTo>
                  <a:pt x="449" y="459"/>
                </a:lnTo>
                <a:lnTo>
                  <a:pt x="449" y="430"/>
                </a:lnTo>
                <a:lnTo>
                  <a:pt x="479" y="430"/>
                </a:lnTo>
                <a:lnTo>
                  <a:pt x="479" y="459"/>
                </a:lnTo>
                <a:close/>
                <a:moveTo>
                  <a:pt x="479" y="361"/>
                </a:moveTo>
                <a:lnTo>
                  <a:pt x="449" y="361"/>
                </a:lnTo>
                <a:lnTo>
                  <a:pt x="449" y="332"/>
                </a:lnTo>
                <a:lnTo>
                  <a:pt x="479" y="332"/>
                </a:lnTo>
                <a:lnTo>
                  <a:pt x="479" y="361"/>
                </a:lnTo>
                <a:close/>
                <a:moveTo>
                  <a:pt x="479" y="263"/>
                </a:moveTo>
                <a:lnTo>
                  <a:pt x="449" y="263"/>
                </a:lnTo>
                <a:lnTo>
                  <a:pt x="449" y="234"/>
                </a:lnTo>
                <a:lnTo>
                  <a:pt x="479" y="234"/>
                </a:lnTo>
                <a:lnTo>
                  <a:pt x="479" y="263"/>
                </a:lnTo>
                <a:close/>
                <a:moveTo>
                  <a:pt x="258" y="655"/>
                </a:moveTo>
                <a:lnTo>
                  <a:pt x="227" y="655"/>
                </a:lnTo>
                <a:lnTo>
                  <a:pt x="227" y="625"/>
                </a:lnTo>
                <a:lnTo>
                  <a:pt x="258" y="625"/>
                </a:lnTo>
                <a:lnTo>
                  <a:pt x="258" y="655"/>
                </a:lnTo>
                <a:close/>
                <a:moveTo>
                  <a:pt x="258" y="557"/>
                </a:moveTo>
                <a:lnTo>
                  <a:pt x="227" y="557"/>
                </a:lnTo>
                <a:lnTo>
                  <a:pt x="227" y="528"/>
                </a:lnTo>
                <a:lnTo>
                  <a:pt x="258" y="528"/>
                </a:lnTo>
                <a:lnTo>
                  <a:pt x="258" y="557"/>
                </a:lnTo>
                <a:close/>
                <a:moveTo>
                  <a:pt x="258" y="459"/>
                </a:moveTo>
                <a:lnTo>
                  <a:pt x="227" y="459"/>
                </a:lnTo>
                <a:lnTo>
                  <a:pt x="227" y="430"/>
                </a:lnTo>
                <a:lnTo>
                  <a:pt x="258" y="430"/>
                </a:lnTo>
                <a:lnTo>
                  <a:pt x="258" y="459"/>
                </a:lnTo>
                <a:close/>
                <a:moveTo>
                  <a:pt x="0" y="0"/>
                </a:moveTo>
                <a:lnTo>
                  <a:pt x="0" y="705"/>
                </a:lnTo>
                <a:lnTo>
                  <a:pt x="159" y="705"/>
                </a:lnTo>
                <a:lnTo>
                  <a:pt x="159" y="650"/>
                </a:lnTo>
                <a:lnTo>
                  <a:pt x="159" y="650"/>
                </a:lnTo>
                <a:lnTo>
                  <a:pt x="159" y="360"/>
                </a:lnTo>
                <a:lnTo>
                  <a:pt x="258" y="360"/>
                </a:lnTo>
                <a:lnTo>
                  <a:pt x="258" y="169"/>
                </a:lnTo>
                <a:lnTo>
                  <a:pt x="546" y="169"/>
                </a:lnTo>
                <a:lnTo>
                  <a:pt x="546" y="674"/>
                </a:lnTo>
                <a:lnTo>
                  <a:pt x="546" y="674"/>
                </a:lnTo>
                <a:lnTo>
                  <a:pt x="546" y="705"/>
                </a:lnTo>
                <a:lnTo>
                  <a:pt x="704" y="705"/>
                </a:lnTo>
                <a:lnTo>
                  <a:pt x="704" y="0"/>
                </a:lnTo>
                <a:lnTo>
                  <a:pt x="0" y="0"/>
                </a:lnTo>
                <a:close/>
                <a:moveTo>
                  <a:pt x="673" y="674"/>
                </a:moveTo>
                <a:lnTo>
                  <a:pt x="577" y="674"/>
                </a:lnTo>
                <a:lnTo>
                  <a:pt x="577" y="138"/>
                </a:lnTo>
                <a:lnTo>
                  <a:pt x="227" y="138"/>
                </a:lnTo>
                <a:lnTo>
                  <a:pt x="227" y="329"/>
                </a:lnTo>
                <a:lnTo>
                  <a:pt x="128" y="329"/>
                </a:lnTo>
                <a:lnTo>
                  <a:pt x="128" y="674"/>
                </a:lnTo>
                <a:lnTo>
                  <a:pt x="31" y="674"/>
                </a:lnTo>
                <a:lnTo>
                  <a:pt x="31" y="31"/>
                </a:lnTo>
                <a:lnTo>
                  <a:pt x="673" y="31"/>
                </a:lnTo>
                <a:lnTo>
                  <a:pt x="673" y="67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755" name="Google Shape;755;p86"/>
          <p:cNvSpPr/>
          <p:nvPr/>
        </p:nvSpPr>
        <p:spPr>
          <a:xfrm>
            <a:off x="4478427" y="4402990"/>
            <a:ext cx="720000" cy="720000"/>
          </a:xfrm>
          <a:custGeom>
            <a:avLst/>
            <a:gdLst/>
            <a:ahLst/>
            <a:cxnLst/>
            <a:rect l="l" t="t" r="r" b="b"/>
            <a:pathLst>
              <a:path w="704" h="706" extrusionOk="0">
                <a:moveTo>
                  <a:pt x="430" y="178"/>
                </a:moveTo>
                <a:lnTo>
                  <a:pt x="131" y="178"/>
                </a:lnTo>
                <a:lnTo>
                  <a:pt x="131" y="148"/>
                </a:lnTo>
                <a:lnTo>
                  <a:pt x="430" y="148"/>
                </a:lnTo>
                <a:lnTo>
                  <a:pt x="430" y="178"/>
                </a:lnTo>
                <a:close/>
                <a:moveTo>
                  <a:pt x="131" y="305"/>
                </a:moveTo>
                <a:lnTo>
                  <a:pt x="571" y="305"/>
                </a:lnTo>
                <a:lnTo>
                  <a:pt x="571" y="275"/>
                </a:lnTo>
                <a:lnTo>
                  <a:pt x="131" y="275"/>
                </a:lnTo>
                <a:lnTo>
                  <a:pt x="131" y="305"/>
                </a:lnTo>
                <a:close/>
                <a:moveTo>
                  <a:pt x="131" y="431"/>
                </a:moveTo>
                <a:lnTo>
                  <a:pt x="571" y="431"/>
                </a:lnTo>
                <a:lnTo>
                  <a:pt x="571" y="402"/>
                </a:lnTo>
                <a:lnTo>
                  <a:pt x="131" y="402"/>
                </a:lnTo>
                <a:lnTo>
                  <a:pt x="131" y="431"/>
                </a:lnTo>
                <a:close/>
                <a:moveTo>
                  <a:pt x="131" y="559"/>
                </a:moveTo>
                <a:lnTo>
                  <a:pt x="571" y="559"/>
                </a:lnTo>
                <a:lnTo>
                  <a:pt x="571" y="528"/>
                </a:lnTo>
                <a:lnTo>
                  <a:pt x="131" y="528"/>
                </a:lnTo>
                <a:lnTo>
                  <a:pt x="131" y="559"/>
                </a:lnTo>
                <a:close/>
                <a:moveTo>
                  <a:pt x="704" y="150"/>
                </a:moveTo>
                <a:lnTo>
                  <a:pt x="704" y="706"/>
                </a:lnTo>
                <a:lnTo>
                  <a:pt x="0" y="706"/>
                </a:lnTo>
                <a:lnTo>
                  <a:pt x="0" y="0"/>
                </a:lnTo>
                <a:lnTo>
                  <a:pt x="555" y="0"/>
                </a:lnTo>
                <a:lnTo>
                  <a:pt x="704" y="150"/>
                </a:lnTo>
                <a:close/>
                <a:moveTo>
                  <a:pt x="564" y="146"/>
                </a:moveTo>
                <a:lnTo>
                  <a:pt x="658" y="146"/>
                </a:lnTo>
                <a:lnTo>
                  <a:pt x="564" y="52"/>
                </a:lnTo>
                <a:lnTo>
                  <a:pt x="564" y="146"/>
                </a:lnTo>
                <a:close/>
                <a:moveTo>
                  <a:pt x="675" y="675"/>
                </a:moveTo>
                <a:lnTo>
                  <a:pt x="675" y="177"/>
                </a:lnTo>
                <a:lnTo>
                  <a:pt x="533" y="177"/>
                </a:lnTo>
                <a:lnTo>
                  <a:pt x="533" y="31"/>
                </a:lnTo>
                <a:lnTo>
                  <a:pt x="31" y="31"/>
                </a:lnTo>
                <a:lnTo>
                  <a:pt x="31" y="675"/>
                </a:lnTo>
                <a:lnTo>
                  <a:pt x="675" y="67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756" name="Google Shape;756;p86"/>
          <p:cNvSpPr/>
          <p:nvPr/>
        </p:nvSpPr>
        <p:spPr>
          <a:xfrm>
            <a:off x="4478427" y="1963478"/>
            <a:ext cx="720000" cy="720000"/>
          </a:xfrm>
          <a:custGeom>
            <a:avLst/>
            <a:gdLst/>
            <a:ahLst/>
            <a:cxnLst/>
            <a:rect l="l" t="t" r="r" b="b"/>
            <a:pathLst>
              <a:path w="576" h="576" extrusionOk="0">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757" name="Google Shape;757;p86"/>
          <p:cNvSpPr/>
          <p:nvPr/>
        </p:nvSpPr>
        <p:spPr>
          <a:xfrm>
            <a:off x="6921331" y="1904231"/>
            <a:ext cx="720090" cy="720090"/>
          </a:xfrm>
          <a:custGeom>
            <a:avLst/>
            <a:gdLst/>
            <a:ahLst/>
            <a:cxnLst/>
            <a:rect l="l" t="t" r="r" b="b"/>
            <a:pathLst>
              <a:path w="457200" h="457200" extrusionOk="0">
                <a:moveTo>
                  <a:pt x="0" y="0"/>
                </a:moveTo>
                <a:lnTo>
                  <a:pt x="0" y="457200"/>
                </a:lnTo>
                <a:lnTo>
                  <a:pt x="457200" y="457200"/>
                </a:lnTo>
                <a:lnTo>
                  <a:pt x="457200" y="0"/>
                </a:lnTo>
                <a:close/>
                <a:moveTo>
                  <a:pt x="437706" y="437674"/>
                </a:moveTo>
                <a:lnTo>
                  <a:pt x="19495" y="437674"/>
                </a:lnTo>
                <a:lnTo>
                  <a:pt x="19495" y="19495"/>
                </a:lnTo>
                <a:lnTo>
                  <a:pt x="437706" y="19495"/>
                </a:lnTo>
                <a:close/>
                <a:moveTo>
                  <a:pt x="334645" y="357315"/>
                </a:moveTo>
                <a:lnTo>
                  <a:pt x="117126" y="357315"/>
                </a:lnTo>
                <a:lnTo>
                  <a:pt x="117126" y="202184"/>
                </a:lnTo>
                <a:lnTo>
                  <a:pt x="334645" y="202184"/>
                </a:lnTo>
                <a:close/>
                <a:moveTo>
                  <a:pt x="211392" y="318992"/>
                </a:moveTo>
                <a:lnTo>
                  <a:pt x="237236" y="318992"/>
                </a:lnTo>
                <a:lnTo>
                  <a:pt x="237236" y="250063"/>
                </a:lnTo>
                <a:lnTo>
                  <a:pt x="211392" y="250063"/>
                </a:lnTo>
                <a:close/>
                <a:moveTo>
                  <a:pt x="94456" y="179515"/>
                </a:moveTo>
                <a:lnTo>
                  <a:pt x="94456" y="379984"/>
                </a:lnTo>
                <a:lnTo>
                  <a:pt x="357315" y="379984"/>
                </a:lnTo>
                <a:lnTo>
                  <a:pt x="357315" y="179515"/>
                </a:lnTo>
                <a:lnTo>
                  <a:pt x="302736" y="179515"/>
                </a:lnTo>
                <a:lnTo>
                  <a:pt x="302736" y="134715"/>
                </a:lnTo>
                <a:cubicBezTo>
                  <a:pt x="302766" y="92280"/>
                  <a:pt x="268391" y="57856"/>
                  <a:pt x="225956" y="57826"/>
                </a:cubicBezTo>
                <a:cubicBezTo>
                  <a:pt x="196821" y="57805"/>
                  <a:pt x="170180" y="74265"/>
                  <a:pt x="157163" y="100330"/>
                </a:cubicBezTo>
                <a:cubicBezTo>
                  <a:pt x="156686" y="101283"/>
                  <a:pt x="156242" y="102267"/>
                  <a:pt x="155797" y="103251"/>
                </a:cubicBezTo>
                <a:lnTo>
                  <a:pt x="175419" y="115030"/>
                </a:lnTo>
                <a:cubicBezTo>
                  <a:pt x="186077" y="87079"/>
                  <a:pt x="217377" y="73060"/>
                  <a:pt x="245328" y="83718"/>
                </a:cubicBezTo>
                <a:cubicBezTo>
                  <a:pt x="266455" y="91774"/>
                  <a:pt x="280355" y="112105"/>
                  <a:pt x="280194" y="134715"/>
                </a:cubicBezTo>
                <a:lnTo>
                  <a:pt x="280194" y="1795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758" name="Google Shape;758;p86"/>
          <p:cNvSpPr/>
          <p:nvPr/>
        </p:nvSpPr>
        <p:spPr>
          <a:xfrm>
            <a:off x="6915562" y="4460393"/>
            <a:ext cx="720088" cy="720090"/>
          </a:xfrm>
          <a:custGeom>
            <a:avLst/>
            <a:gdLst/>
            <a:ahLst/>
            <a:cxnLst/>
            <a:rect l="l" t="t" r="r" b="b"/>
            <a:pathLst>
              <a:path w="457199" h="457200" extrusionOk="0">
                <a:moveTo>
                  <a:pt x="19463" y="437706"/>
                </a:moveTo>
                <a:lnTo>
                  <a:pt x="437706" y="437706"/>
                </a:lnTo>
                <a:moveTo>
                  <a:pt x="437706" y="19495"/>
                </a:moveTo>
                <a:lnTo>
                  <a:pt x="19463" y="19495"/>
                </a:lnTo>
                <a:moveTo>
                  <a:pt x="457200" y="0"/>
                </a:moveTo>
                <a:lnTo>
                  <a:pt x="457200" y="457200"/>
                </a:lnTo>
                <a:lnTo>
                  <a:pt x="0" y="457200"/>
                </a:lnTo>
                <a:lnTo>
                  <a:pt x="0" y="0"/>
                </a:lnTo>
                <a:close/>
                <a:moveTo>
                  <a:pt x="438150" y="20320"/>
                </a:moveTo>
                <a:lnTo>
                  <a:pt x="19844" y="20320"/>
                </a:lnTo>
                <a:lnTo>
                  <a:pt x="19844" y="438531"/>
                </a:lnTo>
                <a:lnTo>
                  <a:pt x="438055" y="438531"/>
                </a:lnTo>
                <a:close/>
                <a:moveTo>
                  <a:pt x="387350" y="163195"/>
                </a:moveTo>
                <a:lnTo>
                  <a:pt x="327025" y="102870"/>
                </a:lnTo>
                <a:lnTo>
                  <a:pt x="194310" y="235490"/>
                </a:lnTo>
                <a:lnTo>
                  <a:pt x="130810" y="171990"/>
                </a:lnTo>
                <a:lnTo>
                  <a:pt x="70485" y="232315"/>
                </a:lnTo>
                <a:lnTo>
                  <a:pt x="194088" y="355949"/>
                </a:lnTo>
                <a:close/>
                <a:moveTo>
                  <a:pt x="130969" y="203549"/>
                </a:moveTo>
                <a:lnTo>
                  <a:pt x="194469" y="267049"/>
                </a:lnTo>
                <a:lnTo>
                  <a:pt x="327120" y="134398"/>
                </a:lnTo>
                <a:lnTo>
                  <a:pt x="355949" y="163227"/>
                </a:lnTo>
                <a:lnTo>
                  <a:pt x="194310" y="324580"/>
                </a:lnTo>
                <a:lnTo>
                  <a:pt x="102235" y="2325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759" name="Google Shape;759;p86"/>
          <p:cNvSpPr txBox="1"/>
          <p:nvPr/>
        </p:nvSpPr>
        <p:spPr>
          <a:xfrm>
            <a:off x="487406" y="3304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POEM Determination – Guidelines (No ABOI)</a:t>
            </a:r>
            <a:endParaRPr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60" name="Google Shape;760;p8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65" name="Shape 765"/>
        <p:cNvGrpSpPr/>
        <p:nvPr/>
      </p:nvGrpSpPr>
      <p:grpSpPr>
        <a:xfrm>
          <a:off x="0" y="0"/>
          <a:ext cx="0" cy="0"/>
          <a:chOff x="0" y="0"/>
          <a:chExt cx="0" cy="0"/>
        </a:xfrm>
      </p:grpSpPr>
      <p:sp>
        <p:nvSpPr>
          <p:cNvPr id="766" name="Google Shape;766;p87"/>
          <p:cNvSpPr txBox="1"/>
          <p:nvPr>
            <p:ph type="title"/>
          </p:nvPr>
        </p:nvSpPr>
        <p:spPr>
          <a:xfrm>
            <a:off x="274319" y="3474720"/>
            <a:ext cx="5553600" cy="25602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5000"/>
              <a:buFont typeface="Georgia" panose="02040502050405020303"/>
              <a:buNone/>
            </a:pPr>
            <a:r>
              <a:rPr lang="en-US" sz="5000"/>
              <a:t>DTAA Framework  </a:t>
            </a:r>
            <a:endParaRPr sz="5000"/>
          </a:p>
        </p:txBody>
      </p:sp>
      <p:sp>
        <p:nvSpPr>
          <p:cNvPr id="767" name="Google Shape;767;p87"/>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p>
            <a:pPr marL="0" lvl="0" indent="0" algn="r" rtl="0">
              <a:lnSpc>
                <a:spcPct val="80000"/>
              </a:lnSpc>
              <a:spcBef>
                <a:spcPts val="0"/>
              </a:spcBef>
              <a:spcAft>
                <a:spcPts val="0"/>
              </a:spcAft>
              <a:buClr>
                <a:schemeClr val="accent1"/>
              </a:buClr>
              <a:buSzPts val="35000"/>
              <a:buNone/>
            </a:pPr>
            <a:r>
              <a:rPr lang="en-US" sz="35000" b="0">
                <a:solidFill>
                  <a:schemeClr val="accent1"/>
                </a:solidFill>
              </a:rPr>
              <a:t>4</a:t>
            </a:r>
            <a:endParaRPr lang="en-US" sz="35000" b="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71" name="Shape 771"/>
        <p:cNvGrpSpPr/>
        <p:nvPr/>
      </p:nvGrpSpPr>
      <p:grpSpPr>
        <a:xfrm>
          <a:off x="0" y="0"/>
          <a:ext cx="0" cy="0"/>
          <a:chOff x="0" y="0"/>
          <a:chExt cx="0" cy="0"/>
        </a:xfrm>
      </p:grpSpPr>
      <p:sp>
        <p:nvSpPr>
          <p:cNvPr id="772" name="Google Shape;772;p88"/>
          <p:cNvSpPr txBox="1"/>
          <p:nvPr>
            <p:ph type="title"/>
          </p:nvPr>
        </p:nvSpPr>
        <p:spPr>
          <a:xfrm>
            <a:off x="444387" y="179447"/>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Principles of International Taxation</a:t>
            </a:r>
            <a:endParaRPr lang="en-US" sz="2800"/>
          </a:p>
        </p:txBody>
      </p:sp>
      <p:sp>
        <p:nvSpPr>
          <p:cNvPr id="773" name="Google Shape;773;p88"/>
          <p:cNvSpPr/>
          <p:nvPr/>
        </p:nvSpPr>
        <p:spPr>
          <a:xfrm>
            <a:off x="607306" y="2562223"/>
            <a:ext cx="7214203" cy="3353398"/>
          </a:xfrm>
          <a:custGeom>
            <a:avLst/>
            <a:gdLst/>
            <a:ahLst/>
            <a:cxnLst/>
            <a:rect l="l" t="t" r="r" b="b"/>
            <a:pathLst>
              <a:path w="441" h="205" extrusionOk="0">
                <a:moveTo>
                  <a:pt x="0" y="102"/>
                </a:moveTo>
                <a:cubicBezTo>
                  <a:pt x="0" y="101"/>
                  <a:pt x="0" y="101"/>
                  <a:pt x="0" y="100"/>
                </a:cubicBezTo>
                <a:cubicBezTo>
                  <a:pt x="1" y="44"/>
                  <a:pt x="47" y="0"/>
                  <a:pt x="103" y="0"/>
                </a:cubicBezTo>
                <a:cubicBezTo>
                  <a:pt x="136" y="0"/>
                  <a:pt x="165" y="15"/>
                  <a:pt x="184" y="39"/>
                </a:cubicBezTo>
                <a:cubicBezTo>
                  <a:pt x="212" y="75"/>
                  <a:pt x="229" y="89"/>
                  <a:pt x="254" y="94"/>
                </a:cubicBezTo>
                <a:cubicBezTo>
                  <a:pt x="288" y="102"/>
                  <a:pt x="323" y="101"/>
                  <a:pt x="354" y="86"/>
                </a:cubicBezTo>
                <a:cubicBezTo>
                  <a:pt x="371" y="78"/>
                  <a:pt x="383" y="63"/>
                  <a:pt x="402" y="63"/>
                </a:cubicBezTo>
                <a:cubicBezTo>
                  <a:pt x="423" y="63"/>
                  <a:pt x="441" y="80"/>
                  <a:pt x="441" y="102"/>
                </a:cubicBezTo>
                <a:cubicBezTo>
                  <a:pt x="441" y="102"/>
                  <a:pt x="441" y="102"/>
                  <a:pt x="441" y="102"/>
                </a:cubicBezTo>
                <a:cubicBezTo>
                  <a:pt x="441" y="102"/>
                  <a:pt x="441" y="102"/>
                  <a:pt x="441" y="102"/>
                </a:cubicBezTo>
                <a:cubicBezTo>
                  <a:pt x="441" y="124"/>
                  <a:pt x="423" y="141"/>
                  <a:pt x="402" y="141"/>
                </a:cubicBezTo>
                <a:cubicBezTo>
                  <a:pt x="383" y="141"/>
                  <a:pt x="371" y="127"/>
                  <a:pt x="354" y="118"/>
                </a:cubicBezTo>
                <a:cubicBezTo>
                  <a:pt x="323" y="104"/>
                  <a:pt x="288" y="103"/>
                  <a:pt x="254" y="110"/>
                </a:cubicBezTo>
                <a:cubicBezTo>
                  <a:pt x="229" y="115"/>
                  <a:pt x="212" y="129"/>
                  <a:pt x="184" y="166"/>
                </a:cubicBezTo>
                <a:cubicBezTo>
                  <a:pt x="165" y="189"/>
                  <a:pt x="136" y="205"/>
                  <a:pt x="103" y="205"/>
                </a:cubicBezTo>
                <a:cubicBezTo>
                  <a:pt x="47" y="205"/>
                  <a:pt x="1" y="160"/>
                  <a:pt x="0" y="104"/>
                </a:cubicBezTo>
                <a:cubicBezTo>
                  <a:pt x="0" y="104"/>
                  <a:pt x="0" y="103"/>
                  <a:pt x="0" y="10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panose="020B0604020202020204"/>
              <a:ea typeface="Arial" panose="020B0604020202020204"/>
              <a:cs typeface="Arial" panose="020B0604020202020204"/>
              <a:sym typeface="Arial" panose="020B0604020202020204"/>
            </a:endParaRPr>
          </a:p>
        </p:txBody>
      </p:sp>
      <p:sp>
        <p:nvSpPr>
          <p:cNvPr id="774" name="Google Shape;774;p88"/>
          <p:cNvSpPr/>
          <p:nvPr/>
        </p:nvSpPr>
        <p:spPr>
          <a:xfrm>
            <a:off x="913772" y="2815101"/>
            <a:ext cx="2792700" cy="27927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panose="020B0604020202020204"/>
              <a:ea typeface="Arial" panose="020B0604020202020204"/>
              <a:cs typeface="Arial" panose="020B0604020202020204"/>
              <a:sym typeface="Arial" panose="020B0604020202020204"/>
            </a:endParaRPr>
          </a:p>
        </p:txBody>
      </p:sp>
      <p:sp>
        <p:nvSpPr>
          <p:cNvPr id="775" name="Google Shape;775;p88"/>
          <p:cNvSpPr/>
          <p:nvPr/>
        </p:nvSpPr>
        <p:spPr>
          <a:xfrm>
            <a:off x="4369420" y="942379"/>
            <a:ext cx="7215275" cy="3353398"/>
          </a:xfrm>
          <a:custGeom>
            <a:avLst/>
            <a:gdLst/>
            <a:ahLst/>
            <a:cxnLst/>
            <a:rect l="l" t="t" r="r" b="b"/>
            <a:pathLst>
              <a:path w="441" h="205" extrusionOk="0">
                <a:moveTo>
                  <a:pt x="441" y="103"/>
                </a:moveTo>
                <a:cubicBezTo>
                  <a:pt x="441" y="103"/>
                  <a:pt x="441" y="104"/>
                  <a:pt x="441" y="105"/>
                </a:cubicBezTo>
                <a:cubicBezTo>
                  <a:pt x="440" y="160"/>
                  <a:pt x="395" y="205"/>
                  <a:pt x="339" y="205"/>
                </a:cubicBezTo>
                <a:cubicBezTo>
                  <a:pt x="306" y="205"/>
                  <a:pt x="277" y="190"/>
                  <a:pt x="258" y="166"/>
                </a:cubicBezTo>
                <a:cubicBezTo>
                  <a:pt x="229" y="130"/>
                  <a:pt x="213" y="116"/>
                  <a:pt x="188" y="110"/>
                </a:cubicBezTo>
                <a:cubicBezTo>
                  <a:pt x="153" y="103"/>
                  <a:pt x="118" y="104"/>
                  <a:pt x="87" y="119"/>
                </a:cubicBezTo>
                <a:cubicBezTo>
                  <a:pt x="71" y="127"/>
                  <a:pt x="58" y="142"/>
                  <a:pt x="40" y="142"/>
                </a:cubicBezTo>
                <a:cubicBezTo>
                  <a:pt x="18" y="142"/>
                  <a:pt x="1" y="124"/>
                  <a:pt x="0" y="103"/>
                </a:cubicBezTo>
                <a:cubicBezTo>
                  <a:pt x="0" y="103"/>
                  <a:pt x="0" y="103"/>
                  <a:pt x="0" y="103"/>
                </a:cubicBezTo>
                <a:cubicBezTo>
                  <a:pt x="0" y="102"/>
                  <a:pt x="0" y="102"/>
                  <a:pt x="0" y="102"/>
                </a:cubicBezTo>
                <a:cubicBezTo>
                  <a:pt x="1" y="81"/>
                  <a:pt x="18" y="63"/>
                  <a:pt x="40" y="63"/>
                </a:cubicBezTo>
                <a:cubicBezTo>
                  <a:pt x="58" y="63"/>
                  <a:pt x="71" y="78"/>
                  <a:pt x="87" y="86"/>
                </a:cubicBezTo>
                <a:cubicBezTo>
                  <a:pt x="118" y="101"/>
                  <a:pt x="153" y="102"/>
                  <a:pt x="188" y="95"/>
                </a:cubicBezTo>
                <a:cubicBezTo>
                  <a:pt x="213" y="89"/>
                  <a:pt x="229" y="75"/>
                  <a:pt x="258" y="39"/>
                </a:cubicBezTo>
                <a:cubicBezTo>
                  <a:pt x="277" y="15"/>
                  <a:pt x="306" y="0"/>
                  <a:pt x="339" y="0"/>
                </a:cubicBezTo>
                <a:cubicBezTo>
                  <a:pt x="395" y="0"/>
                  <a:pt x="440" y="45"/>
                  <a:pt x="441" y="100"/>
                </a:cubicBezTo>
                <a:cubicBezTo>
                  <a:pt x="441" y="101"/>
                  <a:pt x="441" y="102"/>
                  <a:pt x="441" y="10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panose="020B0604020202020204"/>
              <a:ea typeface="Arial" panose="020B0604020202020204"/>
              <a:cs typeface="Arial" panose="020B0604020202020204"/>
              <a:sym typeface="Arial" panose="020B0604020202020204"/>
            </a:endParaRPr>
          </a:p>
        </p:txBody>
      </p:sp>
      <p:sp>
        <p:nvSpPr>
          <p:cNvPr id="776" name="Google Shape;776;p88"/>
          <p:cNvSpPr/>
          <p:nvPr/>
        </p:nvSpPr>
        <p:spPr>
          <a:xfrm>
            <a:off x="8495193" y="1217733"/>
            <a:ext cx="2792700" cy="27927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panose="020B0604020202020204"/>
              <a:ea typeface="Arial" panose="020B0604020202020204"/>
              <a:cs typeface="Arial" panose="020B0604020202020204"/>
              <a:sym typeface="Arial" panose="020B0604020202020204"/>
            </a:endParaRPr>
          </a:p>
        </p:txBody>
      </p:sp>
      <p:sp>
        <p:nvSpPr>
          <p:cNvPr id="777" name="Google Shape;777;p88"/>
          <p:cNvSpPr txBox="1"/>
          <p:nvPr/>
        </p:nvSpPr>
        <p:spPr>
          <a:xfrm>
            <a:off x="8752285" y="2074164"/>
            <a:ext cx="2278500" cy="153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Georgia" panose="02040502050405020303"/>
                <a:ea typeface="Georgia" panose="02040502050405020303"/>
                <a:cs typeface="Georgia" panose="02040502050405020303"/>
                <a:sym typeface="Georgia" panose="02040502050405020303"/>
              </a:rPr>
              <a:t>Source Based Taxation</a:t>
            </a:r>
            <a:endParaRPr sz="12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Tax persons based on where income originates; raises question of which country has taxing rights</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Does not give credit for taxes paid in resident state</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778" name="Google Shape;778;p88"/>
          <p:cNvSpPr txBox="1"/>
          <p:nvPr/>
        </p:nvSpPr>
        <p:spPr>
          <a:xfrm>
            <a:off x="1233889" y="4053403"/>
            <a:ext cx="2104200" cy="1277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Georgia" panose="02040502050405020303"/>
                <a:ea typeface="Georgia" panose="02040502050405020303"/>
                <a:cs typeface="Georgia" panose="02040502050405020303"/>
                <a:sym typeface="Georgia" panose="02040502050405020303"/>
              </a:rPr>
              <a:t>Residence Based Taxation</a:t>
            </a:r>
            <a:endParaRPr sz="12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Tax persons regardless of income source; global income taxed in country of residence</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p:txBody>
      </p:sp>
      <p:pic>
        <p:nvPicPr>
          <p:cNvPr id="779" name="Google Shape;779;p88" descr="image.png"/>
          <p:cNvPicPr preferRelativeResize="0"/>
          <p:nvPr/>
        </p:nvPicPr>
        <p:blipFill rotWithShape="1">
          <a:blip r:embed="rId1"/>
          <a:srcRect/>
          <a:stretch>
            <a:fillRect/>
          </a:stretch>
        </p:blipFill>
        <p:spPr>
          <a:xfrm>
            <a:off x="1984248" y="3223202"/>
            <a:ext cx="649224" cy="649224"/>
          </a:xfrm>
          <a:prstGeom prst="rect">
            <a:avLst/>
          </a:prstGeom>
          <a:noFill/>
          <a:ln>
            <a:noFill/>
          </a:ln>
        </p:spPr>
      </p:pic>
      <p:pic>
        <p:nvPicPr>
          <p:cNvPr id="780" name="Google Shape;780;p88" descr="image.png"/>
          <p:cNvPicPr preferRelativeResize="0"/>
          <p:nvPr/>
        </p:nvPicPr>
        <p:blipFill rotWithShape="1">
          <a:blip r:embed="rId2"/>
          <a:srcRect/>
          <a:stretch>
            <a:fillRect/>
          </a:stretch>
        </p:blipFill>
        <p:spPr>
          <a:xfrm>
            <a:off x="9564624" y="1295400"/>
            <a:ext cx="649224" cy="649224"/>
          </a:xfrm>
          <a:prstGeom prst="rect">
            <a:avLst/>
          </a:prstGeom>
          <a:noFill/>
          <a:ln>
            <a:noFill/>
          </a:ln>
        </p:spPr>
      </p:pic>
      <p:sp>
        <p:nvSpPr>
          <p:cNvPr id="781" name="Google Shape;781;p8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86" name="Shape 786"/>
        <p:cNvGrpSpPr/>
        <p:nvPr/>
      </p:nvGrpSpPr>
      <p:grpSpPr>
        <a:xfrm>
          <a:off x="0" y="0"/>
          <a:ext cx="0" cy="0"/>
          <a:chOff x="0" y="0"/>
          <a:chExt cx="0" cy="0"/>
        </a:xfrm>
      </p:grpSpPr>
      <p:sp>
        <p:nvSpPr>
          <p:cNvPr id="787" name="Google Shape;787;p89"/>
          <p:cNvSpPr txBox="1"/>
          <p:nvPr>
            <p:ph type="title"/>
          </p:nvPr>
        </p:nvSpPr>
        <p:spPr>
          <a:xfrm>
            <a:off x="444387" y="179447"/>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Meaning and need of DTAA</a:t>
            </a:r>
            <a:endParaRPr lang="en-US" sz="2800"/>
          </a:p>
        </p:txBody>
      </p:sp>
      <p:sp>
        <p:nvSpPr>
          <p:cNvPr id="788" name="Google Shape;788;p89"/>
          <p:cNvSpPr txBox="1"/>
          <p:nvPr/>
        </p:nvSpPr>
        <p:spPr>
          <a:xfrm>
            <a:off x="443483" y="1074419"/>
            <a:ext cx="11305500" cy="809700"/>
          </a:xfrm>
          <a:prstGeom prst="rect">
            <a:avLst/>
          </a:prstGeom>
          <a:solidFill>
            <a:schemeClr val="accent1"/>
          </a:solidFill>
          <a:ln>
            <a:noFill/>
          </a:ln>
        </p:spPr>
        <p:txBody>
          <a:bodyPr spcFirstLastPara="1" wrap="square" lIns="0" tIns="85725" rIns="0" bIns="0" anchor="t" anchorCtr="0">
            <a:spAutoFit/>
          </a:bodyPr>
          <a:lstStyle/>
          <a:p>
            <a:pPr marL="90805" marR="0" lvl="0" indent="0" algn="l" rtl="0">
              <a:lnSpc>
                <a:spcPct val="100000"/>
              </a:lnSpc>
              <a:spcBef>
                <a:spcPts val="0"/>
              </a:spcBef>
              <a:spcAft>
                <a:spcPts val="0"/>
              </a:spcAft>
              <a:buClr>
                <a:srgbClr val="FFFFFF"/>
              </a:buClr>
              <a:buSzPts val="1400"/>
              <a:buFont typeface="Georgia" panose="02040502050405020303"/>
              <a:buNone/>
            </a:pPr>
            <a:r>
              <a:rPr lang="en-US" sz="1400" b="1" i="0" u="none" strike="noStrike" cap="none">
                <a:solidFill>
                  <a:srgbClr val="FFFFFF"/>
                </a:solidFill>
                <a:latin typeface="Georgia" panose="02040502050405020303"/>
                <a:ea typeface="Georgia" panose="02040502050405020303"/>
                <a:cs typeface="Georgia" panose="02040502050405020303"/>
                <a:sym typeface="Georgia" panose="02040502050405020303"/>
              </a:rPr>
              <a:t>Vienna Convention on Law of Treaties 1969 defines treaty as -</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90805" marR="260350" lvl="0" indent="0" algn="l" rtl="0">
              <a:lnSpc>
                <a:spcPct val="100000"/>
              </a:lnSpc>
              <a:spcBef>
                <a:spcPts val="600"/>
              </a:spcBef>
              <a:spcAft>
                <a:spcPts val="0"/>
              </a:spcAft>
              <a:buClr>
                <a:srgbClr val="FFFFFF"/>
              </a:buClr>
              <a:buSzPts val="1400"/>
              <a:buFont typeface="Georgia" panose="02040502050405020303"/>
              <a:buNone/>
            </a:pPr>
            <a:r>
              <a:rPr lang="en-US" sz="1400" b="0" i="0" u="none" strike="noStrike" cap="none">
                <a:solidFill>
                  <a:srgbClr val="FFFFFF"/>
                </a:solidFill>
                <a:latin typeface="Georgia" panose="02040502050405020303"/>
                <a:ea typeface="Georgia" panose="02040502050405020303"/>
                <a:cs typeface="Georgia" panose="02040502050405020303"/>
                <a:sym typeface="Georgia" panose="02040502050405020303"/>
              </a:rPr>
              <a:t>“An international </a:t>
            </a:r>
            <a:r>
              <a:rPr lang="en-US" sz="1400" b="1" i="0" u="none" strike="noStrike" cap="none">
                <a:solidFill>
                  <a:srgbClr val="FFFFFF"/>
                </a:solidFill>
                <a:latin typeface="Georgia" panose="02040502050405020303"/>
                <a:ea typeface="Georgia" panose="02040502050405020303"/>
                <a:cs typeface="Georgia" panose="02040502050405020303"/>
                <a:sym typeface="Georgia" panose="02040502050405020303"/>
              </a:rPr>
              <a:t>agreement </a:t>
            </a:r>
            <a:r>
              <a:rPr lang="en-US" sz="1400" b="0" i="0" u="none" strike="noStrike" cap="none">
                <a:solidFill>
                  <a:srgbClr val="FFFFFF"/>
                </a:solidFill>
                <a:latin typeface="Georgia" panose="02040502050405020303"/>
                <a:ea typeface="Georgia" panose="02040502050405020303"/>
                <a:cs typeface="Georgia" panose="02040502050405020303"/>
                <a:sym typeface="Georgia" panose="02040502050405020303"/>
              </a:rPr>
              <a:t>concluded between States </a:t>
            </a:r>
            <a:r>
              <a:rPr lang="en-US" sz="1400" b="1" i="0" u="none" strike="noStrike" cap="none">
                <a:solidFill>
                  <a:srgbClr val="FFFFFF"/>
                </a:solidFill>
                <a:latin typeface="Georgia" panose="02040502050405020303"/>
                <a:ea typeface="Georgia" panose="02040502050405020303"/>
                <a:cs typeface="Georgia" panose="02040502050405020303"/>
                <a:sym typeface="Georgia" panose="02040502050405020303"/>
              </a:rPr>
              <a:t>in written form </a:t>
            </a:r>
            <a:r>
              <a:rPr lang="en-US" sz="1400" b="0" i="0" u="none" strike="noStrike" cap="none">
                <a:solidFill>
                  <a:srgbClr val="FFFFFF"/>
                </a:solidFill>
                <a:latin typeface="Georgia" panose="02040502050405020303"/>
                <a:ea typeface="Georgia" panose="02040502050405020303"/>
                <a:cs typeface="Georgia" panose="02040502050405020303"/>
                <a:sym typeface="Georgia" panose="02040502050405020303"/>
              </a:rPr>
              <a:t>and </a:t>
            </a:r>
            <a:r>
              <a:rPr lang="en-US" sz="1400" b="1" i="0" u="none" strike="noStrike" cap="none">
                <a:solidFill>
                  <a:srgbClr val="FFFFFF"/>
                </a:solidFill>
                <a:latin typeface="Georgia" panose="02040502050405020303"/>
                <a:ea typeface="Georgia" panose="02040502050405020303"/>
                <a:cs typeface="Georgia" panose="02040502050405020303"/>
                <a:sym typeface="Georgia" panose="02040502050405020303"/>
              </a:rPr>
              <a:t>governed by international law</a:t>
            </a:r>
            <a:r>
              <a:rPr lang="en-US" sz="1400" b="0" i="0" u="none" strike="noStrike" cap="none">
                <a:solidFill>
                  <a:srgbClr val="FFFFFF"/>
                </a:solidFill>
                <a:latin typeface="Georgia" panose="02040502050405020303"/>
                <a:ea typeface="Georgia" panose="02040502050405020303"/>
                <a:cs typeface="Georgia" panose="02040502050405020303"/>
                <a:sym typeface="Georgia" panose="02040502050405020303"/>
              </a:rPr>
              <a:t>, whether embodied in a single instrument or in two or more related instruments and whatever its particular designation.”</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789" name="Google Shape;789;p89"/>
          <p:cNvSpPr txBox="1"/>
          <p:nvPr/>
        </p:nvSpPr>
        <p:spPr>
          <a:xfrm>
            <a:off x="458723" y="2313432"/>
            <a:ext cx="5417700" cy="2811600"/>
          </a:xfrm>
          <a:prstGeom prst="rect">
            <a:avLst/>
          </a:prstGeom>
          <a:solidFill>
            <a:srgbClr val="F1F1F1"/>
          </a:solidFill>
          <a:ln>
            <a:noFill/>
          </a:ln>
        </p:spPr>
        <p:txBody>
          <a:bodyPr spcFirstLastPara="1" wrap="square" lIns="0" tIns="41275" rIns="0" bIns="0" anchor="t" anchorCtr="0">
            <a:spAutoFit/>
          </a:bodyPr>
          <a:lstStyle/>
          <a:p>
            <a:pPr marL="90805" marR="0" lvl="0" indent="0" algn="l" rtl="0">
              <a:lnSpc>
                <a:spcPct val="100000"/>
              </a:lnSpc>
              <a:spcBef>
                <a:spcPts val="0"/>
              </a:spcBef>
              <a:spcAft>
                <a:spcPts val="0"/>
              </a:spcAft>
              <a:buClr>
                <a:srgbClr val="000000"/>
              </a:buClr>
              <a:buSzPts val="1400"/>
              <a:buFont typeface="Georgia" panose="02040502050405020303"/>
              <a:buNone/>
            </a:pPr>
            <a:r>
              <a:rPr lang="en-US" sz="1400" b="1" i="0" u="none" strike="noStrike" cap="none">
                <a:solidFill>
                  <a:srgbClr val="000000"/>
                </a:solidFill>
                <a:latin typeface="Georgia" panose="02040502050405020303"/>
                <a:ea typeface="Georgia" panose="02040502050405020303"/>
                <a:cs typeface="Georgia" panose="02040502050405020303"/>
                <a:sym typeface="Georgia" panose="02040502050405020303"/>
              </a:rPr>
              <a:t>Need for a tax treaty?</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Primary objective is to </a:t>
            </a:r>
            <a:r>
              <a:rPr lang="en-US" sz="1400" i="0" u="none" strike="noStrike" cap="none">
                <a:solidFill>
                  <a:srgbClr val="000000"/>
                </a:solidFill>
                <a:latin typeface="Georgia" panose="02040502050405020303"/>
                <a:ea typeface="Georgia" panose="02040502050405020303"/>
                <a:cs typeface="Georgia" panose="02040502050405020303"/>
                <a:sym typeface="Georgia" panose="02040502050405020303"/>
              </a:rPr>
              <a:t>avoid double taxation</a:t>
            </a:r>
            <a:endParaRPr sz="140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Encourage free flow of international trade and investment</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Allow easy transfer of technology</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Provide reasonable legal and fiscal certainty</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Provide mutually acceptable basis for sharing of tax revenue</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Prevent discrimination between taxpayers</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0" lvl="0" indent="-229235" algn="l" rtl="0">
              <a:lnSpc>
                <a:spcPct val="100000"/>
              </a:lnSpc>
              <a:spcBef>
                <a:spcPts val="605"/>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Exchange of information to combat tax avoidance / tax evasion</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319405" marR="394970" lvl="0" indent="-228600" algn="l" rtl="0">
              <a:lnSpc>
                <a:spcPct val="100000"/>
              </a:lnSpc>
              <a:spcBef>
                <a:spcPts val="600"/>
              </a:spcBef>
              <a:spcAft>
                <a:spcPts val="0"/>
              </a:spcAft>
              <a:buClr>
                <a:srgbClr val="000000"/>
              </a:buClr>
              <a:buSzPts val="1400"/>
              <a:buFont typeface="Georgia" panose="02040502050405020303"/>
              <a:buChar char="•"/>
            </a:pP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Promotion of cross border transaction through elimination of double taxation</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790" name="Google Shape;790;p89"/>
          <p:cNvSpPr txBox="1"/>
          <p:nvPr/>
        </p:nvSpPr>
        <p:spPr>
          <a:xfrm>
            <a:off x="6275832" y="2313432"/>
            <a:ext cx="5473200" cy="2016600"/>
          </a:xfrm>
          <a:prstGeom prst="rect">
            <a:avLst/>
          </a:prstGeom>
          <a:solidFill>
            <a:srgbClr val="F1F1F1"/>
          </a:solidFill>
          <a:ln>
            <a:noFill/>
          </a:ln>
        </p:spPr>
        <p:txBody>
          <a:bodyPr spcFirstLastPara="1" wrap="square" lIns="0" tIns="41275" rIns="0" bIns="0" anchor="t" anchorCtr="0">
            <a:spAutoFit/>
          </a:bodyPr>
          <a:lstStyle/>
          <a:p>
            <a:pPr marL="45720" marR="0" lvl="0" indent="0" algn="l" rtl="0">
              <a:lnSpc>
                <a:spcPct val="100000"/>
              </a:lnSpc>
              <a:spcBef>
                <a:spcPts val="0"/>
              </a:spcBef>
              <a:spcAft>
                <a:spcPts val="0"/>
              </a:spcAft>
              <a:buClr>
                <a:srgbClr val="000000"/>
              </a:buClr>
              <a:buSzPts val="1400"/>
              <a:buFont typeface="Georgia" panose="02040502050405020303"/>
              <a:buNone/>
            </a:pPr>
            <a:r>
              <a:rPr lang="en-US" sz="1400" b="1" i="0" u="none" strike="noStrike" cap="none">
                <a:solidFill>
                  <a:srgbClr val="000000"/>
                </a:solidFill>
                <a:latin typeface="Georgia" panose="02040502050405020303"/>
                <a:ea typeface="Georgia" panose="02040502050405020303"/>
                <a:cs typeface="Georgia" panose="02040502050405020303"/>
                <a:sym typeface="Georgia" panose="02040502050405020303"/>
              </a:rPr>
              <a:t>Types of Tax Treaties:</a:t>
            </a:r>
            <a:endParaRPr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274320" marR="0" lvl="0" indent="-229235" algn="l" rtl="0">
              <a:lnSpc>
                <a:spcPct val="100000"/>
              </a:lnSpc>
              <a:spcBef>
                <a:spcPts val="1200"/>
              </a:spcBef>
              <a:spcAft>
                <a:spcPts val="0"/>
              </a:spcAft>
              <a:buClr>
                <a:srgbClr val="000000"/>
              </a:buClr>
              <a:buSzPts val="1400"/>
              <a:buFont typeface="Georgia" panose="02040502050405020303"/>
              <a:buChar char="•"/>
            </a:pPr>
            <a:r>
              <a:rPr lang="en-US" sz="1400" b="1" i="0" u="none" strike="noStrike" cap="none">
                <a:solidFill>
                  <a:srgbClr val="000000"/>
                </a:solidFill>
                <a:latin typeface="Georgia" panose="02040502050405020303"/>
                <a:ea typeface="Georgia" panose="02040502050405020303"/>
                <a:cs typeface="Georgia" panose="02040502050405020303"/>
                <a:sym typeface="Georgia" panose="02040502050405020303"/>
              </a:rPr>
              <a:t>Comprehensive Tax Treaties</a:t>
            </a: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 – USA, UK, Canada, </a:t>
            </a:r>
            <a:r>
              <a:rPr lang="en-US" sz="2100" b="0" i="0" u="none" strike="noStrike" cap="none" baseline="30000">
                <a:solidFill>
                  <a:srgbClr val="000000"/>
                </a:solidFill>
                <a:latin typeface="Georgia" panose="02040502050405020303"/>
                <a:ea typeface="Georgia" panose="02040502050405020303"/>
                <a:cs typeface="Georgia" panose="02040502050405020303"/>
                <a:sym typeface="Georgia" panose="02040502050405020303"/>
              </a:rPr>
              <a:t>France, Singapore, Mauritius, etc</a:t>
            </a:r>
            <a:r>
              <a:rPr lang="en-US" sz="2100" baseline="30000">
                <a:solidFill>
                  <a:srgbClr val="000000"/>
                </a:solidFill>
                <a:latin typeface="Georgia" panose="02040502050405020303"/>
                <a:ea typeface="Georgia" panose="02040502050405020303"/>
                <a:cs typeface="Georgia" panose="02040502050405020303"/>
                <a:sym typeface="Georgia" panose="02040502050405020303"/>
              </a:rPr>
              <a:t>.</a:t>
            </a:r>
            <a:endParaRPr sz="2100" b="0" i="0" u="none" strike="noStrike" cap="none" baseline="30000">
              <a:solidFill>
                <a:srgbClr val="000000"/>
              </a:solidFill>
              <a:latin typeface="Georgia" panose="02040502050405020303"/>
              <a:ea typeface="Georgia" panose="02040502050405020303"/>
              <a:cs typeface="Georgia" panose="02040502050405020303"/>
              <a:sym typeface="Georgia" panose="02040502050405020303"/>
            </a:endParaRPr>
          </a:p>
          <a:p>
            <a:pPr marL="274320" marR="0" lvl="0" indent="-229235" algn="l" rtl="0">
              <a:lnSpc>
                <a:spcPct val="79000"/>
              </a:lnSpc>
              <a:spcBef>
                <a:spcPts val="1200"/>
              </a:spcBef>
              <a:spcAft>
                <a:spcPts val="0"/>
              </a:spcAft>
              <a:buClr>
                <a:srgbClr val="000000"/>
              </a:buClr>
              <a:buSzPts val="1400"/>
              <a:buFont typeface="Georgia" panose="02040502050405020303"/>
              <a:buChar char="•"/>
            </a:pPr>
            <a:r>
              <a:rPr lang="en-US" sz="1400" b="1" i="0" u="none" strike="noStrike" cap="none">
                <a:solidFill>
                  <a:srgbClr val="000000"/>
                </a:solidFill>
                <a:latin typeface="Georgia" panose="02040502050405020303"/>
                <a:ea typeface="Georgia" panose="02040502050405020303"/>
                <a:cs typeface="Georgia" panose="02040502050405020303"/>
                <a:sym typeface="Georgia" panose="02040502050405020303"/>
              </a:rPr>
              <a:t>Limited Tax Treaties</a:t>
            </a: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 –</a:t>
            </a:r>
            <a:r>
              <a:rPr lang="en-US" sz="1400">
                <a:solidFill>
                  <a:srgbClr val="000000"/>
                </a:solidFill>
                <a:latin typeface="Georgia" panose="02040502050405020303"/>
                <a:ea typeface="Georgia" panose="02040502050405020303"/>
                <a:cs typeface="Georgia" panose="02040502050405020303"/>
                <a:sym typeface="Georgia" panose="02040502050405020303"/>
              </a:rPr>
              <a:t> </a:t>
            </a:r>
            <a:r>
              <a:rPr lang="en-US" sz="2100" b="0" i="0" u="none" strike="noStrike" cap="none" baseline="30000">
                <a:solidFill>
                  <a:srgbClr val="000000"/>
                </a:solidFill>
                <a:latin typeface="Georgia" panose="02040502050405020303"/>
                <a:ea typeface="Georgia" panose="02040502050405020303"/>
                <a:cs typeface="Georgia" panose="02040502050405020303"/>
                <a:sym typeface="Georgia" panose="02040502050405020303"/>
              </a:rPr>
              <a:t>Afghanistan (operating aircraft),</a:t>
            </a:r>
            <a:r>
              <a:rPr lang="en-US" sz="2100" baseline="30000">
                <a:solidFill>
                  <a:srgbClr val="000000"/>
                </a:solidFill>
                <a:latin typeface="Georgia" panose="02040502050405020303"/>
                <a:ea typeface="Georgia" panose="02040502050405020303"/>
                <a:cs typeface="Georgia" panose="02040502050405020303"/>
                <a:sym typeface="Georgia" panose="02040502050405020303"/>
              </a:rPr>
              <a:t> </a:t>
            </a: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Pakistan (air transport)</a:t>
            </a:r>
            <a:r>
              <a:rPr lang="en-US" sz="1400">
                <a:solidFill>
                  <a:srgbClr val="000000"/>
                </a:solidFill>
                <a:latin typeface="Georgia" panose="02040502050405020303"/>
                <a:ea typeface="Georgia" panose="02040502050405020303"/>
                <a:cs typeface="Georgia" panose="02040502050405020303"/>
                <a:sym typeface="Georgia" panose="02040502050405020303"/>
              </a:rPr>
              <a:t>, Iran</a:t>
            </a: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 etc.</a:t>
            </a:r>
            <a:endParaRPr sz="21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a:p>
            <a:pPr marL="274320" marR="0" lvl="0" indent="-229235" algn="l" rtl="0">
              <a:lnSpc>
                <a:spcPct val="100000"/>
              </a:lnSpc>
              <a:spcBef>
                <a:spcPts val="1200"/>
              </a:spcBef>
              <a:spcAft>
                <a:spcPts val="0"/>
              </a:spcAft>
              <a:buClr>
                <a:srgbClr val="000000"/>
              </a:buClr>
              <a:buSzPts val="1400"/>
              <a:buFont typeface="Georgia" panose="02040502050405020303"/>
              <a:buChar char="•"/>
            </a:pPr>
            <a:r>
              <a:rPr lang="en-US" sz="1400" b="1" i="0" u="none" strike="noStrike" cap="none">
                <a:solidFill>
                  <a:srgbClr val="000000"/>
                </a:solidFill>
                <a:latin typeface="Georgia" panose="02040502050405020303"/>
                <a:ea typeface="Georgia" panose="02040502050405020303"/>
                <a:cs typeface="Georgia" panose="02040502050405020303"/>
                <a:sym typeface="Georgia" panose="02040502050405020303"/>
              </a:rPr>
              <a:t>Tax Information Exchange Treaties</a:t>
            </a:r>
            <a:r>
              <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rPr>
              <a:t> – BVI, Cayman Islands, etc.</a:t>
            </a:r>
            <a:endParaRPr lang="en-US" sz="1400" b="0" i="0" u="none" strike="noStrike" cap="none">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791" name="Google Shape;791;p89"/>
          <p:cNvSpPr txBox="1"/>
          <p:nvPr/>
        </p:nvSpPr>
        <p:spPr>
          <a:xfrm>
            <a:off x="458723" y="5267298"/>
            <a:ext cx="11289600" cy="303900"/>
          </a:xfrm>
          <a:prstGeom prst="rect">
            <a:avLst/>
          </a:prstGeom>
          <a:solidFill>
            <a:schemeClr val="accent2"/>
          </a:solidFill>
          <a:ln>
            <a:noFill/>
          </a:ln>
        </p:spPr>
        <p:txBody>
          <a:bodyPr spcFirstLastPara="1" wrap="square" lIns="0" tIns="87625" rIns="0" bIns="0" anchor="t" anchorCtr="0">
            <a:spAutoFit/>
          </a:bodyPr>
          <a:lstStyle/>
          <a:p>
            <a:pPr marL="0" marR="0" lvl="0" indent="0" algn="ctr" rtl="0">
              <a:lnSpc>
                <a:spcPct val="100000"/>
              </a:lnSpc>
              <a:spcBef>
                <a:spcPts val="0"/>
              </a:spcBef>
              <a:spcAft>
                <a:spcPts val="0"/>
              </a:spcAft>
              <a:buClr>
                <a:schemeClr val="lt1"/>
              </a:buClr>
              <a:buSzPts val="1400"/>
              <a:buFont typeface="Georgia" panose="02040502050405020303"/>
              <a:buNone/>
            </a:pPr>
            <a:r>
              <a:rPr lang="en-US" sz="1400" b="1" i="0" u="none" strike="noStrike" cap="none">
                <a:solidFill>
                  <a:schemeClr val="lt1"/>
                </a:solidFill>
                <a:latin typeface="Georgia" panose="02040502050405020303"/>
                <a:ea typeface="Georgia" panose="02040502050405020303"/>
                <a:cs typeface="Georgia" panose="02040502050405020303"/>
                <a:sym typeface="Georgia" panose="02040502050405020303"/>
              </a:rPr>
              <a:t>India has signed ~ 97 tax treaties with other countries</a:t>
            </a:r>
            <a:endParaRPr sz="1400" b="0" i="0" u="none" strike="noStrike" cap="none">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792" name="Google Shape;792;p8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97" name="Shape 797"/>
        <p:cNvGrpSpPr/>
        <p:nvPr/>
      </p:nvGrpSpPr>
      <p:grpSpPr>
        <a:xfrm>
          <a:off x="0" y="0"/>
          <a:ext cx="0" cy="0"/>
          <a:chOff x="0" y="0"/>
          <a:chExt cx="0" cy="0"/>
        </a:xfrm>
      </p:grpSpPr>
      <p:sp>
        <p:nvSpPr>
          <p:cNvPr id="798" name="Google Shape;798;p90"/>
          <p:cNvSpPr txBox="1"/>
          <p:nvPr>
            <p:ph type="title"/>
          </p:nvPr>
        </p:nvSpPr>
        <p:spPr>
          <a:xfrm>
            <a:off x="384692" y="322933"/>
            <a:ext cx="6602700" cy="917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Georgia" panose="02040502050405020303"/>
              <a:buNone/>
            </a:pPr>
            <a:r>
              <a:rPr lang="en-US" sz="2800"/>
              <a:t>DTAA Models, Structure &amp; Interpretation</a:t>
            </a:r>
            <a:endParaRPr lang="en-US" sz="2800"/>
          </a:p>
        </p:txBody>
      </p:sp>
      <p:pic>
        <p:nvPicPr>
          <p:cNvPr id="799" name="Google Shape;799;p90" descr="image16.jpeg"/>
          <p:cNvPicPr preferRelativeResize="0"/>
          <p:nvPr/>
        </p:nvPicPr>
        <p:blipFill rotWithShape="1">
          <a:blip r:embed="rId1"/>
          <a:srcRect l="27284" r="27288"/>
          <a:stretch>
            <a:fillRect/>
          </a:stretch>
        </p:blipFill>
        <p:spPr>
          <a:xfrm>
            <a:off x="7515826" y="0"/>
            <a:ext cx="4676174" cy="6858000"/>
          </a:xfrm>
          <a:prstGeom prst="rect">
            <a:avLst/>
          </a:prstGeom>
          <a:noFill/>
          <a:ln>
            <a:noFill/>
          </a:ln>
        </p:spPr>
      </p:pic>
      <p:sp>
        <p:nvSpPr>
          <p:cNvPr id="800" name="Google Shape;800;p90"/>
          <p:cNvSpPr/>
          <p:nvPr/>
        </p:nvSpPr>
        <p:spPr>
          <a:xfrm>
            <a:off x="500332" y="715995"/>
            <a:ext cx="6375000" cy="4804800"/>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400"/>
              <a:buFont typeface="Noto Sans Symbols"/>
              <a:buChar char="⮚"/>
            </a:pPr>
            <a:r>
              <a:rPr lang="en-US" sz="1400" b="1">
                <a:solidFill>
                  <a:schemeClr val="dk1"/>
                </a:solidFill>
                <a:latin typeface="Georgia" panose="02040502050405020303"/>
                <a:ea typeface="Georgia" panose="02040502050405020303"/>
                <a:cs typeface="Georgia" panose="02040502050405020303"/>
                <a:sym typeface="Georgia" panose="02040502050405020303"/>
              </a:rPr>
              <a:t>Three Main Models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a:p>
            <a:pPr marL="742950" marR="0" lvl="1" indent="-285750" algn="l" rtl="0">
              <a:spcBef>
                <a:spcPts val="600"/>
              </a:spcBef>
              <a:spcAft>
                <a:spcPts val="0"/>
              </a:spcAft>
              <a:buClr>
                <a:schemeClr val="dk1"/>
              </a:buClr>
              <a:buSzPts val="1400"/>
              <a:buFont typeface="Arial" panose="020B0604020202020204"/>
              <a:buChar char="•"/>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US Model: used by the US in negotiating its treaties</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742950" marR="0" lvl="1" indent="-285750" algn="l" rtl="0">
              <a:spcBef>
                <a:spcPts val="600"/>
              </a:spcBef>
              <a:spcAft>
                <a:spcPts val="0"/>
              </a:spcAft>
              <a:buClr>
                <a:schemeClr val="dk1"/>
              </a:buClr>
              <a:buSzPts val="1400"/>
              <a:buFont typeface="Arial" panose="020B0604020202020204"/>
              <a:buChar char="•"/>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UN Model: used by developing nations; advocates source principle</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742950" marR="0" lvl="1" indent="-285750" algn="l" rtl="0">
              <a:spcBef>
                <a:spcPts val="600"/>
              </a:spcBef>
              <a:spcAft>
                <a:spcPts val="0"/>
              </a:spcAft>
              <a:buClr>
                <a:schemeClr val="dk1"/>
              </a:buClr>
              <a:buSzPts val="1400"/>
              <a:buFont typeface="Arial" panose="020B0604020202020204"/>
              <a:buChar char="•"/>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OECD Model: used between developed nations; advocates residence principle</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742950" marR="0" lvl="1" indent="-285750" algn="l" rtl="0">
              <a:spcBef>
                <a:spcPts val="600"/>
              </a:spcBef>
              <a:spcAft>
                <a:spcPts val="0"/>
              </a:spcAft>
              <a:buClr>
                <a:schemeClr val="dk1"/>
              </a:buClr>
              <a:buSzPts val="1400"/>
              <a:buFont typeface="Arial" panose="020B0604020202020204"/>
              <a:buChar char="•"/>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Most DTAAs signed by India are based on the UN Model</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196850" algn="l" rtl="0">
              <a:spcBef>
                <a:spcPts val="600"/>
              </a:spcBef>
              <a:spcAft>
                <a:spcPts val="0"/>
              </a:spcAft>
              <a:buClr>
                <a:schemeClr val="dk1"/>
              </a:buClr>
              <a:buSzPts val="1400"/>
              <a:buFont typeface="Arial" panose="020B0604020202020204"/>
              <a:buNone/>
            </a:pPr>
            <a:endParaRPr sz="1400" b="1">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285750" algn="l" rtl="0">
              <a:spcBef>
                <a:spcPts val="600"/>
              </a:spcBef>
              <a:spcAft>
                <a:spcPts val="0"/>
              </a:spcAft>
              <a:buClr>
                <a:schemeClr val="dk1"/>
              </a:buClr>
              <a:buSzPts val="1400"/>
              <a:buFont typeface="Noto Sans Symbols"/>
              <a:buChar char="⮚"/>
            </a:pPr>
            <a:r>
              <a:rPr lang="en-US" sz="1400" b="1">
                <a:solidFill>
                  <a:schemeClr val="dk1"/>
                </a:solidFill>
                <a:latin typeface="Georgia" panose="02040502050405020303"/>
                <a:ea typeface="Georgia" panose="02040502050405020303"/>
                <a:cs typeface="Georgia" panose="02040502050405020303"/>
                <a:sym typeface="Georgia" panose="02040502050405020303"/>
              </a:rPr>
              <a:t>Structure &amp; Interpretation</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a:p>
            <a:pPr marL="742950" marR="0" lvl="1" indent="-285750" algn="l" rtl="0">
              <a:spcBef>
                <a:spcPts val="600"/>
              </a:spcBef>
              <a:spcAft>
                <a:spcPts val="0"/>
              </a:spcAft>
              <a:buClr>
                <a:schemeClr val="dk1"/>
              </a:buClr>
              <a:buSzPts val="1400"/>
              <a:buFont typeface="Arial" panose="020B0604020202020204"/>
              <a:buChar char="•"/>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Structure: Main Text, Protocol, Exchange of Notes, MoU</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742950" marR="0" lvl="1" indent="-285750" algn="l" rtl="0">
              <a:spcBef>
                <a:spcPts val="600"/>
              </a:spcBef>
              <a:spcAft>
                <a:spcPts val="0"/>
              </a:spcAft>
              <a:buClr>
                <a:schemeClr val="dk1"/>
              </a:buClr>
              <a:buSzPts val="1400"/>
              <a:buFont typeface="Arial" panose="020B0604020202020204"/>
              <a:buChar char="•"/>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Interpretation aids: Judicial Precedents, MoU &amp; Protocol, Domestic Law, Model Conventions</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04" name="Shape 804"/>
        <p:cNvGrpSpPr/>
        <p:nvPr/>
      </p:nvGrpSpPr>
      <p:grpSpPr>
        <a:xfrm>
          <a:off x="0" y="0"/>
          <a:ext cx="0" cy="0"/>
          <a:chOff x="0" y="0"/>
          <a:chExt cx="0" cy="0"/>
        </a:xfrm>
      </p:grpSpPr>
      <p:sp>
        <p:nvSpPr>
          <p:cNvPr id="805" name="Google Shape;805;p91"/>
          <p:cNvSpPr txBox="1"/>
          <p:nvPr>
            <p:ph type="title"/>
          </p:nvPr>
        </p:nvSpPr>
        <p:spPr>
          <a:xfrm>
            <a:off x="444387" y="179447"/>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How to Access a DTAA: 8-Step Framework</a:t>
            </a:r>
            <a:endParaRPr lang="en-US" sz="2800"/>
          </a:p>
        </p:txBody>
      </p:sp>
      <p:sp>
        <p:nvSpPr>
          <p:cNvPr id="806" name="Google Shape;806;p91"/>
          <p:cNvSpPr/>
          <p:nvPr/>
        </p:nvSpPr>
        <p:spPr>
          <a:xfrm>
            <a:off x="2438281" y="1343290"/>
            <a:ext cx="7315896" cy="4990501"/>
          </a:xfrm>
          <a:custGeom>
            <a:avLst/>
            <a:gdLst/>
            <a:ahLst/>
            <a:cxnLst/>
            <a:rect l="l" t="t" r="r" b="b"/>
            <a:pathLst>
              <a:path w="4766056" h="3251141" extrusionOk="0">
                <a:moveTo>
                  <a:pt x="1877070" y="0"/>
                </a:moveTo>
                <a:lnTo>
                  <a:pt x="2889033" y="0"/>
                </a:lnTo>
                <a:lnTo>
                  <a:pt x="4766056" y="3251141"/>
                </a:lnTo>
                <a:lnTo>
                  <a:pt x="0" y="3251141"/>
                </a:lnTo>
                <a:lnTo>
                  <a:pt x="187707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07" name="Google Shape;807;p91"/>
          <p:cNvSpPr/>
          <p:nvPr/>
        </p:nvSpPr>
        <p:spPr>
          <a:xfrm>
            <a:off x="4194987" y="3157401"/>
            <a:ext cx="837648" cy="2321682"/>
          </a:xfrm>
          <a:custGeom>
            <a:avLst/>
            <a:gdLst/>
            <a:ahLst/>
            <a:cxnLst/>
            <a:rect l="l" t="t" r="r" b="b"/>
            <a:pathLst>
              <a:path w="754638" h="2091605" extrusionOk="0">
                <a:moveTo>
                  <a:pt x="754639" y="2091605"/>
                </a:moveTo>
                <a:cubicBezTo>
                  <a:pt x="754639" y="2091605"/>
                  <a:pt x="257476" y="2009164"/>
                  <a:pt x="48664" y="1492842"/>
                </a:cubicBezTo>
                <a:cubicBezTo>
                  <a:pt x="-206207" y="862148"/>
                  <a:pt x="623043" y="0"/>
                  <a:pt x="623043" y="0"/>
                </a:cubicBezTo>
                <a:cubicBezTo>
                  <a:pt x="623043" y="0"/>
                  <a:pt x="430874" y="747002"/>
                  <a:pt x="491059" y="1211265"/>
                </a:cubicBezTo>
                <a:cubicBezTo>
                  <a:pt x="557438" y="1722555"/>
                  <a:pt x="754639" y="2091605"/>
                  <a:pt x="754639" y="20916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08" name="Google Shape;808;p91"/>
          <p:cNvSpPr/>
          <p:nvPr/>
        </p:nvSpPr>
        <p:spPr>
          <a:xfrm>
            <a:off x="3932071" y="2470324"/>
            <a:ext cx="1711629" cy="1744912"/>
          </a:xfrm>
          <a:custGeom>
            <a:avLst/>
            <a:gdLst/>
            <a:ahLst/>
            <a:cxnLst/>
            <a:rect l="l" t="t" r="r" b="b"/>
            <a:pathLst>
              <a:path w="1542008" h="1571993" extrusionOk="0">
                <a:moveTo>
                  <a:pt x="155991" y="1571994"/>
                </a:moveTo>
                <a:cubicBezTo>
                  <a:pt x="155991" y="1571994"/>
                  <a:pt x="-137198" y="1162110"/>
                  <a:pt x="80323" y="649466"/>
                </a:cubicBezTo>
                <a:cubicBezTo>
                  <a:pt x="346031" y="23223"/>
                  <a:pt x="1542008" y="0"/>
                  <a:pt x="1542008" y="0"/>
                </a:cubicBezTo>
                <a:cubicBezTo>
                  <a:pt x="1542008" y="0"/>
                  <a:pt x="877835" y="392079"/>
                  <a:pt x="592194" y="763064"/>
                </a:cubicBezTo>
                <a:cubicBezTo>
                  <a:pt x="277524" y="1171593"/>
                  <a:pt x="155991" y="1571994"/>
                  <a:pt x="155991" y="15719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09" name="Google Shape;809;p91"/>
          <p:cNvSpPr/>
          <p:nvPr/>
        </p:nvSpPr>
        <p:spPr>
          <a:xfrm>
            <a:off x="4343255" y="1827802"/>
            <a:ext cx="2321680" cy="837724"/>
          </a:xfrm>
          <a:custGeom>
            <a:avLst/>
            <a:gdLst/>
            <a:ahLst/>
            <a:cxnLst/>
            <a:rect l="l" t="t" r="r" b="b"/>
            <a:pathLst>
              <a:path w="2091604" h="754706" extrusionOk="0">
                <a:moveTo>
                  <a:pt x="0" y="754706"/>
                </a:moveTo>
                <a:cubicBezTo>
                  <a:pt x="0" y="754706"/>
                  <a:pt x="82441" y="257544"/>
                  <a:pt x="598763" y="48732"/>
                </a:cubicBezTo>
                <a:cubicBezTo>
                  <a:pt x="1229457" y="-206333"/>
                  <a:pt x="2091605" y="622917"/>
                  <a:pt x="2091605" y="622917"/>
                </a:cubicBezTo>
                <a:cubicBezTo>
                  <a:pt x="2091605" y="622917"/>
                  <a:pt x="1344603" y="430747"/>
                  <a:pt x="880340" y="490933"/>
                </a:cubicBezTo>
                <a:cubicBezTo>
                  <a:pt x="369050" y="557506"/>
                  <a:pt x="0" y="754706"/>
                  <a:pt x="0" y="75470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10" name="Google Shape;810;p91"/>
          <p:cNvSpPr/>
          <p:nvPr/>
        </p:nvSpPr>
        <p:spPr>
          <a:xfrm>
            <a:off x="5607949" y="1564961"/>
            <a:ext cx="1744912" cy="1711629"/>
          </a:xfrm>
          <a:custGeom>
            <a:avLst/>
            <a:gdLst/>
            <a:ahLst/>
            <a:cxnLst/>
            <a:rect l="l" t="t" r="r" b="b"/>
            <a:pathLst>
              <a:path w="1571993" h="1542008" extrusionOk="0">
                <a:moveTo>
                  <a:pt x="0" y="155991"/>
                </a:moveTo>
                <a:cubicBezTo>
                  <a:pt x="0" y="155991"/>
                  <a:pt x="409883" y="-137198"/>
                  <a:pt x="922528" y="80323"/>
                </a:cubicBezTo>
                <a:cubicBezTo>
                  <a:pt x="1548771" y="346031"/>
                  <a:pt x="1571994" y="1542008"/>
                  <a:pt x="1571994" y="1542008"/>
                </a:cubicBezTo>
                <a:cubicBezTo>
                  <a:pt x="1571994" y="1542008"/>
                  <a:pt x="1179721" y="877835"/>
                  <a:pt x="808736" y="592194"/>
                </a:cubicBezTo>
                <a:cubicBezTo>
                  <a:pt x="400401" y="277524"/>
                  <a:pt x="0" y="155991"/>
                  <a:pt x="0" y="1559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11" name="Google Shape;811;p91"/>
          <p:cNvSpPr/>
          <p:nvPr/>
        </p:nvSpPr>
        <p:spPr>
          <a:xfrm>
            <a:off x="7158445" y="1976145"/>
            <a:ext cx="837724" cy="2321680"/>
          </a:xfrm>
          <a:custGeom>
            <a:avLst/>
            <a:gdLst/>
            <a:ahLst/>
            <a:cxnLst/>
            <a:rect l="l" t="t" r="r" b="b"/>
            <a:pathLst>
              <a:path w="754706" h="2091604" extrusionOk="0">
                <a:moveTo>
                  <a:pt x="0" y="0"/>
                </a:moveTo>
                <a:cubicBezTo>
                  <a:pt x="0" y="0"/>
                  <a:pt x="497163" y="82635"/>
                  <a:pt x="705975" y="598763"/>
                </a:cubicBezTo>
                <a:cubicBezTo>
                  <a:pt x="961039" y="1229457"/>
                  <a:pt x="131790" y="2091605"/>
                  <a:pt x="131790" y="2091605"/>
                </a:cubicBezTo>
                <a:cubicBezTo>
                  <a:pt x="131790" y="2091605"/>
                  <a:pt x="323959" y="1344603"/>
                  <a:pt x="263773" y="880340"/>
                </a:cubicBezTo>
                <a:cubicBezTo>
                  <a:pt x="197201" y="369050"/>
                  <a:pt x="0" y="0"/>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12" name="Google Shape;812;p91"/>
          <p:cNvSpPr/>
          <p:nvPr/>
        </p:nvSpPr>
        <p:spPr>
          <a:xfrm>
            <a:off x="6546418" y="3240839"/>
            <a:ext cx="1711629" cy="1744912"/>
          </a:xfrm>
          <a:custGeom>
            <a:avLst/>
            <a:gdLst/>
            <a:ahLst/>
            <a:cxnLst/>
            <a:rect l="l" t="t" r="r" b="b"/>
            <a:pathLst>
              <a:path w="1542008" h="1571993" extrusionOk="0">
                <a:moveTo>
                  <a:pt x="1386017" y="0"/>
                </a:moveTo>
                <a:cubicBezTo>
                  <a:pt x="1386017" y="0"/>
                  <a:pt x="1679206" y="409883"/>
                  <a:pt x="1461685" y="922528"/>
                </a:cubicBezTo>
                <a:cubicBezTo>
                  <a:pt x="1195977" y="1548771"/>
                  <a:pt x="0" y="1571994"/>
                  <a:pt x="0" y="1571994"/>
                </a:cubicBezTo>
                <a:cubicBezTo>
                  <a:pt x="0" y="1571994"/>
                  <a:pt x="664174" y="1179721"/>
                  <a:pt x="949815" y="808736"/>
                </a:cubicBezTo>
                <a:cubicBezTo>
                  <a:pt x="1264485" y="400401"/>
                  <a:pt x="1386017" y="0"/>
                  <a:pt x="1386017"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13" name="Google Shape;813;p91"/>
          <p:cNvSpPr/>
          <p:nvPr/>
        </p:nvSpPr>
        <p:spPr>
          <a:xfrm>
            <a:off x="5524511" y="4791335"/>
            <a:ext cx="2321682" cy="837724"/>
          </a:xfrm>
          <a:custGeom>
            <a:avLst/>
            <a:gdLst/>
            <a:ahLst/>
            <a:cxnLst/>
            <a:rect l="l" t="t" r="r" b="b"/>
            <a:pathLst>
              <a:path w="2091605" h="754706" extrusionOk="0">
                <a:moveTo>
                  <a:pt x="2091605" y="0"/>
                </a:moveTo>
                <a:cubicBezTo>
                  <a:pt x="2091605" y="0"/>
                  <a:pt x="2009164" y="497163"/>
                  <a:pt x="1492842" y="705975"/>
                </a:cubicBezTo>
                <a:cubicBezTo>
                  <a:pt x="862148" y="961039"/>
                  <a:pt x="0" y="131790"/>
                  <a:pt x="0" y="131790"/>
                </a:cubicBezTo>
                <a:cubicBezTo>
                  <a:pt x="0" y="131790"/>
                  <a:pt x="747002" y="323959"/>
                  <a:pt x="1211265" y="263773"/>
                </a:cubicBezTo>
                <a:cubicBezTo>
                  <a:pt x="1722555" y="197201"/>
                  <a:pt x="2091605" y="0"/>
                  <a:pt x="2091605"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14" name="Google Shape;814;p91"/>
          <p:cNvSpPr/>
          <p:nvPr/>
        </p:nvSpPr>
        <p:spPr>
          <a:xfrm>
            <a:off x="4837434" y="4179308"/>
            <a:ext cx="1744912" cy="1711629"/>
          </a:xfrm>
          <a:custGeom>
            <a:avLst/>
            <a:gdLst/>
            <a:ahLst/>
            <a:cxnLst/>
            <a:rect l="l" t="t" r="r" b="b"/>
            <a:pathLst>
              <a:path w="1571993" h="1542008" extrusionOk="0">
                <a:moveTo>
                  <a:pt x="1571994" y="1386017"/>
                </a:moveTo>
                <a:cubicBezTo>
                  <a:pt x="1571994" y="1386017"/>
                  <a:pt x="1162110" y="1679206"/>
                  <a:pt x="649466" y="1461685"/>
                </a:cubicBezTo>
                <a:cubicBezTo>
                  <a:pt x="23223" y="1195977"/>
                  <a:pt x="0" y="0"/>
                  <a:pt x="0" y="0"/>
                </a:cubicBezTo>
                <a:cubicBezTo>
                  <a:pt x="0" y="0"/>
                  <a:pt x="392273" y="664174"/>
                  <a:pt x="763258" y="949815"/>
                </a:cubicBezTo>
                <a:cubicBezTo>
                  <a:pt x="1171593" y="1264485"/>
                  <a:pt x="1571994" y="1386017"/>
                  <a:pt x="1571994" y="13860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815" name="Google Shape;815;p91"/>
          <p:cNvSpPr txBox="1"/>
          <p:nvPr/>
        </p:nvSpPr>
        <p:spPr>
          <a:xfrm>
            <a:off x="6298694" y="1757214"/>
            <a:ext cx="5457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panose="020B0604020202020204"/>
                <a:ea typeface="Arial" panose="020B0604020202020204"/>
                <a:cs typeface="Arial" panose="020B0604020202020204"/>
                <a:sym typeface="Arial" panose="020B0604020202020204"/>
              </a:rPr>
              <a:t>01</a:t>
            </a: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816" name="Google Shape;816;p91"/>
          <p:cNvSpPr txBox="1"/>
          <p:nvPr/>
        </p:nvSpPr>
        <p:spPr>
          <a:xfrm>
            <a:off x="7430374" y="2648625"/>
            <a:ext cx="545700" cy="3078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dk1"/>
                </a:solidFill>
                <a:latin typeface="Arial" panose="020B0604020202020204"/>
                <a:ea typeface="Arial" panose="020B0604020202020204"/>
                <a:cs typeface="Arial" panose="020B0604020202020204"/>
                <a:sym typeface="Arial" panose="020B0604020202020204"/>
              </a:rPr>
              <a:t>02</a:t>
            </a:r>
            <a:endParaRPr sz="1100">
              <a:solidFill>
                <a:schemeClr val="dk1"/>
              </a:solidFill>
              <a:latin typeface="Arial" panose="020B0604020202020204"/>
              <a:ea typeface="Arial" panose="020B0604020202020204"/>
              <a:cs typeface="Arial" panose="020B0604020202020204"/>
              <a:sym typeface="Arial" panose="020B0604020202020204"/>
            </a:endParaRPr>
          </a:p>
        </p:txBody>
      </p:sp>
      <p:sp>
        <p:nvSpPr>
          <p:cNvPr id="817" name="Google Shape;817;p91"/>
          <p:cNvSpPr txBox="1"/>
          <p:nvPr/>
        </p:nvSpPr>
        <p:spPr>
          <a:xfrm>
            <a:off x="7580545" y="4112361"/>
            <a:ext cx="5457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panose="020B0604020202020204"/>
                <a:ea typeface="Arial" panose="020B0604020202020204"/>
                <a:cs typeface="Arial" panose="020B0604020202020204"/>
                <a:sym typeface="Arial" panose="020B0604020202020204"/>
              </a:rPr>
              <a:t>03</a:t>
            </a: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818" name="Google Shape;818;p91"/>
          <p:cNvSpPr txBox="1"/>
          <p:nvPr/>
        </p:nvSpPr>
        <p:spPr>
          <a:xfrm>
            <a:off x="6748746" y="5166021"/>
            <a:ext cx="5457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panose="020B0604020202020204"/>
                <a:ea typeface="Arial" panose="020B0604020202020204"/>
                <a:cs typeface="Arial" panose="020B0604020202020204"/>
                <a:sym typeface="Arial" panose="020B0604020202020204"/>
              </a:rPr>
              <a:t>04</a:t>
            </a: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819" name="Google Shape;819;p91"/>
          <p:cNvSpPr txBox="1"/>
          <p:nvPr/>
        </p:nvSpPr>
        <p:spPr>
          <a:xfrm>
            <a:off x="5438037" y="5414666"/>
            <a:ext cx="5457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panose="020B0604020202020204"/>
                <a:ea typeface="Arial" panose="020B0604020202020204"/>
                <a:cs typeface="Arial" panose="020B0604020202020204"/>
                <a:sym typeface="Arial" panose="020B0604020202020204"/>
              </a:rPr>
              <a:t>05</a:t>
            </a: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820" name="Google Shape;820;p91"/>
          <p:cNvSpPr txBox="1"/>
          <p:nvPr/>
        </p:nvSpPr>
        <p:spPr>
          <a:xfrm>
            <a:off x="4248570" y="4627560"/>
            <a:ext cx="545700" cy="3078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dk1"/>
                </a:solidFill>
                <a:latin typeface="Arial" panose="020B0604020202020204"/>
                <a:ea typeface="Arial" panose="020B0604020202020204"/>
                <a:cs typeface="Arial" panose="020B0604020202020204"/>
                <a:sym typeface="Arial" panose="020B0604020202020204"/>
              </a:rPr>
              <a:t>06</a:t>
            </a:r>
            <a:endParaRPr sz="1100">
              <a:solidFill>
                <a:schemeClr val="dk1"/>
              </a:solidFill>
              <a:latin typeface="Arial" panose="020B0604020202020204"/>
              <a:ea typeface="Arial" panose="020B0604020202020204"/>
              <a:cs typeface="Arial" panose="020B0604020202020204"/>
              <a:sym typeface="Arial" panose="020B0604020202020204"/>
            </a:endParaRPr>
          </a:p>
        </p:txBody>
      </p:sp>
      <p:sp>
        <p:nvSpPr>
          <p:cNvPr id="821" name="Google Shape;821;p91"/>
          <p:cNvSpPr txBox="1"/>
          <p:nvPr/>
        </p:nvSpPr>
        <p:spPr>
          <a:xfrm>
            <a:off x="4022130" y="3133589"/>
            <a:ext cx="545700" cy="3078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panose="020B0604020202020204"/>
                <a:ea typeface="Arial" panose="020B0604020202020204"/>
                <a:cs typeface="Arial" panose="020B0604020202020204"/>
                <a:sym typeface="Arial" panose="020B0604020202020204"/>
              </a:rPr>
              <a:t>07</a:t>
            </a: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822" name="Google Shape;822;p91"/>
          <p:cNvSpPr txBox="1"/>
          <p:nvPr/>
        </p:nvSpPr>
        <p:spPr>
          <a:xfrm>
            <a:off x="4933243" y="1956444"/>
            <a:ext cx="545700" cy="307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panose="020B0604020202020204"/>
                <a:ea typeface="Arial" panose="020B0604020202020204"/>
                <a:cs typeface="Arial" panose="020B0604020202020204"/>
                <a:sym typeface="Arial" panose="020B0604020202020204"/>
              </a:rPr>
              <a:t>08</a:t>
            </a:r>
            <a:endParaRPr sz="1100">
              <a:solidFill>
                <a:schemeClr val="lt1"/>
              </a:solidFill>
              <a:latin typeface="Arial" panose="020B0604020202020204"/>
              <a:ea typeface="Arial" panose="020B0604020202020204"/>
              <a:cs typeface="Arial" panose="020B0604020202020204"/>
              <a:sym typeface="Arial" panose="020B0604020202020204"/>
            </a:endParaRPr>
          </a:p>
        </p:txBody>
      </p:sp>
      <p:sp>
        <p:nvSpPr>
          <p:cNvPr id="823" name="Google Shape;823;p91"/>
          <p:cNvSpPr txBox="1"/>
          <p:nvPr/>
        </p:nvSpPr>
        <p:spPr>
          <a:xfrm>
            <a:off x="6916587" y="1120217"/>
            <a:ext cx="3883200" cy="81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Domestic Law</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Check the relevant provision of the domestic law applicable to the transaction</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24" name="Google Shape;824;p91"/>
          <p:cNvSpPr txBox="1"/>
          <p:nvPr/>
        </p:nvSpPr>
        <p:spPr>
          <a:xfrm>
            <a:off x="8024373" y="2300977"/>
            <a:ext cx="3721500" cy="81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Convention Scope</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Determine if the issue falls within the scope of the applicable convention</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25" name="Google Shape;825;p91"/>
          <p:cNvSpPr txBox="1"/>
          <p:nvPr/>
        </p:nvSpPr>
        <p:spPr>
          <a:xfrm>
            <a:off x="8412915" y="3493882"/>
            <a:ext cx="3333000" cy="81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Tax Applicability</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Check that the treaty applies to the specific tax in issue</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26" name="Google Shape;826;p91"/>
          <p:cNvSpPr txBox="1"/>
          <p:nvPr/>
        </p:nvSpPr>
        <p:spPr>
          <a:xfrm>
            <a:off x="7848748" y="4967575"/>
            <a:ext cx="3897300" cy="81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Treaty Period</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Verify the treaty is in operation for the relevant taxable period in issue</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27" name="Google Shape;827;p91"/>
          <p:cNvSpPr txBox="1"/>
          <p:nvPr/>
        </p:nvSpPr>
        <p:spPr>
          <a:xfrm>
            <a:off x="772244" y="1425765"/>
            <a:ext cx="3883200" cy="815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Double Tax Relief</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r"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Apply the provisions for the elimination of double taxation under the treaty</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28" name="Google Shape;828;p91"/>
          <p:cNvSpPr txBox="1"/>
          <p:nvPr/>
        </p:nvSpPr>
        <p:spPr>
          <a:xfrm>
            <a:off x="85001" y="2580064"/>
            <a:ext cx="3721500" cy="815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Most Beneficial Rule</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r"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Apply the substantive article or domestic tax laws, whichever is more beneficial</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29" name="Google Shape;829;p91"/>
          <p:cNvSpPr txBox="1"/>
          <p:nvPr/>
        </p:nvSpPr>
        <p:spPr>
          <a:xfrm>
            <a:off x="599073" y="4449063"/>
            <a:ext cx="3333000" cy="815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Substantive Provisions</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r"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Determine which of the substantive treaty provisions are applicable</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30" name="Google Shape;830;p91"/>
          <p:cNvSpPr txBox="1"/>
          <p:nvPr/>
        </p:nvSpPr>
        <p:spPr>
          <a:xfrm>
            <a:off x="1131067" y="5645539"/>
            <a:ext cx="3897300" cy="815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Definitions</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r"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Apply the relevant treaty definitions to characterize the income or transaction</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pic>
        <p:nvPicPr>
          <p:cNvPr id="831" name="Google Shape;831;p91" descr="image.png"/>
          <p:cNvPicPr preferRelativeResize="0"/>
          <p:nvPr/>
        </p:nvPicPr>
        <p:blipFill rotWithShape="1">
          <a:blip r:embed="rId1"/>
          <a:srcRect/>
          <a:stretch>
            <a:fillRect/>
          </a:stretch>
        </p:blipFill>
        <p:spPr>
          <a:xfrm>
            <a:off x="5449824" y="3072384"/>
            <a:ext cx="1371600" cy="1371600"/>
          </a:xfrm>
          <a:prstGeom prst="rect">
            <a:avLst/>
          </a:prstGeom>
          <a:noFill/>
          <a:ln>
            <a:noFill/>
          </a:ln>
        </p:spPr>
      </p:pic>
      <p:sp>
        <p:nvSpPr>
          <p:cNvPr id="832" name="Google Shape;832;p91"/>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65" name="Shape 565"/>
        <p:cNvGrpSpPr/>
        <p:nvPr/>
      </p:nvGrpSpPr>
      <p:grpSpPr>
        <a:xfrm>
          <a:off x="0" y="0"/>
          <a:ext cx="0" cy="0"/>
          <a:chOff x="0" y="0"/>
          <a:chExt cx="0" cy="0"/>
        </a:xfrm>
      </p:grpSpPr>
      <p:sp>
        <p:nvSpPr>
          <p:cNvPr id="566" name="Google Shape;566;p74"/>
          <p:cNvSpPr txBox="1"/>
          <p:nvPr>
            <p:ph type="title"/>
          </p:nvPr>
        </p:nvSpPr>
        <p:spPr>
          <a:xfrm>
            <a:off x="403052" y="2697480"/>
            <a:ext cx="4182600" cy="24930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chemeClr val="dk1"/>
              </a:buClr>
              <a:buSzPts val="6000"/>
              <a:buFont typeface="Georgia" panose="02040502050405020303"/>
              <a:buNone/>
            </a:pPr>
            <a:r>
              <a:rPr lang="en-US" sz="6000" b="0">
                <a:solidFill>
                  <a:schemeClr val="dk1"/>
                </a:solidFill>
              </a:rPr>
              <a:t>Agenda</a:t>
            </a:r>
            <a:endParaRPr lang="en-US" sz="6000" b="0">
              <a:solidFill>
                <a:schemeClr val="dk1"/>
              </a:solidFill>
            </a:endParaRPr>
          </a:p>
        </p:txBody>
      </p:sp>
      <p:sp>
        <p:nvSpPr>
          <p:cNvPr id="567" name="Google Shape;567;p74"/>
          <p:cNvSpPr txBox="1"/>
          <p:nvPr>
            <p:ph type="body" idx="1"/>
          </p:nvPr>
        </p:nvSpPr>
        <p:spPr>
          <a:xfrm>
            <a:off x="5209696" y="786384"/>
            <a:ext cx="5754600" cy="3195600"/>
          </a:xfrm>
          <a:prstGeom prst="rect">
            <a:avLst/>
          </a:prstGeom>
          <a:noFill/>
          <a:ln>
            <a:noFill/>
          </a:ln>
        </p:spPr>
        <p:txBody>
          <a:bodyPr spcFirstLastPara="1" wrap="square" lIns="0" tIns="73150" rIns="0" bIns="0" anchor="t" anchorCtr="0">
            <a:noAutofit/>
          </a:bodyPr>
          <a:lstStyle/>
          <a:p>
            <a:pPr marL="647700" lvl="0" indent="-552450" algn="l" rtl="0">
              <a:lnSpc>
                <a:spcPct val="100000"/>
              </a:lnSpc>
              <a:spcBef>
                <a:spcPts val="0"/>
              </a:spcBef>
              <a:spcAft>
                <a:spcPts val="0"/>
              </a:spcAft>
              <a:buClr>
                <a:srgbClr val="FD5108"/>
              </a:buClr>
              <a:buSzPts val="1600"/>
              <a:buNone/>
            </a:pPr>
            <a:r>
              <a:rPr lang="en-US" sz="1600" b="1">
                <a:solidFill>
                  <a:srgbClr val="FD5108"/>
                </a:solidFill>
              </a:rPr>
              <a:t>1. </a:t>
            </a:r>
            <a:r>
              <a:rPr lang="en-US" sz="1600">
                <a:solidFill>
                  <a:srgbClr val="000000"/>
                </a:solidFill>
              </a:rPr>
              <a:t>Residential Status of Individuals</a:t>
            </a:r>
            <a:endParaRPr lang="en-US" sz="1600">
              <a:solidFill>
                <a:srgbClr val="000000"/>
              </a:solidFill>
            </a:endParaRPr>
          </a:p>
          <a:p>
            <a:pPr marL="647700" lvl="0" indent="-552450" algn="l" rtl="0">
              <a:lnSpc>
                <a:spcPct val="100000"/>
              </a:lnSpc>
              <a:spcBef>
                <a:spcPts val="1700"/>
              </a:spcBef>
              <a:spcAft>
                <a:spcPts val="0"/>
              </a:spcAft>
              <a:buClr>
                <a:srgbClr val="FD5108"/>
              </a:buClr>
              <a:buSzPts val="1600"/>
              <a:buNone/>
            </a:pPr>
            <a:r>
              <a:rPr lang="en-US" sz="1600" b="1">
                <a:solidFill>
                  <a:srgbClr val="FD5108"/>
                </a:solidFill>
              </a:rPr>
              <a:t>2. </a:t>
            </a:r>
            <a:r>
              <a:rPr lang="en-US" sz="1600">
                <a:solidFill>
                  <a:srgbClr val="000000"/>
                </a:solidFill>
              </a:rPr>
              <a:t>Residential Status of Entities</a:t>
            </a:r>
            <a:endParaRPr lang="en-US" sz="1600">
              <a:solidFill>
                <a:srgbClr val="000000"/>
              </a:solidFill>
            </a:endParaRPr>
          </a:p>
          <a:p>
            <a:pPr marL="647700" lvl="0" indent="-552450" algn="l" rtl="0">
              <a:lnSpc>
                <a:spcPct val="100000"/>
              </a:lnSpc>
              <a:spcBef>
                <a:spcPts val="1700"/>
              </a:spcBef>
              <a:spcAft>
                <a:spcPts val="0"/>
              </a:spcAft>
              <a:buClr>
                <a:srgbClr val="FD5108"/>
              </a:buClr>
              <a:buSzPts val="1600"/>
              <a:buNone/>
            </a:pPr>
            <a:r>
              <a:rPr lang="en-US" sz="1600" b="1">
                <a:solidFill>
                  <a:srgbClr val="FD5108"/>
                </a:solidFill>
              </a:rPr>
              <a:t>3. </a:t>
            </a:r>
            <a:r>
              <a:rPr lang="en-US" sz="1600">
                <a:solidFill>
                  <a:srgbClr val="000000"/>
                </a:solidFill>
              </a:rPr>
              <a:t>Place of Effective Management (POEM)</a:t>
            </a:r>
            <a:endParaRPr lang="en-US" sz="1600">
              <a:solidFill>
                <a:srgbClr val="000000"/>
              </a:solidFill>
            </a:endParaRPr>
          </a:p>
          <a:p>
            <a:pPr marL="647700" lvl="0" indent="-552450" algn="l" rtl="0">
              <a:lnSpc>
                <a:spcPct val="100000"/>
              </a:lnSpc>
              <a:spcBef>
                <a:spcPts val="1700"/>
              </a:spcBef>
              <a:spcAft>
                <a:spcPts val="0"/>
              </a:spcAft>
              <a:buClr>
                <a:srgbClr val="FD5108"/>
              </a:buClr>
              <a:buSzPts val="1600"/>
              <a:buNone/>
            </a:pPr>
            <a:r>
              <a:rPr lang="en-US" sz="1600" b="1">
                <a:solidFill>
                  <a:srgbClr val="FD5108"/>
                </a:solidFill>
              </a:rPr>
              <a:t>4. </a:t>
            </a:r>
            <a:r>
              <a:rPr lang="en-US" sz="1600">
                <a:solidFill>
                  <a:srgbClr val="000000"/>
                </a:solidFill>
              </a:rPr>
              <a:t>DTAA Framework</a:t>
            </a:r>
            <a:endParaRPr sz="1600">
              <a:solidFill>
                <a:srgbClr val="000000"/>
              </a:solidFill>
            </a:endParaRPr>
          </a:p>
          <a:p>
            <a:pPr marL="647700" lvl="0" indent="-552450" algn="l" rtl="0">
              <a:lnSpc>
                <a:spcPct val="100000"/>
              </a:lnSpc>
              <a:spcBef>
                <a:spcPts val="1700"/>
              </a:spcBef>
              <a:spcAft>
                <a:spcPts val="0"/>
              </a:spcAft>
              <a:buClr>
                <a:srgbClr val="FD5108"/>
              </a:buClr>
              <a:buSzPts val="1600"/>
              <a:buNone/>
            </a:pPr>
            <a:r>
              <a:rPr lang="en-US" sz="1600" b="1">
                <a:solidFill>
                  <a:srgbClr val="FD5108"/>
                </a:solidFill>
              </a:rPr>
              <a:t>5. </a:t>
            </a:r>
            <a:r>
              <a:rPr lang="en-US" sz="1600">
                <a:solidFill>
                  <a:srgbClr val="000000"/>
                </a:solidFill>
              </a:rPr>
              <a:t>Residency &amp; Tiebreaker Tests</a:t>
            </a:r>
            <a:endParaRPr lang="en-US" sz="16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836" name="Shape 836"/>
        <p:cNvGrpSpPr/>
        <p:nvPr/>
      </p:nvGrpSpPr>
      <p:grpSpPr>
        <a:xfrm>
          <a:off x="0" y="0"/>
          <a:ext cx="0" cy="0"/>
          <a:chOff x="0" y="0"/>
          <a:chExt cx="0" cy="0"/>
        </a:xfrm>
      </p:grpSpPr>
      <p:graphicFrame>
        <p:nvGraphicFramePr>
          <p:cNvPr id="837" name="Google Shape;837;p92"/>
          <p:cNvGraphicFramePr/>
          <p:nvPr/>
        </p:nvGraphicFramePr>
        <p:xfrm>
          <a:off x="397667" y="1317625"/>
          <a:ext cx="10873500" cy="3050250"/>
        </p:xfrm>
        <a:graphic>
          <a:graphicData uri="http://schemas.openxmlformats.org/drawingml/2006/table">
            <a:tbl>
              <a:tblPr firstRow="1" bandRow="1">
                <a:noFill/>
                <a:tableStyleId>{603588F9-0174-4305-A559-FF71B81EEAA2}</a:tableStyleId>
              </a:tblPr>
              <a:tblGrid>
                <a:gridCol w="3624500"/>
                <a:gridCol w="3624500"/>
                <a:gridCol w="3624500"/>
              </a:tblGrid>
              <a:tr h="435750">
                <a:tc>
                  <a:txBody>
                    <a:bodyPr/>
                    <a:lstStyle/>
                    <a:p>
                      <a:pPr marL="0" marR="0" lvl="0" indent="0" algn="l" rtl="0">
                        <a:spcBef>
                          <a:spcPts val="0"/>
                        </a:spcBef>
                        <a:spcAft>
                          <a:spcPts val="0"/>
                        </a:spcAft>
                        <a:buNone/>
                      </a:pPr>
                      <a:r>
                        <a:rPr lang="en-US" sz="1400" b="1" u="none" strike="noStrike" cap="none">
                          <a:solidFill>
                            <a:schemeClr val="dk1"/>
                          </a:solidFill>
                          <a:latin typeface="Georgia" panose="02040502050405020303"/>
                          <a:ea typeface="Georgia" panose="02040502050405020303"/>
                          <a:cs typeface="Georgia" panose="02040502050405020303"/>
                          <a:sym typeface="Georgia" panose="02040502050405020303"/>
                        </a:rPr>
                        <a:t>Category</a:t>
                      </a:r>
                      <a:endParaRPr lang="en-US" sz="1400" b="1" u="none" strike="noStrike" cap="none">
                        <a:solidFill>
                          <a:schemeClr val="dk1"/>
                        </a:solidFill>
                        <a:latin typeface="Georgia" panose="02040502050405020303"/>
                        <a:ea typeface="Georgia" panose="02040502050405020303"/>
                        <a:cs typeface="Georgia" panose="02040502050405020303"/>
                        <a:sym typeface="Georgia" panose="02040502050405020303"/>
                      </a:endParaRPr>
                    </a:p>
                  </a:txBody>
                  <a:tcPr marL="91450" marR="91450" marT="45725" marB="45725">
                    <a:solidFill>
                      <a:srgbClr val="FC5108"/>
                    </a:solidFill>
                  </a:tcPr>
                </a:tc>
                <a:tc>
                  <a:txBody>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Articles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a:txBody>
                  <a:tcPr marL="91450" marR="91450" marT="45725" marB="45725">
                    <a:solidFill>
                      <a:srgbClr val="FC5108"/>
                    </a:solidFill>
                  </a:tcPr>
                </a:tc>
                <a:tc>
                  <a:txBody>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Key Coverage</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a:txBody>
                  <a:tcPr marL="91450" marR="91450" marT="45725" marB="45725">
                    <a:solidFill>
                      <a:srgbClr val="FC5108"/>
                    </a:solidFill>
                  </a:tcPr>
                </a:tc>
              </a:tr>
              <a:tr h="435750">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Scope Provisions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Art. 1, 2, 30 &amp; 31</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Persons covered, taxes covered, entry into force, termination</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B w="12700" cap="flat" cmpd="sng">
                      <a:solidFill>
                        <a:srgbClr val="FFB89A"/>
                      </a:solidFill>
                      <a:prstDash val="solid"/>
                      <a:round/>
                      <a:headEnd type="none" w="sm" len="sm"/>
                      <a:tailEnd type="none" w="sm" len="sm"/>
                    </a:lnB>
                  </a:tcPr>
                </a:tc>
              </a:tr>
              <a:tr h="435750">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Definition Provisions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Art. 3, 4 &amp; 5</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General definitions, resident, permanent establishment</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r>
              <a:tr h="435750">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Substantive Provisions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Art. 6–22 (excl. Art. 9)</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Business profits, shipping, dividends, interest, royalties, capital gains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r>
              <a:tr h="435750">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Elimination of Double Taxation</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Art. 23 &amp; 25</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Method of elimination, mutual agreement procedure</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r>
              <a:tr h="435750">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Anti-Avoidance Provisions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Art. 9, 26 &amp; 29</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Associated enterprises, exchange of information, limitation of benefits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r>
              <a:tr h="435750">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Miscellaneous Provisions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Art. 24, 27 &amp; 28</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c>
                  <a:txBody>
                    <a:bodyPr/>
                    <a:lstStyle/>
                    <a:p>
                      <a:pPr marL="0" marR="0" lvl="0" indent="0" algn="l" rtl="0">
                        <a:spcBef>
                          <a:spcPts val="0"/>
                        </a:spcBef>
                        <a:spcAft>
                          <a:spcPts val="0"/>
                        </a:spcAft>
                        <a:buNone/>
                      </a:pPr>
                      <a:r>
                        <a:rPr lang="en-US" sz="1400">
                          <a:latin typeface="Georgia" panose="02040502050405020303"/>
                          <a:ea typeface="Georgia" panose="02040502050405020303"/>
                          <a:cs typeface="Georgia" panose="02040502050405020303"/>
                          <a:sym typeface="Georgia" panose="02040502050405020303"/>
                        </a:rPr>
                        <a:t>Non-discrimination, assistance in tax collection, diplomatic missions</a:t>
                      </a:r>
                      <a:endParaRPr lang="en-US" sz="1400">
                        <a:latin typeface="Georgia" panose="02040502050405020303"/>
                        <a:ea typeface="Georgia" panose="02040502050405020303"/>
                        <a:cs typeface="Georgia" panose="02040502050405020303"/>
                        <a:sym typeface="Georgia" panose="02040502050405020303"/>
                      </a:endParaRPr>
                    </a:p>
                  </a:txBody>
                  <a:tcPr marL="91450" marR="91450" marT="45725" marB="45725">
                    <a:lnT w="12700" cap="flat" cmpd="sng">
                      <a:solidFill>
                        <a:srgbClr val="FFB89A"/>
                      </a:solidFill>
                      <a:prstDash val="solid"/>
                      <a:round/>
                      <a:headEnd type="none" w="sm" len="sm"/>
                      <a:tailEnd type="none" w="sm" len="sm"/>
                    </a:lnT>
                    <a:lnB w="12700" cap="flat" cmpd="sng">
                      <a:solidFill>
                        <a:srgbClr val="FFB89A"/>
                      </a:solidFill>
                      <a:prstDash val="solid"/>
                      <a:round/>
                      <a:headEnd type="none" w="sm" len="sm"/>
                      <a:tailEnd type="none" w="sm" len="sm"/>
                    </a:lnB>
                  </a:tcPr>
                </a:tc>
              </a:tr>
            </a:tbl>
          </a:graphicData>
        </a:graphic>
      </p:graphicFrame>
      <p:sp>
        <p:nvSpPr>
          <p:cNvPr id="838" name="Google Shape;838;p92"/>
          <p:cNvSpPr txBox="1"/>
          <p:nvPr/>
        </p:nvSpPr>
        <p:spPr>
          <a:xfrm>
            <a:off x="444387" y="179447"/>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Key Articles of a DTAA</a:t>
            </a:r>
            <a:endParaRPr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39" name="Google Shape;839;p9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843" name="Shape 843"/>
        <p:cNvGrpSpPr/>
        <p:nvPr/>
      </p:nvGrpSpPr>
      <p:grpSpPr>
        <a:xfrm>
          <a:off x="0" y="0"/>
          <a:ext cx="0" cy="0"/>
          <a:chOff x="0" y="0"/>
          <a:chExt cx="0" cy="0"/>
        </a:xfrm>
      </p:grpSpPr>
      <p:sp>
        <p:nvSpPr>
          <p:cNvPr id="844" name="Google Shape;844;p93"/>
          <p:cNvSpPr txBox="1"/>
          <p:nvPr>
            <p:ph type="body" idx="1"/>
          </p:nvPr>
        </p:nvSpPr>
        <p:spPr>
          <a:xfrm>
            <a:off x="5856649" y="893851"/>
            <a:ext cx="27579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Article 12 – Royalty / FTS</a:t>
            </a:r>
            <a:endParaRPr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Royalty or FTS</a:t>
            </a:r>
            <a:endParaRPr lang="en-US" sz="1400"/>
          </a:p>
          <a:p>
            <a:pPr marL="171450" lvl="2" indent="-171450" algn="l" rtl="0">
              <a:lnSpc>
                <a:spcPct val="125000"/>
              </a:lnSpc>
              <a:spcBef>
                <a:spcPts val="600"/>
              </a:spcBef>
              <a:spcAft>
                <a:spcPts val="0"/>
              </a:spcAft>
              <a:buClr>
                <a:srgbClr val="000000"/>
              </a:buClr>
              <a:buSzPts val="1400"/>
              <a:buChar char="•"/>
            </a:pPr>
            <a:r>
              <a:rPr lang="en-US" sz="1400"/>
              <a:t>If FTS Article not present in DTAA, whether to see Other Income Article</a:t>
            </a:r>
            <a:endParaRPr lang="en-US" sz="1400"/>
          </a:p>
          <a:p>
            <a:pPr marL="171450" lvl="2" indent="-171450" algn="l" rtl="0">
              <a:lnSpc>
                <a:spcPct val="125000"/>
              </a:lnSpc>
              <a:spcBef>
                <a:spcPts val="600"/>
              </a:spcBef>
              <a:spcAft>
                <a:spcPts val="0"/>
              </a:spcAft>
              <a:buClr>
                <a:srgbClr val="000000"/>
              </a:buClr>
              <a:buSzPts val="1400"/>
              <a:buChar char="•"/>
            </a:pPr>
            <a:r>
              <a:rPr lang="en-US" sz="1400"/>
              <a:t>Make Available</a:t>
            </a:r>
            <a:endParaRPr lang="en-US" sz="1400"/>
          </a:p>
          <a:p>
            <a:pPr marL="171450" lvl="2" indent="-171450" algn="l" rtl="0">
              <a:lnSpc>
                <a:spcPct val="125000"/>
              </a:lnSpc>
              <a:spcBef>
                <a:spcPts val="600"/>
              </a:spcBef>
              <a:spcAft>
                <a:spcPts val="0"/>
              </a:spcAft>
              <a:buClr>
                <a:srgbClr val="000000"/>
              </a:buClr>
              <a:buSzPts val="1400"/>
              <a:buChar char="•"/>
            </a:pPr>
            <a:r>
              <a:rPr lang="en-US" sz="1400"/>
              <a:t>Software taxation after SC decision in Engineering Analysis</a:t>
            </a:r>
            <a:endParaRPr lang="en-US" sz="1400"/>
          </a:p>
        </p:txBody>
      </p:sp>
      <p:sp>
        <p:nvSpPr>
          <p:cNvPr id="845" name="Google Shape;845;p93"/>
          <p:cNvSpPr txBox="1"/>
          <p:nvPr>
            <p:ph type="body" idx="2"/>
          </p:nvPr>
        </p:nvSpPr>
        <p:spPr>
          <a:xfrm>
            <a:off x="244719" y="893851"/>
            <a:ext cx="27522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Articles 5 &amp; 7 – PE &amp; Business Profits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PE: fixed place of business through which enterprise is wholly or partly carried on</a:t>
            </a:r>
            <a:endParaRPr lang="en-US" sz="1400"/>
          </a:p>
          <a:p>
            <a:pPr marL="171450" lvl="2" indent="-171450" algn="l" rtl="0">
              <a:lnSpc>
                <a:spcPct val="125000"/>
              </a:lnSpc>
              <a:spcBef>
                <a:spcPts val="600"/>
              </a:spcBef>
              <a:spcAft>
                <a:spcPts val="0"/>
              </a:spcAft>
              <a:buClr>
                <a:srgbClr val="000000"/>
              </a:buClr>
              <a:buSzPts val="1400"/>
              <a:buChar char="•"/>
            </a:pPr>
            <a:r>
              <a:rPr lang="en-US" sz="1400"/>
              <a:t>Only profits attributable to the PE can be taxed in source country</a:t>
            </a:r>
            <a:endParaRPr lang="en-US" sz="1400"/>
          </a:p>
        </p:txBody>
      </p:sp>
      <p:sp>
        <p:nvSpPr>
          <p:cNvPr id="846" name="Google Shape;846;p93"/>
          <p:cNvSpPr txBox="1"/>
          <p:nvPr>
            <p:ph type="body" idx="3"/>
          </p:nvPr>
        </p:nvSpPr>
        <p:spPr>
          <a:xfrm>
            <a:off x="2997043" y="893851"/>
            <a:ext cx="27498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Articles 10 &amp; 11 – Dividends &amp; Interest</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Beneficial ownership condition to be satisfied</a:t>
            </a:r>
            <a:endParaRPr lang="en-US" sz="1400"/>
          </a:p>
          <a:p>
            <a:pPr marL="171450" lvl="2" indent="-171450" algn="l" rtl="0">
              <a:lnSpc>
                <a:spcPct val="125000"/>
              </a:lnSpc>
              <a:spcBef>
                <a:spcPts val="600"/>
              </a:spcBef>
              <a:spcAft>
                <a:spcPts val="0"/>
              </a:spcAft>
              <a:buClr>
                <a:srgbClr val="000000"/>
              </a:buClr>
              <a:buSzPts val="1400"/>
              <a:buChar char="•"/>
            </a:pPr>
            <a:r>
              <a:rPr lang="en-US" sz="1400"/>
              <a:t>Additional conditions apply for Canada, Mauritius, UK, USA</a:t>
            </a:r>
            <a:endParaRPr lang="en-US" sz="1400"/>
          </a:p>
          <a:p>
            <a:pPr marL="171450" lvl="2" indent="-171450" algn="l" rtl="0">
              <a:lnSpc>
                <a:spcPct val="125000"/>
              </a:lnSpc>
              <a:spcBef>
                <a:spcPts val="600"/>
              </a:spcBef>
              <a:spcAft>
                <a:spcPts val="0"/>
              </a:spcAft>
              <a:buClr>
                <a:srgbClr val="000000"/>
              </a:buClr>
              <a:buSzPts val="1400"/>
              <a:buChar char="•"/>
            </a:pPr>
            <a:r>
              <a:rPr lang="en-US" sz="1400"/>
              <a:t>Rates of withholding tax vary by treaty</a:t>
            </a:r>
            <a:endParaRPr lang="en-US" sz="1400"/>
          </a:p>
        </p:txBody>
      </p:sp>
      <p:sp>
        <p:nvSpPr>
          <p:cNvPr id="847" name="Google Shape;847;p93"/>
          <p:cNvSpPr txBox="1"/>
          <p:nvPr>
            <p:ph type="body" idx="4"/>
          </p:nvPr>
        </p:nvSpPr>
        <p:spPr>
          <a:xfrm>
            <a:off x="9048456" y="893853"/>
            <a:ext cx="27498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Articles 23 &amp; 25 – Tax Credit &amp; MAP</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Exemption Method vs Credit Method (Ordinary or Full credit)</a:t>
            </a:r>
            <a:endParaRPr lang="en-US" sz="1400"/>
          </a:p>
          <a:p>
            <a:pPr marL="171450" lvl="2" indent="-171450" algn="l" rtl="0">
              <a:lnSpc>
                <a:spcPct val="125000"/>
              </a:lnSpc>
              <a:spcBef>
                <a:spcPts val="600"/>
              </a:spcBef>
              <a:spcAft>
                <a:spcPts val="0"/>
              </a:spcAft>
              <a:buClr>
                <a:srgbClr val="000000"/>
              </a:buClr>
              <a:buSzPts val="1400"/>
              <a:buChar char="•"/>
            </a:pPr>
            <a:r>
              <a:rPr lang="en-US" sz="1400"/>
              <a:t>Rule 128 used for computation of foreign tax credit</a:t>
            </a:r>
            <a:endParaRPr lang="en-US" sz="1400"/>
          </a:p>
          <a:p>
            <a:pPr marL="171450" lvl="2" indent="-171450" algn="l" rtl="0">
              <a:lnSpc>
                <a:spcPct val="125000"/>
              </a:lnSpc>
              <a:spcBef>
                <a:spcPts val="600"/>
              </a:spcBef>
              <a:spcAft>
                <a:spcPts val="0"/>
              </a:spcAft>
              <a:buClr>
                <a:srgbClr val="000000"/>
              </a:buClr>
              <a:buSzPts val="1400"/>
              <a:buChar char="•"/>
            </a:pPr>
            <a:r>
              <a:rPr lang="en-US" sz="1400"/>
              <a:t>MAP allows competent authorities to resolve disputes not per DTAA</a:t>
            </a:r>
            <a:endParaRPr lang="en-US" sz="1400"/>
          </a:p>
        </p:txBody>
      </p:sp>
      <p:sp>
        <p:nvSpPr>
          <p:cNvPr id="848" name="Google Shape;848;p93"/>
          <p:cNvSpPr txBox="1"/>
          <p:nvPr/>
        </p:nvSpPr>
        <p:spPr>
          <a:xfrm>
            <a:off x="444387" y="179447"/>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Critical Articles: Residency, PE &amp; Tax Credit</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49" name="Google Shape;849;p9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54" name="Shape 854"/>
        <p:cNvGrpSpPr/>
        <p:nvPr/>
      </p:nvGrpSpPr>
      <p:grpSpPr>
        <a:xfrm>
          <a:off x="0" y="0"/>
          <a:ext cx="0" cy="0"/>
          <a:chOff x="0" y="0"/>
          <a:chExt cx="0" cy="0"/>
        </a:xfrm>
      </p:grpSpPr>
      <p:sp>
        <p:nvSpPr>
          <p:cNvPr id="855" name="Google Shape;855;p94"/>
          <p:cNvSpPr txBox="1"/>
          <p:nvPr>
            <p:ph type="body" idx="1"/>
          </p:nvPr>
        </p:nvSpPr>
        <p:spPr>
          <a:xfrm>
            <a:off x="407669" y="1178533"/>
            <a:ext cx="27579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Fixed Place PE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Place of business at disposal of foreign company</a:t>
            </a:r>
            <a:endParaRPr lang="en-US" sz="1400"/>
          </a:p>
          <a:p>
            <a:pPr marL="171450" lvl="2" indent="-171450" algn="l" rtl="0">
              <a:lnSpc>
                <a:spcPct val="125000"/>
              </a:lnSpc>
              <a:spcBef>
                <a:spcPts val="600"/>
              </a:spcBef>
              <a:spcAft>
                <a:spcPts val="0"/>
              </a:spcAft>
              <a:buClr>
                <a:srgbClr val="000000"/>
              </a:buClr>
              <a:buSzPts val="1400"/>
              <a:buChar char="•"/>
            </a:pPr>
            <a:r>
              <a:rPr lang="en-US" sz="1400"/>
              <a:t>Business of foreign entity carried on through fixed place</a:t>
            </a:r>
            <a:endParaRPr lang="en-US" sz="1400"/>
          </a:p>
          <a:p>
            <a:pPr marL="171450" lvl="2" indent="-171450" algn="l" rtl="0">
              <a:lnSpc>
                <a:spcPct val="125000"/>
              </a:lnSpc>
              <a:spcBef>
                <a:spcPts val="600"/>
              </a:spcBef>
              <a:spcAft>
                <a:spcPts val="0"/>
              </a:spcAft>
              <a:buClr>
                <a:srgbClr val="000000"/>
              </a:buClr>
              <a:buSzPts val="1400"/>
              <a:buChar char="•"/>
            </a:pPr>
            <a:r>
              <a:rPr lang="en-US" sz="1400"/>
              <a:t>Permanence test: place must be fixed</a:t>
            </a:r>
            <a:endParaRPr lang="en-US" sz="1400"/>
          </a:p>
          <a:p>
            <a:pPr marL="171450" lvl="2" indent="-171450" algn="l" rtl="0">
              <a:lnSpc>
                <a:spcPct val="125000"/>
              </a:lnSpc>
              <a:spcBef>
                <a:spcPts val="600"/>
              </a:spcBef>
              <a:spcAft>
                <a:spcPts val="0"/>
              </a:spcAft>
              <a:buClr>
                <a:srgbClr val="000000"/>
              </a:buClr>
              <a:buSzPts val="1400"/>
              <a:buChar char="•"/>
            </a:pPr>
            <a:r>
              <a:rPr lang="en-US" sz="1400"/>
              <a:t>Examples: branch, office, sales outlet, place of management</a:t>
            </a:r>
            <a:endParaRPr sz="1400"/>
          </a:p>
          <a:p>
            <a:pPr marL="171450" lvl="2" indent="-171450" algn="l" rtl="0">
              <a:lnSpc>
                <a:spcPct val="125000"/>
              </a:lnSpc>
              <a:spcBef>
                <a:spcPts val="600"/>
              </a:spcBef>
              <a:spcAft>
                <a:spcPts val="0"/>
              </a:spcAft>
              <a:buClr>
                <a:srgbClr val="000000"/>
              </a:buClr>
              <a:buSzPts val="1400"/>
              <a:buChar char="•"/>
            </a:pPr>
            <a:r>
              <a:rPr lang="en-US" sz="1400"/>
              <a:t>Exclusion: Preparatory or auxiliary </a:t>
            </a:r>
            <a:endParaRPr sz="1400"/>
          </a:p>
        </p:txBody>
      </p:sp>
      <p:sp>
        <p:nvSpPr>
          <p:cNvPr id="856" name="Google Shape;856;p94"/>
          <p:cNvSpPr txBox="1"/>
          <p:nvPr>
            <p:ph type="body" idx="2"/>
          </p:nvPr>
        </p:nvSpPr>
        <p:spPr>
          <a:xfrm>
            <a:off x="3289821" y="1178533"/>
            <a:ext cx="27522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Agency PE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Dependent agent habitually concludes contracts or secures orders</a:t>
            </a:r>
            <a:endParaRPr lang="en-US" sz="1400"/>
          </a:p>
          <a:p>
            <a:pPr marL="171450" lvl="2" indent="-171450" algn="l" rtl="0">
              <a:lnSpc>
                <a:spcPct val="125000"/>
              </a:lnSpc>
              <a:spcBef>
                <a:spcPts val="600"/>
              </a:spcBef>
              <a:spcAft>
                <a:spcPts val="0"/>
              </a:spcAft>
              <a:buClr>
                <a:srgbClr val="000000"/>
              </a:buClr>
              <a:buSzPts val="1400"/>
              <a:buChar char="•"/>
            </a:pPr>
            <a:r>
              <a:rPr lang="en-US" sz="1400"/>
              <a:t>Independent agent does not create PE</a:t>
            </a:r>
            <a:endParaRPr lang="en-US" sz="1400"/>
          </a:p>
          <a:p>
            <a:pPr marL="171450" lvl="2" indent="-171450" algn="l" rtl="0">
              <a:lnSpc>
                <a:spcPct val="125000"/>
              </a:lnSpc>
              <a:spcBef>
                <a:spcPts val="600"/>
              </a:spcBef>
              <a:spcAft>
                <a:spcPts val="0"/>
              </a:spcAft>
              <a:buClr>
                <a:srgbClr val="000000"/>
              </a:buClr>
              <a:buSzPts val="1400"/>
              <a:buChar char="•"/>
            </a:pPr>
            <a:r>
              <a:rPr lang="en-US" sz="1400"/>
              <a:t>Legal independence: control exercised by principal</a:t>
            </a:r>
            <a:endParaRPr lang="en-US" sz="1400"/>
          </a:p>
          <a:p>
            <a:pPr marL="171450" lvl="2" indent="-171450" algn="l" rtl="0">
              <a:lnSpc>
                <a:spcPct val="125000"/>
              </a:lnSpc>
              <a:spcBef>
                <a:spcPts val="600"/>
              </a:spcBef>
              <a:spcAft>
                <a:spcPts val="0"/>
              </a:spcAft>
              <a:buClr>
                <a:srgbClr val="000000"/>
              </a:buClr>
              <a:buSzPts val="1400"/>
              <a:buChar char="•"/>
            </a:pPr>
            <a:r>
              <a:rPr lang="en-US" sz="1400"/>
              <a:t>Economic independence: entrepreneurial risk borne by principal</a:t>
            </a:r>
            <a:endParaRPr lang="en-US" sz="1400"/>
          </a:p>
        </p:txBody>
      </p:sp>
      <p:sp>
        <p:nvSpPr>
          <p:cNvPr id="857" name="Google Shape;857;p94"/>
          <p:cNvSpPr txBox="1"/>
          <p:nvPr>
            <p:ph type="body" idx="3"/>
          </p:nvPr>
        </p:nvSpPr>
        <p:spPr>
          <a:xfrm>
            <a:off x="6166511" y="1178533"/>
            <a:ext cx="27498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Installation/Construction PE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Building site, construction, assembly, or installation project</a:t>
            </a:r>
            <a:endParaRPr lang="en-US" sz="1400"/>
          </a:p>
          <a:p>
            <a:pPr marL="171450" lvl="2" indent="-171450" algn="l" rtl="0">
              <a:lnSpc>
                <a:spcPct val="125000"/>
              </a:lnSpc>
              <a:spcBef>
                <a:spcPts val="600"/>
              </a:spcBef>
              <a:spcAft>
                <a:spcPts val="0"/>
              </a:spcAft>
              <a:buClr>
                <a:srgbClr val="000000"/>
              </a:buClr>
              <a:buSzPts val="1400"/>
              <a:buChar char="•"/>
            </a:pPr>
            <a:r>
              <a:rPr lang="en-US" sz="1400"/>
              <a:t>UN Model: threshold of 6 months; OECD Model: 12 months</a:t>
            </a:r>
            <a:endParaRPr lang="en-US" sz="1400"/>
          </a:p>
          <a:p>
            <a:pPr marL="171450" lvl="2" indent="-171450" algn="l" rtl="0">
              <a:lnSpc>
                <a:spcPct val="125000"/>
              </a:lnSpc>
              <a:spcBef>
                <a:spcPts val="600"/>
              </a:spcBef>
              <a:spcAft>
                <a:spcPts val="0"/>
              </a:spcAft>
              <a:buClr>
                <a:srgbClr val="000000"/>
              </a:buClr>
              <a:buSzPts val="1400"/>
              <a:buChar char="•"/>
            </a:pPr>
            <a:r>
              <a:rPr lang="en-US" sz="1400"/>
              <a:t>PE determined project-wise; coherent projects aggregated</a:t>
            </a:r>
            <a:endParaRPr lang="en-US" sz="1400"/>
          </a:p>
          <a:p>
            <a:pPr marL="171450" lvl="2" indent="-171450" algn="l" rtl="0">
              <a:lnSpc>
                <a:spcPct val="125000"/>
              </a:lnSpc>
              <a:spcBef>
                <a:spcPts val="600"/>
              </a:spcBef>
              <a:spcAft>
                <a:spcPts val="0"/>
              </a:spcAft>
              <a:buClr>
                <a:srgbClr val="000000"/>
              </a:buClr>
              <a:buSzPts val="1400"/>
              <a:buChar char="•"/>
            </a:pPr>
            <a:r>
              <a:rPr lang="en-US" sz="1400"/>
              <a:t>Sub-contractors' time included for conjoint efforts at site</a:t>
            </a:r>
            <a:endParaRPr lang="en-US" sz="1400"/>
          </a:p>
        </p:txBody>
      </p:sp>
      <p:sp>
        <p:nvSpPr>
          <p:cNvPr id="858" name="Google Shape;858;p94"/>
          <p:cNvSpPr txBox="1"/>
          <p:nvPr>
            <p:ph type="body" idx="4"/>
          </p:nvPr>
        </p:nvSpPr>
        <p:spPr>
          <a:xfrm>
            <a:off x="9048456" y="1178533"/>
            <a:ext cx="27498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Service PE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Services provided through employees exceeding treaty threshold</a:t>
            </a:r>
            <a:endParaRPr lang="en-US" sz="1400"/>
          </a:p>
          <a:p>
            <a:pPr marL="171450" lvl="2" indent="-171450" algn="l" rtl="0">
              <a:lnSpc>
                <a:spcPct val="125000"/>
              </a:lnSpc>
              <a:spcBef>
                <a:spcPts val="600"/>
              </a:spcBef>
              <a:spcAft>
                <a:spcPts val="0"/>
              </a:spcAft>
              <a:buClr>
                <a:srgbClr val="000000"/>
              </a:buClr>
              <a:buSzPts val="1400"/>
              <a:buChar char="•"/>
            </a:pPr>
            <a:r>
              <a:rPr lang="en-US" sz="1400"/>
              <a:t>Stewardship activities do not constitute Service PE</a:t>
            </a:r>
            <a:endParaRPr lang="en-US" sz="1400"/>
          </a:p>
          <a:p>
            <a:pPr marL="171450" lvl="2" indent="-171450" algn="l" rtl="0">
              <a:lnSpc>
                <a:spcPct val="125000"/>
              </a:lnSpc>
              <a:spcBef>
                <a:spcPts val="600"/>
              </a:spcBef>
              <a:spcAft>
                <a:spcPts val="0"/>
              </a:spcAft>
              <a:buClr>
                <a:srgbClr val="000000"/>
              </a:buClr>
              <a:buSzPts val="1400"/>
              <a:buChar char="•"/>
            </a:pPr>
            <a:r>
              <a:rPr lang="en-US" sz="1400"/>
              <a:t>Services must be furnished within India to count</a:t>
            </a:r>
            <a:endParaRPr lang="en-US" sz="1400"/>
          </a:p>
          <a:p>
            <a:pPr marL="171450" lvl="2" indent="-171450" algn="l" rtl="0">
              <a:lnSpc>
                <a:spcPct val="125000"/>
              </a:lnSpc>
              <a:spcBef>
                <a:spcPts val="600"/>
              </a:spcBef>
              <a:spcAft>
                <a:spcPts val="0"/>
              </a:spcAft>
              <a:buClr>
                <a:srgbClr val="000000"/>
              </a:buClr>
              <a:buSzPts val="1400"/>
              <a:buChar char="•"/>
            </a:pPr>
            <a:r>
              <a:rPr lang="en-US" sz="1400"/>
              <a:t>Aggregation of days and man days vs. solar days critical</a:t>
            </a:r>
            <a:endParaRPr lang="en-US" sz="1400"/>
          </a:p>
        </p:txBody>
      </p:sp>
      <p:sp>
        <p:nvSpPr>
          <p:cNvPr id="859" name="Google Shape;859;p94"/>
          <p:cNvSpPr txBox="1"/>
          <p:nvPr/>
        </p:nvSpPr>
        <p:spPr>
          <a:xfrm>
            <a:off x="444387" y="179447"/>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Article 5 - Types of Permanent Establishment</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60" name="Google Shape;860;p94"/>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65" name="Shape 865"/>
        <p:cNvGrpSpPr/>
        <p:nvPr/>
      </p:nvGrpSpPr>
      <p:grpSpPr>
        <a:xfrm>
          <a:off x="0" y="0"/>
          <a:ext cx="0" cy="0"/>
          <a:chOff x="0" y="0"/>
          <a:chExt cx="0" cy="0"/>
        </a:xfrm>
      </p:grpSpPr>
      <p:sp>
        <p:nvSpPr>
          <p:cNvPr id="866" name="Google Shape;866;p95"/>
          <p:cNvSpPr txBox="1"/>
          <p:nvPr/>
        </p:nvSpPr>
        <p:spPr>
          <a:xfrm>
            <a:off x="7112108" y="5218112"/>
            <a:ext cx="2078700" cy="533400"/>
          </a:xfrm>
          <a:prstGeom prst="rect">
            <a:avLst/>
          </a:prstGeom>
          <a:noFill/>
          <a:ln w="9525" cap="flat" cmpd="sng">
            <a:solidFill>
              <a:schemeClr val="accent4"/>
            </a:solidFill>
            <a:prstDash val="solid"/>
            <a:round/>
            <a:headEnd type="none" w="sm" len="sm"/>
            <a:tailEnd type="none" w="sm" len="sm"/>
          </a:ln>
        </p:spPr>
        <p:txBody>
          <a:bodyPr spcFirstLastPara="1" wrap="square" lIns="0" tIns="22850" rIns="0" bIns="0" anchor="ctr"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Net basis @ </a:t>
            </a:r>
            <a:br>
              <a:rPr lang="en-US" sz="1400">
                <a:solidFill>
                  <a:schemeClr val="dk1"/>
                </a:solidFill>
                <a:latin typeface="Georgia" panose="02040502050405020303"/>
                <a:ea typeface="Georgia" panose="02040502050405020303"/>
                <a:cs typeface="Georgia" panose="02040502050405020303"/>
                <a:sym typeface="Georgia" panose="02040502050405020303"/>
              </a:rPr>
            </a:br>
            <a:r>
              <a:rPr lang="en-US" sz="1400">
                <a:solidFill>
                  <a:schemeClr val="dk1"/>
                </a:solidFill>
                <a:latin typeface="Georgia" panose="02040502050405020303"/>
                <a:ea typeface="Georgia" panose="02040502050405020303"/>
                <a:cs typeface="Georgia" panose="02040502050405020303"/>
                <a:sym typeface="Georgia" panose="02040502050405020303"/>
              </a:rPr>
              <a:t>(35%)  + surcharge &amp; cess</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67" name="Google Shape;867;p95"/>
          <p:cNvSpPr txBox="1"/>
          <p:nvPr/>
        </p:nvSpPr>
        <p:spPr>
          <a:xfrm>
            <a:off x="7112108" y="3621087"/>
            <a:ext cx="2079000" cy="501600"/>
          </a:xfrm>
          <a:prstGeom prst="rect">
            <a:avLst/>
          </a:prstGeom>
          <a:solidFill>
            <a:srgbClr val="C23A01"/>
          </a:solidFill>
          <a:ln>
            <a:noFill/>
          </a:ln>
        </p:spPr>
        <p:txBody>
          <a:bodyPr spcFirstLastPara="1" wrap="square" lIns="0" tIns="45700" rIns="0" bIns="0" anchor="ctr"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lt1"/>
                </a:solidFill>
                <a:latin typeface="Georgia" panose="02040502050405020303"/>
                <a:ea typeface="Georgia" panose="02040502050405020303"/>
                <a:cs typeface="Georgia" panose="02040502050405020303"/>
                <a:sym typeface="Georgia" panose="02040502050405020303"/>
              </a:rPr>
              <a:t>Sec 58 (44DA)  </a:t>
            </a:r>
            <a:endParaRPr lang="en-US" sz="1400">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868" name="Google Shape;868;p95"/>
          <p:cNvSpPr txBox="1"/>
          <p:nvPr/>
        </p:nvSpPr>
        <p:spPr>
          <a:xfrm>
            <a:off x="5596010" y="1106487"/>
            <a:ext cx="2093700" cy="527100"/>
          </a:xfrm>
          <a:prstGeom prst="rect">
            <a:avLst/>
          </a:prstGeom>
          <a:solidFill>
            <a:schemeClr val="accent1"/>
          </a:solidFill>
          <a:ln>
            <a:noFill/>
          </a:ln>
        </p:spPr>
        <p:txBody>
          <a:bodyPr spcFirstLastPara="1" wrap="square" lIns="0" tIns="45700" rIns="0" bIns="0" anchor="t"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b="1">
                <a:solidFill>
                  <a:srgbClr val="FFFFFF"/>
                </a:solidFill>
                <a:latin typeface="Georgia" panose="02040502050405020303"/>
                <a:ea typeface="Georgia" panose="02040502050405020303"/>
                <a:cs typeface="Georgia" panose="02040502050405020303"/>
                <a:sym typeface="Georgia" panose="02040502050405020303"/>
              </a:rPr>
              <a:t>Taxability of </a:t>
            </a:r>
            <a:br>
              <a:rPr lang="en-US" sz="1400">
                <a:solidFill>
                  <a:schemeClr val="dk1"/>
                </a:solidFill>
                <a:latin typeface="Georgia" panose="02040502050405020303"/>
                <a:ea typeface="Georgia" panose="02040502050405020303"/>
                <a:cs typeface="Georgia" panose="02040502050405020303"/>
                <a:sym typeface="Georgia" panose="02040502050405020303"/>
              </a:rPr>
            </a:br>
            <a:r>
              <a:rPr lang="en-US" sz="1400" b="1">
                <a:solidFill>
                  <a:srgbClr val="FFFFFF"/>
                </a:solidFill>
                <a:latin typeface="Georgia" panose="02040502050405020303"/>
                <a:ea typeface="Georgia" panose="02040502050405020303"/>
                <a:cs typeface="Georgia" panose="02040502050405020303"/>
                <a:sym typeface="Georgia" panose="02040502050405020303"/>
              </a:rPr>
              <a:t>Royalty/FTS</a:t>
            </a:r>
            <a:endParaRPr lang="en-US" sz="1400" b="1">
              <a:solidFill>
                <a:srgbClr val="FFFFFF"/>
              </a:solidFill>
              <a:latin typeface="Georgia" panose="02040502050405020303"/>
              <a:ea typeface="Georgia" panose="02040502050405020303"/>
              <a:cs typeface="Georgia" panose="02040502050405020303"/>
              <a:sym typeface="Georgia" panose="02040502050405020303"/>
            </a:endParaRPr>
          </a:p>
        </p:txBody>
      </p:sp>
      <p:sp>
        <p:nvSpPr>
          <p:cNvPr id="869" name="Google Shape;869;p95"/>
          <p:cNvSpPr txBox="1"/>
          <p:nvPr/>
        </p:nvSpPr>
        <p:spPr>
          <a:xfrm>
            <a:off x="2693355" y="1944687"/>
            <a:ext cx="2093700" cy="527100"/>
          </a:xfrm>
          <a:prstGeom prst="rect">
            <a:avLst/>
          </a:prstGeom>
          <a:solidFill>
            <a:srgbClr val="7F7F7F"/>
          </a:solidFill>
          <a:ln>
            <a:noFill/>
          </a:ln>
        </p:spPr>
        <p:txBody>
          <a:bodyPr spcFirstLastPara="1" wrap="square" lIns="0" tIns="182875" rIns="0" bIns="0" anchor="t" anchorCtr="0">
            <a:noAutofit/>
          </a:bodyPr>
          <a:lstStyle/>
          <a:p>
            <a:pPr marL="0" marR="0" lvl="0" indent="0" algn="ctr" rtl="0">
              <a:lnSpc>
                <a:spcPct val="79000"/>
              </a:lnSpc>
              <a:spcBef>
                <a:spcPts val="0"/>
              </a:spcBef>
              <a:spcAft>
                <a:spcPts val="0"/>
              </a:spcAft>
              <a:buClr>
                <a:schemeClr val="dk1"/>
              </a:buClr>
              <a:buSzPts val="1400"/>
              <a:buFont typeface="Georgia" panose="02040502050405020303"/>
              <a:buNone/>
            </a:pPr>
            <a:r>
              <a:rPr lang="en-US" sz="1400">
                <a:solidFill>
                  <a:srgbClr val="FFFFFF"/>
                </a:solidFill>
                <a:latin typeface="Georgia" panose="02040502050405020303"/>
                <a:ea typeface="Georgia" panose="02040502050405020303"/>
                <a:cs typeface="Georgia" panose="02040502050405020303"/>
                <a:sym typeface="Georgia" panose="02040502050405020303"/>
              </a:rPr>
              <a:t>No PE </a:t>
            </a:r>
            <a:endParaRPr lang="en-US" sz="1400">
              <a:solidFill>
                <a:srgbClr val="FFFFFF"/>
              </a:solidFill>
              <a:latin typeface="Georgia" panose="02040502050405020303"/>
              <a:ea typeface="Georgia" panose="02040502050405020303"/>
              <a:cs typeface="Georgia" panose="02040502050405020303"/>
              <a:sym typeface="Georgia" panose="02040502050405020303"/>
            </a:endParaRPr>
          </a:p>
        </p:txBody>
      </p:sp>
      <p:sp>
        <p:nvSpPr>
          <p:cNvPr id="870" name="Google Shape;870;p95"/>
          <p:cNvSpPr txBox="1"/>
          <p:nvPr/>
        </p:nvSpPr>
        <p:spPr>
          <a:xfrm>
            <a:off x="8598756" y="1944687"/>
            <a:ext cx="2093700" cy="527100"/>
          </a:xfrm>
          <a:prstGeom prst="rect">
            <a:avLst/>
          </a:prstGeom>
          <a:solidFill>
            <a:srgbClr val="7F7F7F"/>
          </a:solidFill>
          <a:ln>
            <a:noFill/>
          </a:ln>
        </p:spPr>
        <p:txBody>
          <a:bodyPr spcFirstLastPara="1" wrap="square" lIns="0" tIns="182875" rIns="0" bIns="0" anchor="t" anchorCtr="0">
            <a:noAutofit/>
          </a:bodyPr>
          <a:lstStyle/>
          <a:p>
            <a:pPr marL="0" marR="0" lvl="0" indent="0" algn="ctr" rtl="0">
              <a:lnSpc>
                <a:spcPct val="84000"/>
              </a:lnSpc>
              <a:spcBef>
                <a:spcPts val="0"/>
              </a:spcBef>
              <a:spcAft>
                <a:spcPts val="0"/>
              </a:spcAft>
              <a:buClr>
                <a:schemeClr val="dk1"/>
              </a:buClr>
              <a:buSzPts val="1400"/>
              <a:buFont typeface="Georgia" panose="02040502050405020303"/>
              <a:buNone/>
            </a:pPr>
            <a:r>
              <a:rPr lang="en-US" sz="1400">
                <a:solidFill>
                  <a:srgbClr val="FFFFFF"/>
                </a:solidFill>
                <a:latin typeface="Georgia" panose="02040502050405020303"/>
                <a:ea typeface="Georgia" panose="02040502050405020303"/>
                <a:cs typeface="Georgia" panose="02040502050405020303"/>
                <a:sym typeface="Georgia" panose="02040502050405020303"/>
              </a:rPr>
              <a:t>PE exists </a:t>
            </a:r>
            <a:endParaRPr lang="en-US" sz="1400">
              <a:solidFill>
                <a:srgbClr val="FFFFFF"/>
              </a:solidFill>
              <a:latin typeface="Georgia" panose="02040502050405020303"/>
              <a:ea typeface="Georgia" panose="02040502050405020303"/>
              <a:cs typeface="Georgia" panose="02040502050405020303"/>
              <a:sym typeface="Georgia" panose="02040502050405020303"/>
            </a:endParaRPr>
          </a:p>
        </p:txBody>
      </p:sp>
      <p:sp>
        <p:nvSpPr>
          <p:cNvPr id="871" name="Google Shape;871;p95"/>
          <p:cNvSpPr txBox="1"/>
          <p:nvPr/>
        </p:nvSpPr>
        <p:spPr>
          <a:xfrm>
            <a:off x="1292074" y="2859087"/>
            <a:ext cx="1693200" cy="374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0" tIns="91425" rIns="0" bIns="0" anchor="ctr" anchorCtr="0">
            <a:noAutofit/>
          </a:bodyPr>
          <a:lstStyle/>
          <a:p>
            <a:pPr marL="0" marR="0" lvl="0" indent="0" algn="ctr" rtl="0">
              <a:lnSpc>
                <a:spcPct val="84000"/>
              </a:lnSpc>
              <a:spcBef>
                <a:spcPts val="0"/>
              </a:spcBef>
              <a:spcAft>
                <a:spcPts val="0"/>
              </a:spcAft>
              <a:buClr>
                <a:schemeClr val="dk1"/>
              </a:buClr>
              <a:buSzPts val="1400"/>
              <a:buFont typeface="Georgia" panose="02040502050405020303"/>
              <a:buNone/>
            </a:pPr>
            <a:r>
              <a:rPr lang="en-US" sz="1400">
                <a:solidFill>
                  <a:srgbClr val="000000"/>
                </a:solidFill>
                <a:latin typeface="Georgia" panose="02040502050405020303"/>
                <a:ea typeface="Georgia" panose="02040502050405020303"/>
                <a:cs typeface="Georgia" panose="02040502050405020303"/>
                <a:sym typeface="Georgia" panose="02040502050405020303"/>
              </a:rPr>
              <a:t>Under Act </a:t>
            </a:r>
            <a:endParaRPr lang="en-US" sz="1400">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872" name="Google Shape;872;p95"/>
          <p:cNvSpPr txBox="1"/>
          <p:nvPr/>
        </p:nvSpPr>
        <p:spPr>
          <a:xfrm>
            <a:off x="1287903" y="3621087"/>
            <a:ext cx="1701600" cy="501600"/>
          </a:xfrm>
          <a:prstGeom prst="rect">
            <a:avLst/>
          </a:prstGeom>
          <a:solidFill>
            <a:srgbClr val="C23A01"/>
          </a:solidFill>
          <a:ln>
            <a:noFill/>
          </a:ln>
        </p:spPr>
        <p:txBody>
          <a:bodyPr spcFirstLastPara="1" wrap="square" lIns="0" tIns="45700" rIns="0" bIns="0" anchor="t"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lt1"/>
                </a:solidFill>
                <a:latin typeface="Georgia" panose="02040502050405020303"/>
                <a:ea typeface="Georgia" panose="02040502050405020303"/>
                <a:cs typeface="Georgia" panose="02040502050405020303"/>
                <a:sym typeface="Georgia" panose="02040502050405020303"/>
              </a:rPr>
              <a:t>Conditions u/s 207 (115A) Satisfied ?</a:t>
            </a:r>
            <a:endParaRPr sz="1400">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873" name="Google Shape;873;p95"/>
          <p:cNvSpPr txBox="1"/>
          <p:nvPr/>
        </p:nvSpPr>
        <p:spPr>
          <a:xfrm>
            <a:off x="687354" y="4273232"/>
            <a:ext cx="500400" cy="183000"/>
          </a:xfrm>
          <a:prstGeom prst="rect">
            <a:avLst/>
          </a:prstGeom>
          <a:noFill/>
          <a:ln>
            <a:noFill/>
          </a:ln>
        </p:spPr>
        <p:txBody>
          <a:bodyPr spcFirstLastPara="1" wrap="square" lIns="0" tIns="0" rIns="0" bIns="0" anchor="t" anchorCtr="0">
            <a:noAutofit/>
          </a:bodyPr>
          <a:lstStyle/>
          <a:p>
            <a:pPr marL="0" marR="0" lvl="0" indent="0" algn="r" rtl="0">
              <a:lnSpc>
                <a:spcPct val="79000"/>
              </a:lnSpc>
              <a:spcBef>
                <a:spcPts val="0"/>
              </a:spcBef>
              <a:spcAft>
                <a:spcPts val="0"/>
              </a:spcAft>
              <a:buClr>
                <a:schemeClr val="dk1"/>
              </a:buClr>
              <a:buSzPts val="1400"/>
              <a:buFont typeface="Georgia" panose="02040502050405020303"/>
              <a:buNone/>
            </a:pPr>
            <a:r>
              <a:rPr lang="en-US" sz="1400">
                <a:solidFill>
                  <a:srgbClr val="000000"/>
                </a:solidFill>
                <a:latin typeface="Georgia" panose="02040502050405020303"/>
                <a:ea typeface="Georgia" panose="02040502050405020303"/>
                <a:cs typeface="Georgia" panose="02040502050405020303"/>
                <a:sym typeface="Georgia" panose="02040502050405020303"/>
              </a:rPr>
              <a:t>Yes </a:t>
            </a:r>
            <a:endParaRPr lang="en-US" sz="1400">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874" name="Google Shape;874;p95"/>
          <p:cNvSpPr txBox="1"/>
          <p:nvPr/>
        </p:nvSpPr>
        <p:spPr>
          <a:xfrm>
            <a:off x="687354" y="4456112"/>
            <a:ext cx="1201200" cy="381000"/>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0" tIns="68575" rIns="0" bIns="0" anchor="ctr"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Sec. 207 (115A)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75" name="Google Shape;875;p95"/>
          <p:cNvSpPr txBox="1"/>
          <p:nvPr/>
        </p:nvSpPr>
        <p:spPr>
          <a:xfrm>
            <a:off x="3209661" y="4273232"/>
            <a:ext cx="480300" cy="183000"/>
          </a:xfrm>
          <a:prstGeom prst="rect">
            <a:avLst/>
          </a:prstGeom>
          <a:noFill/>
          <a:ln>
            <a:noFill/>
          </a:ln>
        </p:spPr>
        <p:txBody>
          <a:bodyPr spcFirstLastPara="1" wrap="square" lIns="0" tIns="0" rIns="0" bIns="0" anchor="t" anchorCtr="0">
            <a:noAutofit/>
          </a:bodyPr>
          <a:lstStyle/>
          <a:p>
            <a:pPr marL="0" marR="0" lvl="0" indent="0" algn="l" rtl="0">
              <a:lnSpc>
                <a:spcPct val="79000"/>
              </a:lnSpc>
              <a:spcBef>
                <a:spcPts val="0"/>
              </a:spcBef>
              <a:spcAft>
                <a:spcPts val="0"/>
              </a:spcAft>
              <a:buClr>
                <a:schemeClr val="dk1"/>
              </a:buClr>
              <a:buSzPts val="1400"/>
              <a:buFont typeface="Georgia" panose="02040502050405020303"/>
              <a:buNone/>
            </a:pPr>
            <a:r>
              <a:rPr lang="en-US" sz="1400">
                <a:solidFill>
                  <a:srgbClr val="000000"/>
                </a:solidFill>
                <a:latin typeface="Georgia" panose="02040502050405020303"/>
                <a:ea typeface="Georgia" panose="02040502050405020303"/>
                <a:cs typeface="Georgia" panose="02040502050405020303"/>
                <a:sym typeface="Georgia" panose="02040502050405020303"/>
              </a:rPr>
              <a:t>No </a:t>
            </a:r>
            <a:endParaRPr lang="en-US" sz="1400">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876" name="Google Shape;876;p95"/>
          <p:cNvSpPr txBox="1"/>
          <p:nvPr/>
        </p:nvSpPr>
        <p:spPr>
          <a:xfrm>
            <a:off x="2489002" y="4456112"/>
            <a:ext cx="1201200" cy="381000"/>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0" tIns="114300" rIns="0" bIns="0" anchor="ctr" anchorCtr="0">
            <a:noAutofit/>
          </a:bodyPr>
          <a:lstStyle/>
          <a:p>
            <a:pPr marL="0" marR="0" lvl="0" indent="0" algn="ctr" rtl="0">
              <a:lnSpc>
                <a:spcPct val="81000"/>
              </a:lnSpc>
              <a:spcBef>
                <a:spcPts val="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Sec.26 ( 28)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77" name="Google Shape;877;p95"/>
          <p:cNvSpPr txBox="1"/>
          <p:nvPr/>
        </p:nvSpPr>
        <p:spPr>
          <a:xfrm>
            <a:off x="419013" y="5218111"/>
            <a:ext cx="1569600" cy="533400"/>
          </a:xfrm>
          <a:prstGeom prst="rect">
            <a:avLst/>
          </a:prstGeom>
          <a:noFill/>
          <a:ln w="9525" cap="flat" cmpd="sng">
            <a:solidFill>
              <a:schemeClr val="accent4"/>
            </a:solidFill>
            <a:prstDash val="solid"/>
            <a:round/>
            <a:headEnd type="none" w="sm" len="sm"/>
            <a:tailEnd type="none" w="sm" len="sm"/>
          </a:ln>
        </p:spPr>
        <p:txBody>
          <a:bodyPr spcFirstLastPara="1" wrap="square" lIns="0" tIns="45700" rIns="0" bIns="0" anchor="t"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Gross basis @10%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lnSpc>
                <a:spcPct val="96000"/>
              </a:lnSpc>
              <a:spcBef>
                <a:spcPts val="54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 surcharge &amp; cess</a:t>
            </a: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78" name="Google Shape;878;p95"/>
          <p:cNvSpPr txBox="1"/>
          <p:nvPr/>
        </p:nvSpPr>
        <p:spPr>
          <a:xfrm>
            <a:off x="2288819" y="5218112"/>
            <a:ext cx="1501500" cy="533400"/>
          </a:xfrm>
          <a:prstGeom prst="rect">
            <a:avLst/>
          </a:prstGeom>
          <a:noFill/>
          <a:ln w="9525" cap="flat" cmpd="sng">
            <a:solidFill>
              <a:schemeClr val="accent4"/>
            </a:solidFill>
            <a:prstDash val="solid"/>
            <a:round/>
            <a:headEnd type="none" w="sm" len="sm"/>
            <a:tailEnd type="none" w="sm" len="sm"/>
          </a:ln>
        </p:spPr>
        <p:txBody>
          <a:bodyPr spcFirstLastPara="1" wrap="square" lIns="0" tIns="45700" rIns="0" bIns="0" anchor="t"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Net basis @35%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lnSpc>
                <a:spcPct val="96000"/>
              </a:lnSpc>
              <a:spcBef>
                <a:spcPts val="54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 surcharge &amp; cess</a:t>
            </a: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879" name="Google Shape;879;p95"/>
          <p:cNvSpPr txBox="1"/>
          <p:nvPr/>
        </p:nvSpPr>
        <p:spPr>
          <a:xfrm>
            <a:off x="4590924" y="2855912"/>
            <a:ext cx="1701600" cy="381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0" tIns="68575" rIns="0" bIns="0" anchor="ctr"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rgbClr val="000000"/>
                </a:solidFill>
                <a:latin typeface="Georgia" panose="02040502050405020303"/>
                <a:ea typeface="Georgia" panose="02040502050405020303"/>
                <a:cs typeface="Georgia" panose="02040502050405020303"/>
                <a:sym typeface="Georgia" panose="02040502050405020303"/>
              </a:rPr>
              <a:t>Under DTAA </a:t>
            </a:r>
            <a:endParaRPr lang="en-US" sz="1400">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880" name="Google Shape;880;p95"/>
          <p:cNvSpPr txBox="1"/>
          <p:nvPr/>
        </p:nvSpPr>
        <p:spPr>
          <a:xfrm>
            <a:off x="4590924" y="3617912"/>
            <a:ext cx="1701600" cy="533400"/>
          </a:xfrm>
          <a:prstGeom prst="rect">
            <a:avLst/>
          </a:prstGeom>
          <a:solidFill>
            <a:srgbClr val="C23A01"/>
          </a:solidFill>
          <a:ln>
            <a:noFill/>
          </a:ln>
        </p:spPr>
        <p:txBody>
          <a:bodyPr spcFirstLastPara="1" wrap="square" lIns="0" tIns="182875" rIns="0" bIns="0" anchor="t" anchorCtr="0">
            <a:noAutofit/>
          </a:bodyPr>
          <a:lstStyle/>
          <a:p>
            <a:pPr marL="0" marR="0" lvl="0" indent="0" algn="ctr" rtl="0">
              <a:lnSpc>
                <a:spcPct val="84000"/>
              </a:lnSpc>
              <a:spcBef>
                <a:spcPts val="0"/>
              </a:spcBef>
              <a:spcAft>
                <a:spcPts val="0"/>
              </a:spcAft>
              <a:buClr>
                <a:schemeClr val="dk1"/>
              </a:buClr>
              <a:buSzPts val="1400"/>
              <a:buFont typeface="Georgia" panose="02040502050405020303"/>
              <a:buNone/>
            </a:pPr>
            <a:r>
              <a:rPr lang="en-US" sz="1400">
                <a:solidFill>
                  <a:schemeClr val="lt1"/>
                </a:solidFill>
                <a:latin typeface="Georgia" panose="02040502050405020303"/>
                <a:ea typeface="Georgia" panose="02040502050405020303"/>
                <a:cs typeface="Georgia" panose="02040502050405020303"/>
                <a:sym typeface="Georgia" panose="02040502050405020303"/>
              </a:rPr>
              <a:t>Article 12/ Article 13 </a:t>
            </a:r>
            <a:endParaRPr lang="en-US" sz="1400">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881" name="Google Shape;881;p95"/>
          <p:cNvSpPr txBox="1"/>
          <p:nvPr/>
        </p:nvSpPr>
        <p:spPr>
          <a:xfrm>
            <a:off x="4590923" y="5218112"/>
            <a:ext cx="1701600" cy="533400"/>
          </a:xfrm>
          <a:prstGeom prst="rect">
            <a:avLst/>
          </a:prstGeom>
          <a:noFill/>
          <a:ln w="9525" cap="flat" cmpd="sng">
            <a:solidFill>
              <a:schemeClr val="accent4"/>
            </a:solidFill>
            <a:prstDash val="solid"/>
            <a:round/>
            <a:headEnd type="none" w="sm" len="sm"/>
            <a:tailEnd type="none" w="sm" len="sm"/>
          </a:ln>
        </p:spPr>
        <p:txBody>
          <a:bodyPr spcFirstLastPara="1" wrap="square" lIns="0" tIns="22850" rIns="0" bIns="0" anchor="t"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dk1"/>
                </a:solidFill>
                <a:latin typeface="Georgia" panose="02040502050405020303"/>
                <a:ea typeface="Georgia" panose="02040502050405020303"/>
                <a:cs typeface="Georgia" panose="02040502050405020303"/>
                <a:sym typeface="Georgia" panose="02040502050405020303"/>
              </a:rPr>
              <a:t>Gross basis taxation </a:t>
            </a:r>
            <a:br>
              <a:rPr lang="en-US" sz="1400">
                <a:solidFill>
                  <a:schemeClr val="dk1"/>
                </a:solidFill>
                <a:latin typeface="Georgia" panose="02040502050405020303"/>
                <a:ea typeface="Georgia" panose="02040502050405020303"/>
                <a:cs typeface="Georgia" panose="02040502050405020303"/>
                <a:sym typeface="Georgia" panose="02040502050405020303"/>
              </a:rPr>
            </a:br>
            <a:r>
              <a:rPr lang="en-US" sz="1400">
                <a:solidFill>
                  <a:schemeClr val="dk1"/>
                </a:solidFill>
                <a:latin typeface="Georgia" panose="02040502050405020303"/>
                <a:ea typeface="Georgia" panose="02040502050405020303"/>
                <a:cs typeface="Georgia" panose="02040502050405020303"/>
                <a:sym typeface="Georgia" panose="02040502050405020303"/>
              </a:rPr>
              <a:t>@ 10%/15%/20%</a:t>
            </a: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cxnSp>
        <p:nvCxnSpPr>
          <p:cNvPr id="882" name="Google Shape;882;p95"/>
          <p:cNvCxnSpPr>
            <a:stCxn id="868" idx="2"/>
            <a:endCxn id="869" idx="0"/>
          </p:cNvCxnSpPr>
          <p:nvPr/>
        </p:nvCxnSpPr>
        <p:spPr>
          <a:xfrm rot="5400000">
            <a:off x="5035910" y="337737"/>
            <a:ext cx="311100" cy="2902800"/>
          </a:xfrm>
          <a:prstGeom prst="bentConnector3">
            <a:avLst>
              <a:gd name="adj1" fmla="val 50000"/>
            </a:avLst>
          </a:prstGeom>
          <a:noFill/>
          <a:ln w="12700" cap="sq" cmpd="sng">
            <a:solidFill>
              <a:schemeClr val="dk2"/>
            </a:solidFill>
            <a:prstDash val="solid"/>
            <a:miter lim="8000"/>
            <a:headEnd type="none" w="sm" len="sm"/>
            <a:tailEnd type="triangle" w="med" len="med"/>
          </a:ln>
        </p:spPr>
      </p:cxnSp>
      <p:cxnSp>
        <p:nvCxnSpPr>
          <p:cNvPr id="883" name="Google Shape;883;p95"/>
          <p:cNvCxnSpPr>
            <a:stCxn id="868" idx="2"/>
            <a:endCxn id="870" idx="0"/>
          </p:cNvCxnSpPr>
          <p:nvPr/>
        </p:nvCxnSpPr>
        <p:spPr>
          <a:xfrm rot="-5400000" flipH="1">
            <a:off x="7988660" y="287787"/>
            <a:ext cx="311100" cy="3002700"/>
          </a:xfrm>
          <a:prstGeom prst="bentConnector3">
            <a:avLst>
              <a:gd name="adj1" fmla="val 50000"/>
            </a:avLst>
          </a:prstGeom>
          <a:noFill/>
          <a:ln w="12700" cap="sq" cmpd="sng">
            <a:solidFill>
              <a:schemeClr val="dk2"/>
            </a:solidFill>
            <a:prstDash val="solid"/>
            <a:miter lim="8000"/>
            <a:headEnd type="none" w="sm" len="sm"/>
            <a:tailEnd type="triangle" w="med" len="med"/>
          </a:ln>
        </p:spPr>
      </p:cxnSp>
      <p:cxnSp>
        <p:nvCxnSpPr>
          <p:cNvPr id="884" name="Google Shape;884;p95"/>
          <p:cNvCxnSpPr>
            <a:stCxn id="869" idx="2"/>
            <a:endCxn id="871" idx="0"/>
          </p:cNvCxnSpPr>
          <p:nvPr/>
        </p:nvCxnSpPr>
        <p:spPr>
          <a:xfrm rot="5400000">
            <a:off x="2745855" y="1864737"/>
            <a:ext cx="387300" cy="1601400"/>
          </a:xfrm>
          <a:prstGeom prst="bentConnector3">
            <a:avLst>
              <a:gd name="adj1" fmla="val 50006"/>
            </a:avLst>
          </a:prstGeom>
          <a:noFill/>
          <a:ln w="12700" cap="sq" cmpd="sng">
            <a:solidFill>
              <a:schemeClr val="dk2"/>
            </a:solidFill>
            <a:prstDash val="solid"/>
            <a:miter lim="8000"/>
            <a:headEnd type="none" w="sm" len="sm"/>
            <a:tailEnd type="triangle" w="med" len="med"/>
          </a:ln>
        </p:spPr>
      </p:cxnSp>
      <p:cxnSp>
        <p:nvCxnSpPr>
          <p:cNvPr id="885" name="Google Shape;885;p95"/>
          <p:cNvCxnSpPr>
            <a:stCxn id="869" idx="2"/>
            <a:endCxn id="879" idx="0"/>
          </p:cNvCxnSpPr>
          <p:nvPr/>
        </p:nvCxnSpPr>
        <p:spPr>
          <a:xfrm rot="-5400000" flipH="1">
            <a:off x="4399005" y="1812987"/>
            <a:ext cx="384000" cy="1701600"/>
          </a:xfrm>
          <a:prstGeom prst="bentConnector3">
            <a:avLst>
              <a:gd name="adj1" fmla="val 49984"/>
            </a:avLst>
          </a:prstGeom>
          <a:noFill/>
          <a:ln w="12700" cap="sq" cmpd="sng">
            <a:solidFill>
              <a:schemeClr val="dk2"/>
            </a:solidFill>
            <a:prstDash val="solid"/>
            <a:miter lim="8000"/>
            <a:headEnd type="none" w="sm" len="sm"/>
            <a:tailEnd type="triangle" w="med" len="med"/>
          </a:ln>
        </p:spPr>
      </p:cxnSp>
      <p:cxnSp>
        <p:nvCxnSpPr>
          <p:cNvPr id="886" name="Google Shape;886;p95"/>
          <p:cNvCxnSpPr>
            <a:stCxn id="872" idx="2"/>
            <a:endCxn id="874" idx="0"/>
          </p:cNvCxnSpPr>
          <p:nvPr/>
        </p:nvCxnSpPr>
        <p:spPr>
          <a:xfrm rot="5400000">
            <a:off x="1546653" y="3863937"/>
            <a:ext cx="333300" cy="850800"/>
          </a:xfrm>
          <a:prstGeom prst="bentConnector3">
            <a:avLst>
              <a:gd name="adj1" fmla="val 50000"/>
            </a:avLst>
          </a:prstGeom>
          <a:noFill/>
          <a:ln w="12700" cap="sq" cmpd="sng">
            <a:solidFill>
              <a:schemeClr val="dk2"/>
            </a:solidFill>
            <a:prstDash val="solid"/>
            <a:miter lim="8000"/>
            <a:headEnd type="none" w="sm" len="sm"/>
            <a:tailEnd type="triangle" w="med" len="med"/>
          </a:ln>
        </p:spPr>
      </p:cxnSp>
      <p:cxnSp>
        <p:nvCxnSpPr>
          <p:cNvPr id="887" name="Google Shape;887;p95"/>
          <p:cNvCxnSpPr>
            <a:stCxn id="872" idx="2"/>
            <a:endCxn id="876" idx="0"/>
          </p:cNvCxnSpPr>
          <p:nvPr/>
        </p:nvCxnSpPr>
        <p:spPr>
          <a:xfrm rot="-5400000" flipH="1">
            <a:off x="2447553" y="3813837"/>
            <a:ext cx="333300" cy="951000"/>
          </a:xfrm>
          <a:prstGeom prst="bentConnector3">
            <a:avLst>
              <a:gd name="adj1" fmla="val 50000"/>
            </a:avLst>
          </a:prstGeom>
          <a:noFill/>
          <a:ln w="12700" cap="sq" cmpd="sng">
            <a:solidFill>
              <a:schemeClr val="dk2"/>
            </a:solidFill>
            <a:prstDash val="solid"/>
            <a:miter lim="8000"/>
            <a:headEnd type="none" w="sm" len="sm"/>
            <a:tailEnd type="triangle" w="med" len="med"/>
          </a:ln>
        </p:spPr>
      </p:cxnSp>
      <p:cxnSp>
        <p:nvCxnSpPr>
          <p:cNvPr id="888" name="Google Shape;888;p95"/>
          <p:cNvCxnSpPr/>
          <p:nvPr/>
        </p:nvCxnSpPr>
        <p:spPr>
          <a:xfrm>
            <a:off x="2138681" y="3236423"/>
            <a:ext cx="0" cy="375900"/>
          </a:xfrm>
          <a:prstGeom prst="straightConnector1">
            <a:avLst/>
          </a:prstGeom>
          <a:noFill/>
          <a:ln w="12700" cap="sq" cmpd="sng">
            <a:solidFill>
              <a:schemeClr val="dk2"/>
            </a:solidFill>
            <a:prstDash val="solid"/>
            <a:miter lim="8000"/>
            <a:headEnd type="none" w="sm" len="sm"/>
            <a:tailEnd type="triangle" w="med" len="med"/>
          </a:ln>
        </p:spPr>
      </p:cxnSp>
      <p:cxnSp>
        <p:nvCxnSpPr>
          <p:cNvPr id="889" name="Google Shape;889;p95"/>
          <p:cNvCxnSpPr/>
          <p:nvPr/>
        </p:nvCxnSpPr>
        <p:spPr>
          <a:xfrm>
            <a:off x="5469331" y="3236423"/>
            <a:ext cx="0" cy="375900"/>
          </a:xfrm>
          <a:prstGeom prst="straightConnector1">
            <a:avLst/>
          </a:prstGeom>
          <a:noFill/>
          <a:ln w="12700" cap="sq" cmpd="sng">
            <a:solidFill>
              <a:schemeClr val="dk2"/>
            </a:solidFill>
            <a:prstDash val="solid"/>
            <a:miter lim="8000"/>
            <a:headEnd type="none" w="sm" len="sm"/>
            <a:tailEnd type="triangle" w="med" len="med"/>
          </a:ln>
        </p:spPr>
      </p:cxnSp>
      <p:cxnSp>
        <p:nvCxnSpPr>
          <p:cNvPr id="890" name="Google Shape;890;p95"/>
          <p:cNvCxnSpPr/>
          <p:nvPr/>
        </p:nvCxnSpPr>
        <p:spPr>
          <a:xfrm>
            <a:off x="1287903" y="4842187"/>
            <a:ext cx="0" cy="375900"/>
          </a:xfrm>
          <a:prstGeom prst="straightConnector1">
            <a:avLst/>
          </a:prstGeom>
          <a:noFill/>
          <a:ln w="12700" cap="sq" cmpd="sng">
            <a:solidFill>
              <a:schemeClr val="dk2"/>
            </a:solidFill>
            <a:prstDash val="solid"/>
            <a:miter lim="8000"/>
            <a:headEnd type="none" w="sm" len="sm"/>
            <a:tailEnd type="triangle" w="med" len="med"/>
          </a:ln>
        </p:spPr>
      </p:cxnSp>
      <p:cxnSp>
        <p:nvCxnSpPr>
          <p:cNvPr id="891" name="Google Shape;891;p95"/>
          <p:cNvCxnSpPr/>
          <p:nvPr/>
        </p:nvCxnSpPr>
        <p:spPr>
          <a:xfrm>
            <a:off x="3089551" y="4842187"/>
            <a:ext cx="0" cy="375900"/>
          </a:xfrm>
          <a:prstGeom prst="straightConnector1">
            <a:avLst/>
          </a:prstGeom>
          <a:noFill/>
          <a:ln w="12700" cap="sq" cmpd="sng">
            <a:solidFill>
              <a:schemeClr val="dk2"/>
            </a:solidFill>
            <a:prstDash val="solid"/>
            <a:miter lim="8000"/>
            <a:headEnd type="none" w="sm" len="sm"/>
            <a:tailEnd type="triangle" w="med" len="med"/>
          </a:ln>
        </p:spPr>
      </p:cxnSp>
      <p:cxnSp>
        <p:nvCxnSpPr>
          <p:cNvPr id="892" name="Google Shape;892;p95"/>
          <p:cNvCxnSpPr/>
          <p:nvPr/>
        </p:nvCxnSpPr>
        <p:spPr>
          <a:xfrm>
            <a:off x="5470799" y="4151312"/>
            <a:ext cx="0" cy="1066800"/>
          </a:xfrm>
          <a:prstGeom prst="straightConnector1">
            <a:avLst/>
          </a:prstGeom>
          <a:noFill/>
          <a:ln w="12700" cap="sq" cmpd="sng">
            <a:solidFill>
              <a:schemeClr val="dk2"/>
            </a:solidFill>
            <a:prstDash val="solid"/>
            <a:miter lim="8000"/>
            <a:headEnd type="none" w="sm" len="sm"/>
            <a:tailEnd type="triangle" w="med" len="med"/>
          </a:ln>
        </p:spPr>
      </p:cxnSp>
      <p:sp>
        <p:nvSpPr>
          <p:cNvPr id="893" name="Google Shape;893;p95"/>
          <p:cNvSpPr txBox="1"/>
          <p:nvPr/>
        </p:nvSpPr>
        <p:spPr>
          <a:xfrm>
            <a:off x="7112109" y="2859087"/>
            <a:ext cx="2078700" cy="374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0" tIns="91425" rIns="0" bIns="0" anchor="ctr" anchorCtr="0">
            <a:noAutofit/>
          </a:bodyPr>
          <a:lstStyle/>
          <a:p>
            <a:pPr marL="0" marR="0" lvl="0" indent="0" algn="ctr" rtl="0">
              <a:lnSpc>
                <a:spcPct val="84000"/>
              </a:lnSpc>
              <a:spcBef>
                <a:spcPts val="0"/>
              </a:spcBef>
              <a:spcAft>
                <a:spcPts val="0"/>
              </a:spcAft>
              <a:buClr>
                <a:schemeClr val="dk1"/>
              </a:buClr>
              <a:buSzPts val="1400"/>
              <a:buFont typeface="Georgia" panose="02040502050405020303"/>
              <a:buNone/>
            </a:pPr>
            <a:r>
              <a:rPr lang="en-US" sz="1400">
                <a:solidFill>
                  <a:srgbClr val="000000"/>
                </a:solidFill>
                <a:latin typeface="Georgia" panose="02040502050405020303"/>
                <a:ea typeface="Georgia" panose="02040502050405020303"/>
                <a:cs typeface="Georgia" panose="02040502050405020303"/>
                <a:sym typeface="Georgia" panose="02040502050405020303"/>
              </a:rPr>
              <a:t>Under Act </a:t>
            </a:r>
            <a:endParaRPr lang="en-US" sz="1400">
              <a:solidFill>
                <a:srgbClr val="000000"/>
              </a:solidFill>
              <a:latin typeface="Georgia" panose="02040502050405020303"/>
              <a:ea typeface="Georgia" panose="02040502050405020303"/>
              <a:cs typeface="Georgia" panose="02040502050405020303"/>
              <a:sym typeface="Georgia" panose="02040502050405020303"/>
            </a:endParaRPr>
          </a:p>
        </p:txBody>
      </p:sp>
      <p:sp>
        <p:nvSpPr>
          <p:cNvPr id="894" name="Google Shape;894;p95"/>
          <p:cNvSpPr txBox="1"/>
          <p:nvPr/>
        </p:nvSpPr>
        <p:spPr>
          <a:xfrm>
            <a:off x="10070023" y="2855912"/>
            <a:ext cx="1701600" cy="381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0" tIns="68575" rIns="0" bIns="0" anchor="ctr"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rgbClr val="000000"/>
                </a:solidFill>
                <a:latin typeface="Georgia" panose="02040502050405020303"/>
                <a:ea typeface="Georgia" panose="02040502050405020303"/>
                <a:cs typeface="Georgia" panose="02040502050405020303"/>
                <a:sym typeface="Georgia" panose="02040502050405020303"/>
              </a:rPr>
              <a:t>Under DTAA </a:t>
            </a:r>
            <a:endParaRPr lang="en-US" sz="1400">
              <a:solidFill>
                <a:srgbClr val="000000"/>
              </a:solidFill>
              <a:latin typeface="Georgia" panose="02040502050405020303"/>
              <a:ea typeface="Georgia" panose="02040502050405020303"/>
              <a:cs typeface="Georgia" panose="02040502050405020303"/>
              <a:sym typeface="Georgia" panose="02040502050405020303"/>
            </a:endParaRPr>
          </a:p>
        </p:txBody>
      </p:sp>
      <p:cxnSp>
        <p:nvCxnSpPr>
          <p:cNvPr id="895" name="Google Shape;895;p95"/>
          <p:cNvCxnSpPr>
            <a:stCxn id="870" idx="2"/>
            <a:endCxn id="893" idx="0"/>
          </p:cNvCxnSpPr>
          <p:nvPr/>
        </p:nvCxnSpPr>
        <p:spPr>
          <a:xfrm rot="5400000">
            <a:off x="8704956" y="1918437"/>
            <a:ext cx="387300" cy="1494000"/>
          </a:xfrm>
          <a:prstGeom prst="bentConnector3">
            <a:avLst>
              <a:gd name="adj1" fmla="val 50007"/>
            </a:avLst>
          </a:prstGeom>
          <a:noFill/>
          <a:ln w="12700" cap="sq" cmpd="sng">
            <a:solidFill>
              <a:schemeClr val="dk2"/>
            </a:solidFill>
            <a:prstDash val="solid"/>
            <a:miter lim="8000"/>
            <a:headEnd type="none" w="sm" len="sm"/>
            <a:tailEnd type="triangle" w="med" len="med"/>
          </a:ln>
        </p:spPr>
      </p:cxnSp>
      <p:cxnSp>
        <p:nvCxnSpPr>
          <p:cNvPr id="896" name="Google Shape;896;p95"/>
          <p:cNvCxnSpPr>
            <a:stCxn id="870" idx="2"/>
            <a:endCxn id="894" idx="0"/>
          </p:cNvCxnSpPr>
          <p:nvPr/>
        </p:nvCxnSpPr>
        <p:spPr>
          <a:xfrm rot="-5400000" flipH="1">
            <a:off x="10091256" y="2026137"/>
            <a:ext cx="384000" cy="1275300"/>
          </a:xfrm>
          <a:prstGeom prst="bentConnector3">
            <a:avLst>
              <a:gd name="adj1" fmla="val 49984"/>
            </a:avLst>
          </a:prstGeom>
          <a:noFill/>
          <a:ln w="12700" cap="sq" cmpd="sng">
            <a:solidFill>
              <a:schemeClr val="dk2"/>
            </a:solidFill>
            <a:prstDash val="solid"/>
            <a:miter lim="8000"/>
            <a:headEnd type="none" w="sm" len="sm"/>
            <a:tailEnd type="triangle" w="med" len="med"/>
          </a:ln>
        </p:spPr>
      </p:cxnSp>
      <p:cxnSp>
        <p:nvCxnSpPr>
          <p:cNvPr id="897" name="Google Shape;897;p95"/>
          <p:cNvCxnSpPr/>
          <p:nvPr/>
        </p:nvCxnSpPr>
        <p:spPr>
          <a:xfrm>
            <a:off x="8151534" y="3236423"/>
            <a:ext cx="0" cy="375900"/>
          </a:xfrm>
          <a:prstGeom prst="straightConnector1">
            <a:avLst/>
          </a:prstGeom>
          <a:noFill/>
          <a:ln w="12700" cap="sq" cmpd="sng">
            <a:solidFill>
              <a:schemeClr val="dk2"/>
            </a:solidFill>
            <a:prstDash val="solid"/>
            <a:miter lim="8000"/>
            <a:headEnd type="none" w="sm" len="sm"/>
            <a:tailEnd type="triangle" w="med" len="med"/>
          </a:ln>
        </p:spPr>
      </p:cxnSp>
      <p:cxnSp>
        <p:nvCxnSpPr>
          <p:cNvPr id="898" name="Google Shape;898;p95"/>
          <p:cNvCxnSpPr/>
          <p:nvPr/>
        </p:nvCxnSpPr>
        <p:spPr>
          <a:xfrm>
            <a:off x="10948430" y="3236423"/>
            <a:ext cx="0" cy="375900"/>
          </a:xfrm>
          <a:prstGeom prst="straightConnector1">
            <a:avLst/>
          </a:prstGeom>
          <a:noFill/>
          <a:ln w="12700" cap="sq" cmpd="sng">
            <a:solidFill>
              <a:schemeClr val="dk2"/>
            </a:solidFill>
            <a:prstDash val="solid"/>
            <a:miter lim="8000"/>
            <a:headEnd type="none" w="sm" len="sm"/>
            <a:tailEnd type="triangle" w="med" len="med"/>
          </a:ln>
        </p:spPr>
      </p:cxnSp>
      <p:sp>
        <p:nvSpPr>
          <p:cNvPr id="899" name="Google Shape;899;p95"/>
          <p:cNvSpPr txBox="1"/>
          <p:nvPr/>
        </p:nvSpPr>
        <p:spPr>
          <a:xfrm>
            <a:off x="10059706" y="3621087"/>
            <a:ext cx="1713300" cy="501600"/>
          </a:xfrm>
          <a:prstGeom prst="rect">
            <a:avLst/>
          </a:prstGeom>
          <a:solidFill>
            <a:srgbClr val="C23A01"/>
          </a:solidFill>
          <a:ln>
            <a:noFill/>
          </a:ln>
        </p:spPr>
        <p:txBody>
          <a:bodyPr spcFirstLastPara="1" wrap="square" lIns="0" tIns="45700" rIns="0" bIns="0" anchor="ctr" anchorCtr="0">
            <a:noAutofit/>
          </a:bodyPr>
          <a:lstStyle/>
          <a:p>
            <a:pPr marL="0" marR="0" lvl="0" indent="0" algn="ctr" rtl="0">
              <a:lnSpc>
                <a:spcPct val="96000"/>
              </a:lnSpc>
              <a:spcBef>
                <a:spcPts val="0"/>
              </a:spcBef>
              <a:spcAft>
                <a:spcPts val="0"/>
              </a:spcAft>
              <a:buClr>
                <a:schemeClr val="dk1"/>
              </a:buClr>
              <a:buSzPts val="1400"/>
              <a:buFont typeface="Georgia" panose="02040502050405020303"/>
              <a:buNone/>
            </a:pPr>
            <a:r>
              <a:rPr lang="en-US" sz="1400">
                <a:solidFill>
                  <a:schemeClr val="lt1"/>
                </a:solidFill>
                <a:latin typeface="Georgia" panose="02040502050405020303"/>
                <a:ea typeface="Georgia" panose="02040502050405020303"/>
                <a:cs typeface="Georgia" panose="02040502050405020303"/>
                <a:sym typeface="Georgia" panose="02040502050405020303"/>
              </a:rPr>
              <a:t>Article 7 read with </a:t>
            </a:r>
            <a:br>
              <a:rPr lang="en-US" sz="1400">
                <a:solidFill>
                  <a:schemeClr val="lt1"/>
                </a:solidFill>
                <a:latin typeface="Georgia" panose="02040502050405020303"/>
                <a:ea typeface="Georgia" panose="02040502050405020303"/>
                <a:cs typeface="Georgia" panose="02040502050405020303"/>
                <a:sym typeface="Georgia" panose="02040502050405020303"/>
              </a:rPr>
            </a:br>
            <a:r>
              <a:rPr lang="en-US" sz="1400">
                <a:solidFill>
                  <a:schemeClr val="lt1"/>
                </a:solidFill>
                <a:latin typeface="Georgia" panose="02040502050405020303"/>
                <a:ea typeface="Georgia" panose="02040502050405020303"/>
                <a:cs typeface="Georgia" panose="02040502050405020303"/>
                <a:sym typeface="Georgia" panose="02040502050405020303"/>
              </a:rPr>
              <a:t>Sec 58 (44DA )</a:t>
            </a:r>
            <a:endParaRPr lang="en-US" sz="1400">
              <a:solidFill>
                <a:schemeClr val="lt1"/>
              </a:solidFill>
              <a:latin typeface="Georgia" panose="02040502050405020303"/>
              <a:ea typeface="Georgia" panose="02040502050405020303"/>
              <a:cs typeface="Georgia" panose="02040502050405020303"/>
              <a:sym typeface="Georgia" panose="02040502050405020303"/>
            </a:endParaRPr>
          </a:p>
        </p:txBody>
      </p:sp>
      <p:cxnSp>
        <p:nvCxnSpPr>
          <p:cNvPr id="900" name="Google Shape;900;p95"/>
          <p:cNvCxnSpPr/>
          <p:nvPr/>
        </p:nvCxnSpPr>
        <p:spPr>
          <a:xfrm>
            <a:off x="8151534" y="4122736"/>
            <a:ext cx="0" cy="1077600"/>
          </a:xfrm>
          <a:prstGeom prst="straightConnector1">
            <a:avLst/>
          </a:prstGeom>
          <a:noFill/>
          <a:ln w="12700" cap="sq" cmpd="sng">
            <a:solidFill>
              <a:schemeClr val="dk2"/>
            </a:solidFill>
            <a:prstDash val="solid"/>
            <a:miter lim="8000"/>
            <a:headEnd type="none" w="sm" len="sm"/>
            <a:tailEnd type="triangle" w="med" len="med"/>
          </a:ln>
        </p:spPr>
      </p:cxnSp>
      <p:cxnSp>
        <p:nvCxnSpPr>
          <p:cNvPr id="901" name="Google Shape;901;p95"/>
          <p:cNvCxnSpPr>
            <a:stCxn id="899" idx="2"/>
            <a:endCxn id="866" idx="3"/>
          </p:cNvCxnSpPr>
          <p:nvPr/>
        </p:nvCxnSpPr>
        <p:spPr>
          <a:xfrm rot="5400000">
            <a:off x="9372556" y="3940887"/>
            <a:ext cx="1362000" cy="1725600"/>
          </a:xfrm>
          <a:prstGeom prst="bentConnector2">
            <a:avLst/>
          </a:prstGeom>
          <a:noFill/>
          <a:ln w="12700" cap="sq" cmpd="sng">
            <a:solidFill>
              <a:schemeClr val="dk2"/>
            </a:solidFill>
            <a:prstDash val="solid"/>
            <a:miter lim="8000"/>
            <a:headEnd type="none" w="sm" len="sm"/>
            <a:tailEnd type="triangle" w="med" len="med"/>
          </a:ln>
        </p:spPr>
      </p:cxnSp>
      <p:sp>
        <p:nvSpPr>
          <p:cNvPr id="902" name="Google Shape;902;p95"/>
          <p:cNvSpPr txBox="1"/>
          <p:nvPr/>
        </p:nvSpPr>
        <p:spPr>
          <a:xfrm>
            <a:off x="444387" y="179447"/>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Taxation of Royalty/FTS- An overview</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03" name="Google Shape;903;p9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907" name="Shape 907"/>
        <p:cNvGrpSpPr/>
        <p:nvPr/>
      </p:nvGrpSpPr>
      <p:grpSpPr>
        <a:xfrm>
          <a:off x="0" y="0"/>
          <a:ext cx="0" cy="0"/>
          <a:chOff x="0" y="0"/>
          <a:chExt cx="0" cy="0"/>
        </a:xfrm>
      </p:grpSpPr>
      <p:grpSp>
        <p:nvGrpSpPr>
          <p:cNvPr id="908" name="Google Shape;908;p96"/>
          <p:cNvGrpSpPr/>
          <p:nvPr/>
        </p:nvGrpSpPr>
        <p:grpSpPr>
          <a:xfrm>
            <a:off x="452470" y="1255303"/>
            <a:ext cx="11306227" cy="4816177"/>
            <a:chOff x="442913" y="1447801"/>
            <a:chExt cx="11306227" cy="4816177"/>
          </a:xfrm>
        </p:grpSpPr>
        <p:grpSp>
          <p:nvGrpSpPr>
            <p:cNvPr id="909" name="Google Shape;909;p96"/>
            <p:cNvGrpSpPr/>
            <p:nvPr/>
          </p:nvGrpSpPr>
          <p:grpSpPr>
            <a:xfrm>
              <a:off x="442913" y="1447801"/>
              <a:ext cx="11306227" cy="624900"/>
              <a:chOff x="442913" y="1600201"/>
              <a:chExt cx="11306227" cy="624900"/>
            </a:xfrm>
          </p:grpSpPr>
          <p:sp>
            <p:nvSpPr>
              <p:cNvPr id="910" name="Google Shape;910;p96"/>
              <p:cNvSpPr/>
              <p:nvPr/>
            </p:nvSpPr>
            <p:spPr>
              <a:xfrm>
                <a:off x="442913" y="1600201"/>
                <a:ext cx="2086800" cy="62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12(1)</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11" name="Google Shape;911;p96"/>
              <p:cNvSpPr/>
              <p:nvPr/>
            </p:nvSpPr>
            <p:spPr>
              <a:xfrm>
                <a:off x="2529840" y="1600201"/>
                <a:ext cx="9219300" cy="6249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Distribution of rights of the Contracting States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912" name="Google Shape;912;p96"/>
            <p:cNvGrpSpPr/>
            <p:nvPr/>
          </p:nvGrpSpPr>
          <p:grpSpPr>
            <a:xfrm>
              <a:off x="442913" y="2146347"/>
              <a:ext cx="11306227" cy="624900"/>
              <a:chOff x="442913" y="1600201"/>
              <a:chExt cx="11306227" cy="624900"/>
            </a:xfrm>
          </p:grpSpPr>
          <p:sp>
            <p:nvSpPr>
              <p:cNvPr id="913" name="Google Shape;913;p96"/>
              <p:cNvSpPr/>
              <p:nvPr/>
            </p:nvSpPr>
            <p:spPr>
              <a:xfrm>
                <a:off x="442913" y="1600201"/>
                <a:ext cx="2086800" cy="624900"/>
              </a:xfrm>
              <a:prstGeom prst="rect">
                <a:avLst/>
              </a:prstGeom>
              <a:solidFill>
                <a:srgbClr val="7F7F7F"/>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12(2)</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14" name="Google Shape;914;p96"/>
              <p:cNvSpPr/>
              <p:nvPr/>
            </p:nvSpPr>
            <p:spPr>
              <a:xfrm>
                <a:off x="2529840" y="1600201"/>
                <a:ext cx="9219300" cy="624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Right to Source State to withhold some percentage of tax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915" name="Google Shape;915;p96"/>
            <p:cNvGrpSpPr/>
            <p:nvPr/>
          </p:nvGrpSpPr>
          <p:grpSpPr>
            <a:xfrm>
              <a:off x="442913" y="2844893"/>
              <a:ext cx="11306227" cy="624900"/>
              <a:chOff x="442913" y="1600201"/>
              <a:chExt cx="11306227" cy="624900"/>
            </a:xfrm>
          </p:grpSpPr>
          <p:sp>
            <p:nvSpPr>
              <p:cNvPr id="916" name="Google Shape;916;p96"/>
              <p:cNvSpPr/>
              <p:nvPr/>
            </p:nvSpPr>
            <p:spPr>
              <a:xfrm>
                <a:off x="442913" y="1600201"/>
                <a:ext cx="2086800" cy="62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12(3) &amp;(4)</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17" name="Google Shape;917;p96"/>
              <p:cNvSpPr/>
              <p:nvPr/>
            </p:nvSpPr>
            <p:spPr>
              <a:xfrm>
                <a:off x="2529840" y="1600201"/>
                <a:ext cx="9219300" cy="6249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Meaning of the term ‘Royalty’ and ‘FTS’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918" name="Google Shape;918;p96"/>
            <p:cNvGrpSpPr/>
            <p:nvPr/>
          </p:nvGrpSpPr>
          <p:grpSpPr>
            <a:xfrm>
              <a:off x="442913" y="3543439"/>
              <a:ext cx="11306227" cy="624900"/>
              <a:chOff x="442913" y="1600201"/>
              <a:chExt cx="11306227" cy="624900"/>
            </a:xfrm>
          </p:grpSpPr>
          <p:sp>
            <p:nvSpPr>
              <p:cNvPr id="919" name="Google Shape;919;p96"/>
              <p:cNvSpPr/>
              <p:nvPr/>
            </p:nvSpPr>
            <p:spPr>
              <a:xfrm>
                <a:off x="442913" y="1600201"/>
                <a:ext cx="2086800" cy="624900"/>
              </a:xfrm>
              <a:prstGeom prst="rect">
                <a:avLst/>
              </a:prstGeom>
              <a:solidFill>
                <a:srgbClr val="7F7F7F"/>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12(5) </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20" name="Google Shape;920;p96"/>
              <p:cNvSpPr/>
              <p:nvPr/>
            </p:nvSpPr>
            <p:spPr>
              <a:xfrm>
                <a:off x="2529840" y="1600201"/>
                <a:ext cx="9219300" cy="624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Exclusions in meaning of FTS</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921" name="Google Shape;921;p96"/>
            <p:cNvGrpSpPr/>
            <p:nvPr/>
          </p:nvGrpSpPr>
          <p:grpSpPr>
            <a:xfrm>
              <a:off x="442913" y="4241985"/>
              <a:ext cx="11306227" cy="624900"/>
              <a:chOff x="442913" y="1600201"/>
              <a:chExt cx="11306227" cy="624900"/>
            </a:xfrm>
          </p:grpSpPr>
          <p:sp>
            <p:nvSpPr>
              <p:cNvPr id="922" name="Google Shape;922;p96"/>
              <p:cNvSpPr/>
              <p:nvPr/>
            </p:nvSpPr>
            <p:spPr>
              <a:xfrm>
                <a:off x="442913" y="1600201"/>
                <a:ext cx="2086800" cy="62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12(6)</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23" name="Google Shape;923;p96"/>
              <p:cNvSpPr/>
              <p:nvPr/>
            </p:nvSpPr>
            <p:spPr>
              <a:xfrm>
                <a:off x="2529840" y="1600201"/>
                <a:ext cx="9219300" cy="6249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Taxation of Royalty/FTS if effectively connected with PE / Fixed Base of Non-Residents in the State of Source</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924" name="Google Shape;924;p96"/>
            <p:cNvGrpSpPr/>
            <p:nvPr/>
          </p:nvGrpSpPr>
          <p:grpSpPr>
            <a:xfrm>
              <a:off x="442913" y="4940531"/>
              <a:ext cx="11306227" cy="624900"/>
              <a:chOff x="442913" y="1600201"/>
              <a:chExt cx="11306227" cy="624900"/>
            </a:xfrm>
          </p:grpSpPr>
          <p:sp>
            <p:nvSpPr>
              <p:cNvPr id="925" name="Google Shape;925;p96"/>
              <p:cNvSpPr/>
              <p:nvPr/>
            </p:nvSpPr>
            <p:spPr>
              <a:xfrm>
                <a:off x="442913" y="1600201"/>
                <a:ext cx="2086800" cy="624900"/>
              </a:xfrm>
              <a:prstGeom prst="rect">
                <a:avLst/>
              </a:prstGeom>
              <a:solidFill>
                <a:srgbClr val="7F7F7F"/>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12(7)</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26" name="Google Shape;926;p96"/>
              <p:cNvSpPr/>
              <p:nvPr/>
            </p:nvSpPr>
            <p:spPr>
              <a:xfrm>
                <a:off x="2529840" y="1600201"/>
                <a:ext cx="9219300" cy="624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Circumstances where royalty/FTS shall be deemed to accrue or arise in contracting state</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927" name="Google Shape;927;p96"/>
            <p:cNvGrpSpPr/>
            <p:nvPr/>
          </p:nvGrpSpPr>
          <p:grpSpPr>
            <a:xfrm>
              <a:off x="442913" y="5639078"/>
              <a:ext cx="11306227" cy="624900"/>
              <a:chOff x="442913" y="1600201"/>
              <a:chExt cx="11306227" cy="624900"/>
            </a:xfrm>
          </p:grpSpPr>
          <p:sp>
            <p:nvSpPr>
              <p:cNvPr id="928" name="Google Shape;928;p96"/>
              <p:cNvSpPr/>
              <p:nvPr/>
            </p:nvSpPr>
            <p:spPr>
              <a:xfrm>
                <a:off x="442913" y="1600201"/>
                <a:ext cx="2086800" cy="62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Georgia" panose="02040502050405020303"/>
                    <a:ea typeface="Georgia" panose="02040502050405020303"/>
                    <a:cs typeface="Georgia" panose="02040502050405020303"/>
                    <a:sym typeface="Georgia" panose="02040502050405020303"/>
                  </a:rPr>
                  <a:t>Article 12(8)</a:t>
                </a:r>
                <a:endParaRPr lang="en-US" sz="1400" b="1">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29" name="Google Shape;929;p96"/>
              <p:cNvSpPr/>
              <p:nvPr/>
            </p:nvSpPr>
            <p:spPr>
              <a:xfrm>
                <a:off x="2529840" y="1600201"/>
                <a:ext cx="9219300" cy="6249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182875" tIns="45700" rIns="91425" bIns="45700" anchor="ctr" anchorCtr="0">
                <a:noAutofit/>
              </a:bodyPr>
              <a:lstStyle/>
              <a:p>
                <a:pPr marL="285750" marR="0" lvl="0" indent="-285750" algn="l" rtl="0">
                  <a:spcBef>
                    <a:spcPts val="0"/>
                  </a:spcBef>
                  <a:spcAft>
                    <a:spcPts val="0"/>
                  </a:spcAft>
                  <a:buClr>
                    <a:schemeClr val="dk1"/>
                  </a:buClr>
                  <a:buSzPts val="1400"/>
                  <a:buFont typeface="Arial" panose="020B0604020202020204"/>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Adjustments for related party transactions: excess over Arm’s-length price to be taxable as per domestic provisions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grpSp>
      </p:grpSp>
      <p:sp>
        <p:nvSpPr>
          <p:cNvPr id="930" name="Google Shape;930;p96"/>
          <p:cNvSpPr txBox="1"/>
          <p:nvPr/>
        </p:nvSpPr>
        <p:spPr>
          <a:xfrm>
            <a:off x="444387" y="179447"/>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Typical structure of Royalty/FTS article under Indian tax treaties</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31" name="Google Shape;931;p9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935" name="Shape 935"/>
        <p:cNvGrpSpPr/>
        <p:nvPr/>
      </p:nvGrpSpPr>
      <p:grpSpPr>
        <a:xfrm>
          <a:off x="0" y="0"/>
          <a:ext cx="0" cy="0"/>
          <a:chOff x="0" y="0"/>
          <a:chExt cx="0" cy="0"/>
        </a:xfrm>
      </p:grpSpPr>
      <p:sp>
        <p:nvSpPr>
          <p:cNvPr id="936" name="Google Shape;936;p97"/>
          <p:cNvSpPr txBox="1"/>
          <p:nvPr>
            <p:ph type="title"/>
          </p:nvPr>
        </p:nvSpPr>
        <p:spPr>
          <a:xfrm>
            <a:off x="394095" y="248100"/>
            <a:ext cx="11403900" cy="94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Definition of Royalty: Act vs. Treaty</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37" name="Google Shape;937;p97"/>
          <p:cNvSpPr txBox="1"/>
          <p:nvPr>
            <p:ph type="body" idx="1"/>
          </p:nvPr>
        </p:nvSpPr>
        <p:spPr>
          <a:xfrm>
            <a:off x="394095" y="1245623"/>
            <a:ext cx="4794900" cy="4791600"/>
          </a:xfrm>
          <a:prstGeom prst="rect">
            <a:avLst/>
          </a:prstGeom>
          <a:noFill/>
          <a:ln w="12700" cap="flat" cmpd="sng">
            <a:solidFill>
              <a:srgbClr val="FD5108"/>
            </a:solidFill>
            <a:prstDash val="solid"/>
            <a:round/>
            <a:headEnd type="none" w="sm" len="sm"/>
            <a:tailEnd type="none" w="sm" len="sm"/>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FE7C39"/>
              </a:buClr>
              <a:buSzPts val="1400"/>
              <a:buNone/>
            </a:pPr>
            <a:r>
              <a:rPr lang="en-US" sz="1400">
                <a:latin typeface="Georgia" panose="02040502050405020303"/>
                <a:ea typeface="Georgia" panose="02040502050405020303"/>
                <a:cs typeface="Georgia" panose="02040502050405020303"/>
                <a:sym typeface="Georgia" panose="02040502050405020303"/>
              </a:rPr>
              <a:t>Under the Act (Sec. 9(1)(vi))</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Transfer of rights in patent, invention, design, trademark, copyright, literary/artistic works, films, broadcasting tapes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Imparting information on working/use of IP; technical, industrial, commercial or scientific knowledge/experience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Use of any IP or industrial, commercial or scientific equipment (other than Sec. 44BB income)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Rendering of services in connection with above activities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Finance Act 2012 (retro w.e.f. 1976): Expl. 4 includes software; Expl. 5 covers consideration regardless of payer control; Expl. 6 includes satellite transmission, cable, optic fibre</a:t>
            </a:r>
            <a:endParaRPr lang="en-US" sz="1400">
              <a:latin typeface="Georgia" panose="02040502050405020303"/>
              <a:ea typeface="Georgia" panose="02040502050405020303"/>
              <a:cs typeface="Georgia" panose="02040502050405020303"/>
              <a:sym typeface="Georgia" panose="02040502050405020303"/>
            </a:endParaRPr>
          </a:p>
        </p:txBody>
      </p:sp>
      <p:sp>
        <p:nvSpPr>
          <p:cNvPr id="938" name="Google Shape;938;p97"/>
          <p:cNvSpPr txBox="1"/>
          <p:nvPr>
            <p:ph type="body" idx="2"/>
          </p:nvPr>
        </p:nvSpPr>
        <p:spPr>
          <a:xfrm>
            <a:off x="6033569" y="1245623"/>
            <a:ext cx="4673400" cy="4791600"/>
          </a:xfrm>
          <a:prstGeom prst="rect">
            <a:avLst/>
          </a:prstGeom>
          <a:noFill/>
          <a:ln w="12700" cap="flat" cmpd="sng">
            <a:solidFill>
              <a:srgbClr val="FD5108"/>
            </a:solidFill>
            <a:prstDash val="solid"/>
            <a:round/>
            <a:headEnd type="none" w="sm" len="sm"/>
            <a:tailEnd type="none" w="sm" len="sm"/>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FE7C39"/>
              </a:buClr>
              <a:buSzPts val="1400"/>
              <a:buNone/>
            </a:pPr>
            <a:r>
              <a:rPr lang="en-US" sz="1400">
                <a:latin typeface="Georgia" panose="02040502050405020303"/>
                <a:ea typeface="Georgia" panose="02040502050405020303"/>
                <a:cs typeface="Georgia" panose="02040502050405020303"/>
                <a:sym typeface="Georgia" panose="02040502050405020303"/>
              </a:rPr>
              <a:t>Under DTAA (OECD/UN Model)</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OECD: Payments for use of copyright (literary, artistic, scientific), films, patent, trademark, design, secret formula/process, industrial/commercial/scientific experience</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UN Model additionally covers: use of industrial, commercial or scientific equipment; tapes for radio/TV broadcasting</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Royalty definition under the Act is significantly wider than under most tax treaties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rgbClr val="000000"/>
              </a:buClr>
              <a:buSzPts val="1400"/>
              <a:buChar char="•"/>
            </a:pPr>
            <a:r>
              <a:rPr lang="en-US" sz="1400">
                <a:latin typeface="Georgia" panose="02040502050405020303"/>
                <a:ea typeface="Georgia" panose="02040502050405020303"/>
                <a:cs typeface="Georgia" panose="02040502050405020303"/>
                <a:sym typeface="Georgia" panose="02040502050405020303"/>
              </a:rPr>
              <a:t>Treaty definition does not include retrospective expansions introduced by Finance Act 2012</a:t>
            </a:r>
            <a:endParaRPr lang="en-US" sz="1400">
              <a:latin typeface="Georgia" panose="02040502050405020303"/>
              <a:ea typeface="Georgia" panose="02040502050405020303"/>
              <a:cs typeface="Georgia" panose="02040502050405020303"/>
              <a:sym typeface="Georgia" panose="02040502050405020303"/>
            </a:endParaRPr>
          </a:p>
        </p:txBody>
      </p:sp>
      <p:sp>
        <p:nvSpPr>
          <p:cNvPr id="939" name="Google Shape;939;p9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943" name="Shape 943"/>
        <p:cNvGrpSpPr/>
        <p:nvPr/>
      </p:nvGrpSpPr>
      <p:grpSpPr>
        <a:xfrm>
          <a:off x="0" y="0"/>
          <a:ext cx="0" cy="0"/>
          <a:chOff x="0" y="0"/>
          <a:chExt cx="0" cy="0"/>
        </a:xfrm>
      </p:grpSpPr>
      <p:sp>
        <p:nvSpPr>
          <p:cNvPr id="944" name="Google Shape;944;p98"/>
          <p:cNvSpPr txBox="1"/>
          <p:nvPr>
            <p:ph type="body" idx="1"/>
          </p:nvPr>
        </p:nvSpPr>
        <p:spPr>
          <a:xfrm>
            <a:off x="407669" y="773085"/>
            <a:ext cx="27579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Software – Shrink Wrapped</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'Copyright' vs. 'Copyrighted Article' distinction is central to characterisation</a:t>
            </a:r>
            <a:endParaRPr lang="en-US" sz="1400"/>
          </a:p>
          <a:p>
            <a:pPr marL="171450" lvl="2" indent="-171450" algn="l" rtl="0">
              <a:lnSpc>
                <a:spcPct val="125000"/>
              </a:lnSpc>
              <a:spcBef>
                <a:spcPts val="600"/>
              </a:spcBef>
              <a:spcAft>
                <a:spcPts val="0"/>
              </a:spcAft>
              <a:buClr>
                <a:srgbClr val="000000"/>
              </a:buClr>
              <a:buSzPts val="1400"/>
              <a:buChar char="•"/>
            </a:pPr>
            <a:r>
              <a:rPr lang="en-US" sz="1400"/>
              <a:t>SC decision in Engineering Analysis – Matter settled</a:t>
            </a:r>
            <a:endParaRPr sz="1400"/>
          </a:p>
        </p:txBody>
      </p:sp>
      <p:sp>
        <p:nvSpPr>
          <p:cNvPr id="945" name="Google Shape;945;p98"/>
          <p:cNvSpPr txBox="1"/>
          <p:nvPr>
            <p:ph type="body" idx="2"/>
          </p:nvPr>
        </p:nvSpPr>
        <p:spPr>
          <a:xfrm>
            <a:off x="3289821" y="773085"/>
            <a:ext cx="27522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Software + Hardware (Integrated)</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Software embedded in hardware with no independent use</a:t>
            </a:r>
            <a:endParaRPr lang="en-US" sz="1400"/>
          </a:p>
          <a:p>
            <a:pPr marL="171450" lvl="2" indent="-171450" algn="l" rtl="0">
              <a:lnSpc>
                <a:spcPct val="125000"/>
              </a:lnSpc>
              <a:spcBef>
                <a:spcPts val="600"/>
              </a:spcBef>
              <a:spcAft>
                <a:spcPts val="0"/>
              </a:spcAft>
              <a:buClr>
                <a:srgbClr val="000000"/>
              </a:buClr>
              <a:buSzPts val="1400"/>
              <a:buChar char="•"/>
            </a:pPr>
            <a:r>
              <a:rPr lang="en-US" sz="1400"/>
              <a:t>Ericsson Radio (Delhi HC): Hardware and software inseparable; no copyright right acquired; payment for copyrighted article</a:t>
            </a:r>
            <a:endParaRPr sz="1400"/>
          </a:p>
          <a:p>
            <a:pPr marL="171450" lvl="2" indent="-171450" algn="l" rtl="0">
              <a:lnSpc>
                <a:spcPct val="125000"/>
              </a:lnSpc>
              <a:spcBef>
                <a:spcPts val="600"/>
              </a:spcBef>
              <a:spcAft>
                <a:spcPts val="0"/>
              </a:spcAft>
              <a:buClr>
                <a:srgbClr val="000000"/>
              </a:buClr>
              <a:buSzPts val="1400"/>
              <a:buChar char="•"/>
            </a:pPr>
            <a:r>
              <a:rPr lang="en-US" sz="1400"/>
              <a:t>SC decision in Engineering Analysis – Matter settled</a:t>
            </a:r>
            <a:endParaRPr lang="en-US" sz="1400"/>
          </a:p>
        </p:txBody>
      </p:sp>
      <p:sp>
        <p:nvSpPr>
          <p:cNvPr id="946" name="Google Shape;946;p98"/>
          <p:cNvSpPr txBox="1"/>
          <p:nvPr>
            <p:ph type="body" idx="3"/>
          </p:nvPr>
        </p:nvSpPr>
        <p:spPr>
          <a:xfrm>
            <a:off x="6166511" y="773085"/>
            <a:ext cx="27498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Satellite / Transponder Charges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Whether satellite use = 'process' or industrial/commercial/scientific equipment</a:t>
            </a:r>
            <a:endParaRPr lang="en-US" sz="1400"/>
          </a:p>
          <a:p>
            <a:pPr marL="171450" lvl="2" indent="-171450" algn="l" rtl="0">
              <a:lnSpc>
                <a:spcPct val="125000"/>
              </a:lnSpc>
              <a:spcBef>
                <a:spcPts val="600"/>
              </a:spcBef>
              <a:spcAft>
                <a:spcPts val="0"/>
              </a:spcAft>
              <a:buClr>
                <a:srgbClr val="000000"/>
              </a:buClr>
              <a:buSzPts val="1400"/>
              <a:buChar char="•"/>
            </a:pPr>
            <a:r>
              <a:rPr lang="en-US" sz="1400"/>
              <a:t>Asia Satellite (Delhi HC, pre-2012): No business connection; control with taxpayer; not royalty</a:t>
            </a:r>
            <a:endParaRPr lang="en-US" sz="1400"/>
          </a:p>
          <a:p>
            <a:pPr marL="171450" lvl="2" indent="-171450" algn="l" rtl="0">
              <a:lnSpc>
                <a:spcPct val="125000"/>
              </a:lnSpc>
              <a:spcBef>
                <a:spcPts val="600"/>
              </a:spcBef>
              <a:spcAft>
                <a:spcPts val="0"/>
              </a:spcAft>
              <a:buClr>
                <a:srgbClr val="000000"/>
              </a:buClr>
              <a:buSzPts val="1400"/>
              <a:buChar char="•"/>
            </a:pPr>
            <a:r>
              <a:rPr lang="en-US" sz="1400"/>
              <a:t>B4U International (Bombay HC): Payer must control equipment; retro amendment inapplicable to DTAA</a:t>
            </a:r>
            <a:endParaRPr lang="en-US" sz="1400"/>
          </a:p>
          <a:p>
            <a:pPr marL="171450" lvl="2" indent="-171450" algn="l" rtl="0">
              <a:lnSpc>
                <a:spcPct val="125000"/>
              </a:lnSpc>
              <a:spcBef>
                <a:spcPts val="600"/>
              </a:spcBef>
              <a:spcAft>
                <a:spcPts val="0"/>
              </a:spcAft>
              <a:buClr>
                <a:srgbClr val="000000"/>
              </a:buClr>
              <a:buSzPts val="1400"/>
              <a:buChar char="•"/>
            </a:pPr>
            <a:r>
              <a:rPr lang="en-US" sz="1400"/>
              <a:t>Thaicom (Delhi Tribunal, 2018), Reliance Jio (Mumbai, 2019): Not taxable as royalty</a:t>
            </a:r>
            <a:endParaRPr lang="en-US" sz="1400"/>
          </a:p>
        </p:txBody>
      </p:sp>
      <p:sp>
        <p:nvSpPr>
          <p:cNvPr id="947" name="Google Shape;947;p98"/>
          <p:cNvSpPr txBox="1"/>
          <p:nvPr>
            <p:ph type="body" idx="4"/>
          </p:nvPr>
        </p:nvSpPr>
        <p:spPr>
          <a:xfrm>
            <a:off x="9057082" y="773085"/>
            <a:ext cx="2749800" cy="4035300"/>
          </a:xfrm>
          <a:prstGeom prst="rect">
            <a:avLst/>
          </a:prstGeom>
          <a:noFill/>
          <a:ln>
            <a:noFill/>
          </a:ln>
        </p:spPr>
        <p:txBody>
          <a:bodyPr spcFirstLastPara="1" wrap="square" lIns="137150" tIns="137150"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Miscellaneous Issues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800"/>
              </a:spcBef>
              <a:spcAft>
                <a:spcPts val="0"/>
              </a:spcAft>
              <a:buClr>
                <a:srgbClr val="000000"/>
              </a:buClr>
              <a:buSzPts val="1400"/>
              <a:buChar char="•"/>
            </a:pPr>
            <a:r>
              <a:rPr lang="en-US" sz="1400"/>
              <a:t>Online Advertising (Yahoo, Pinstorm): Not royalty/FTS;</a:t>
            </a:r>
            <a:endParaRPr lang="en-US" sz="1400"/>
          </a:p>
          <a:p>
            <a:pPr marL="171450" lvl="2" indent="-171450" algn="l" rtl="0">
              <a:lnSpc>
                <a:spcPct val="125000"/>
              </a:lnSpc>
              <a:spcBef>
                <a:spcPts val="600"/>
              </a:spcBef>
              <a:spcAft>
                <a:spcPts val="0"/>
              </a:spcAft>
              <a:buClr>
                <a:srgbClr val="000000"/>
              </a:buClr>
              <a:buSzPts val="1400"/>
              <a:buChar char="•"/>
            </a:pPr>
            <a:r>
              <a:rPr lang="en-US" sz="1400"/>
              <a:t>Database Access (HEG, Dun &amp; Bradstreet): Public compilation without secrecy – not royalty</a:t>
            </a:r>
            <a:endParaRPr lang="en-US" sz="1400"/>
          </a:p>
          <a:p>
            <a:pPr marL="171450" lvl="2" indent="-171450" algn="l" rtl="0">
              <a:lnSpc>
                <a:spcPct val="125000"/>
              </a:lnSpc>
              <a:spcBef>
                <a:spcPts val="600"/>
              </a:spcBef>
              <a:spcAft>
                <a:spcPts val="0"/>
              </a:spcAft>
              <a:buClr>
                <a:srgbClr val="000000"/>
              </a:buClr>
              <a:buSzPts val="1400"/>
              <a:buChar char="•"/>
            </a:pPr>
            <a:r>
              <a:rPr lang="en-US" sz="1400"/>
              <a:t>Web Hosting (Savvis, People Interactive): Not 'right to use scientific equipment'; not royalty</a:t>
            </a:r>
            <a:endParaRPr lang="en-US" sz="1400"/>
          </a:p>
        </p:txBody>
      </p:sp>
      <p:sp>
        <p:nvSpPr>
          <p:cNvPr id="948" name="Google Shape;948;p98"/>
          <p:cNvSpPr txBox="1"/>
          <p:nvPr/>
        </p:nvSpPr>
        <p:spPr>
          <a:xfrm>
            <a:off x="394095" y="248100"/>
            <a:ext cx="11403900" cy="94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Key Issues in Royalty Taxation</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49" name="Google Shape;949;p9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953" name="Shape 953"/>
        <p:cNvGrpSpPr/>
        <p:nvPr/>
      </p:nvGrpSpPr>
      <p:grpSpPr>
        <a:xfrm>
          <a:off x="0" y="0"/>
          <a:ext cx="0" cy="0"/>
          <a:chOff x="0" y="0"/>
          <a:chExt cx="0" cy="0"/>
        </a:xfrm>
      </p:grpSpPr>
      <p:sp>
        <p:nvSpPr>
          <p:cNvPr id="954" name="Google Shape;954;p99"/>
          <p:cNvSpPr/>
          <p:nvPr/>
        </p:nvSpPr>
        <p:spPr>
          <a:xfrm>
            <a:off x="400050" y="1023253"/>
            <a:ext cx="3280500" cy="457200"/>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55" name="Google Shape;955;p99"/>
          <p:cNvSpPr txBox="1"/>
          <p:nvPr>
            <p:ph type="body" idx="1"/>
          </p:nvPr>
        </p:nvSpPr>
        <p:spPr>
          <a:xfrm>
            <a:off x="400050" y="1023253"/>
            <a:ext cx="3280500" cy="4972200"/>
          </a:xfrm>
          <a:prstGeom prst="rect">
            <a:avLst/>
          </a:prstGeom>
          <a:noFill/>
          <a:ln w="12700" cap="flat" cmpd="sng">
            <a:solidFill>
              <a:srgbClr val="A1A8B3"/>
            </a:solidFill>
            <a:prstDash val="solid"/>
            <a:round/>
            <a:headEnd type="none" w="sm" len="sm"/>
            <a:tailEnd type="none" w="sm" len="sm"/>
          </a:ln>
        </p:spPr>
        <p:txBody>
          <a:bodyPr spcFirstLastPara="1" wrap="square" lIns="137150" tIns="91425"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Under Act</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900"/>
              </a:spcBef>
              <a:spcAft>
                <a:spcPts val="0"/>
              </a:spcAft>
              <a:buClr>
                <a:schemeClr val="dk1"/>
              </a:buClr>
              <a:buSzPts val="1400"/>
              <a:buChar char="•"/>
            </a:pPr>
            <a:r>
              <a:rPr lang="en-US" sz="1400"/>
              <a:t>Consideration for managerial, technical, or consultancy services (including lump sum)</a:t>
            </a:r>
            <a:endParaRPr lang="en-US" sz="1400"/>
          </a:p>
          <a:p>
            <a:pPr marL="171450" lvl="2" indent="-171450" algn="l" rtl="0">
              <a:lnSpc>
                <a:spcPct val="125000"/>
              </a:lnSpc>
              <a:spcBef>
                <a:spcPts val="600"/>
              </a:spcBef>
              <a:spcAft>
                <a:spcPts val="0"/>
              </a:spcAft>
              <a:buClr>
                <a:schemeClr val="dk1"/>
              </a:buClr>
              <a:buSzPts val="1400"/>
              <a:buChar char="•"/>
            </a:pPr>
            <a:r>
              <a:rPr lang="en-US" sz="1400"/>
              <a:t>Includes provision of services of technical or other personnel</a:t>
            </a:r>
            <a:endParaRPr lang="en-US" sz="1400"/>
          </a:p>
          <a:p>
            <a:pPr marL="171450" lvl="2" indent="-171450" algn="l" rtl="0">
              <a:lnSpc>
                <a:spcPct val="125000"/>
              </a:lnSpc>
              <a:spcBef>
                <a:spcPts val="600"/>
              </a:spcBef>
              <a:spcAft>
                <a:spcPts val="0"/>
              </a:spcAft>
              <a:buClr>
                <a:schemeClr val="dk1"/>
              </a:buClr>
              <a:buSzPts val="1400"/>
              <a:buChar char="•"/>
            </a:pPr>
            <a:r>
              <a:rPr lang="en-US" sz="1400"/>
              <a:t>No 'make available' condition required under domestic law</a:t>
            </a:r>
            <a:endParaRPr lang="en-US" sz="1400"/>
          </a:p>
          <a:p>
            <a:pPr marL="171450" lvl="2" indent="-171450" algn="l" rtl="0">
              <a:lnSpc>
                <a:spcPct val="125000"/>
              </a:lnSpc>
              <a:spcBef>
                <a:spcPts val="600"/>
              </a:spcBef>
              <a:spcAft>
                <a:spcPts val="0"/>
              </a:spcAft>
              <a:buClr>
                <a:schemeClr val="dk1"/>
              </a:buClr>
              <a:buSzPts val="1400"/>
              <a:buChar char="•"/>
            </a:pPr>
            <a:r>
              <a:rPr lang="en-US" sz="1400"/>
              <a:t>Excludes: construction, assembly, mining project consideration; amounts chargeable as salaries</a:t>
            </a:r>
            <a:endParaRPr lang="en-US" sz="1400"/>
          </a:p>
        </p:txBody>
      </p:sp>
      <p:sp>
        <p:nvSpPr>
          <p:cNvPr id="956" name="Google Shape;956;p99"/>
          <p:cNvSpPr/>
          <p:nvPr/>
        </p:nvSpPr>
        <p:spPr>
          <a:xfrm>
            <a:off x="4242435" y="1023253"/>
            <a:ext cx="3280500" cy="457200"/>
          </a:xfrm>
          <a:prstGeom prst="rect">
            <a:avLst/>
          </a:prstGeom>
          <a:solidFill>
            <a:srgbClr val="FE7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57" name="Google Shape;957;p99"/>
          <p:cNvSpPr txBox="1"/>
          <p:nvPr>
            <p:ph type="body" idx="2"/>
          </p:nvPr>
        </p:nvSpPr>
        <p:spPr>
          <a:xfrm>
            <a:off x="4242435" y="1023253"/>
            <a:ext cx="3280500" cy="4972200"/>
          </a:xfrm>
          <a:prstGeom prst="rect">
            <a:avLst/>
          </a:prstGeom>
          <a:noFill/>
          <a:ln w="12700" cap="flat" cmpd="sng">
            <a:solidFill>
              <a:srgbClr val="FD5108"/>
            </a:solidFill>
            <a:prstDash val="solid"/>
            <a:round/>
            <a:headEnd type="none" w="sm" len="sm"/>
            <a:tailEnd type="none" w="sm" len="sm"/>
          </a:ln>
        </p:spPr>
        <p:txBody>
          <a:bodyPr spcFirstLastPara="1" wrap="square" lIns="137150" tIns="91425" rIns="137150" bIns="137150" anchor="t" anchorCtr="0">
            <a:noAutofit/>
          </a:bodyPr>
          <a:lstStyle/>
          <a:p>
            <a:pPr marL="0" lvl="0" indent="0" algn="l" rtl="0">
              <a:lnSpc>
                <a:spcPct val="100000"/>
              </a:lnSpc>
              <a:spcBef>
                <a:spcPts val="0"/>
              </a:spcBef>
              <a:spcAft>
                <a:spcPts val="0"/>
              </a:spcAft>
              <a:buClr>
                <a:srgbClr val="FFFFFF"/>
              </a:buClr>
              <a:buSzPts val="1400"/>
              <a:buNone/>
            </a:pPr>
            <a:r>
              <a:rPr lang="en-US" sz="1400">
                <a:latin typeface="Georgia" panose="02040502050405020303"/>
                <a:ea typeface="Georgia" panose="02040502050405020303"/>
                <a:cs typeface="Georgia" panose="02040502050405020303"/>
                <a:sym typeface="Georgia" panose="02040502050405020303"/>
              </a:rPr>
              <a:t>Under DTAA</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900"/>
              </a:spcBef>
              <a:spcAft>
                <a:spcPts val="0"/>
              </a:spcAft>
              <a:buClr>
                <a:schemeClr val="dk1"/>
              </a:buClr>
              <a:buSzPts val="1400"/>
              <a:buChar char="•"/>
            </a:pPr>
            <a:r>
              <a:rPr lang="en-US" sz="1400"/>
              <a:t>Consideration for technical/consultancy services that are ancillary to royalty-generating rights, OR that 'make available' technical knowledge, experience, skill, know-how or processes</a:t>
            </a:r>
            <a:endParaRPr lang="en-US" sz="1400"/>
          </a:p>
          <a:p>
            <a:pPr marL="171450" lvl="2" indent="-171450" algn="l" rtl="0">
              <a:lnSpc>
                <a:spcPct val="125000"/>
              </a:lnSpc>
              <a:spcBef>
                <a:spcPts val="600"/>
              </a:spcBef>
              <a:spcAft>
                <a:spcPts val="0"/>
              </a:spcAft>
              <a:buClr>
                <a:schemeClr val="dk1"/>
              </a:buClr>
              <a:buSzPts val="1400"/>
              <a:buChar char="•"/>
            </a:pPr>
            <a:r>
              <a:rPr lang="en-US" sz="1400"/>
              <a:t>Includes provision of technical or other personnel</a:t>
            </a:r>
            <a:endParaRPr lang="en-US" sz="1400"/>
          </a:p>
          <a:p>
            <a:pPr marL="171450" lvl="2" indent="-171450" algn="l" rtl="0">
              <a:lnSpc>
                <a:spcPct val="125000"/>
              </a:lnSpc>
              <a:spcBef>
                <a:spcPts val="600"/>
              </a:spcBef>
              <a:spcAft>
                <a:spcPts val="0"/>
              </a:spcAft>
              <a:buClr>
                <a:schemeClr val="dk1"/>
              </a:buClr>
              <a:buSzPts val="1400"/>
              <a:buChar char="•"/>
            </a:pPr>
            <a:r>
              <a:rPr lang="en-US" sz="1400"/>
              <a:t>Excludes: services ancillary to property sale; rental of ships/aircraft; teaching; personal use services; employee payments</a:t>
            </a:r>
            <a:endParaRPr lang="en-US" sz="1400"/>
          </a:p>
          <a:p>
            <a:pPr marL="171450" lvl="2" indent="-171450" algn="l" rtl="0">
              <a:lnSpc>
                <a:spcPct val="125000"/>
              </a:lnSpc>
              <a:spcBef>
                <a:spcPts val="600"/>
              </a:spcBef>
              <a:spcAft>
                <a:spcPts val="0"/>
              </a:spcAft>
              <a:buClr>
                <a:schemeClr val="dk1"/>
              </a:buClr>
              <a:buSzPts val="1400"/>
              <a:buChar char="•"/>
            </a:pPr>
            <a:r>
              <a:rPr lang="en-US" sz="1400"/>
              <a:t>Some DTAAs (Canada, UK, US, Finland, Netherlands) exclude managerial services entirely</a:t>
            </a:r>
            <a:endParaRPr lang="en-US" sz="1400"/>
          </a:p>
        </p:txBody>
      </p:sp>
      <p:sp>
        <p:nvSpPr>
          <p:cNvPr id="958" name="Google Shape;958;p99"/>
          <p:cNvSpPr/>
          <p:nvPr/>
        </p:nvSpPr>
        <p:spPr>
          <a:xfrm>
            <a:off x="8084820" y="1023253"/>
            <a:ext cx="3280500" cy="457200"/>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59" name="Google Shape;959;p99"/>
          <p:cNvSpPr txBox="1"/>
          <p:nvPr>
            <p:ph type="body" idx="3"/>
          </p:nvPr>
        </p:nvSpPr>
        <p:spPr>
          <a:xfrm>
            <a:off x="8084820" y="1023253"/>
            <a:ext cx="3280500" cy="4972200"/>
          </a:xfrm>
          <a:prstGeom prst="rect">
            <a:avLst/>
          </a:prstGeom>
          <a:noFill/>
          <a:ln w="12700" cap="flat" cmpd="sng">
            <a:solidFill>
              <a:srgbClr val="A1A8B3"/>
            </a:solidFill>
            <a:prstDash val="solid"/>
            <a:round/>
            <a:headEnd type="none" w="sm" len="sm"/>
            <a:tailEnd type="none" w="sm" len="sm"/>
          </a:ln>
        </p:spPr>
        <p:txBody>
          <a:bodyPr spcFirstLastPara="1" wrap="square" lIns="137150" tIns="91425" rIns="137150" bIns="137150" anchor="t" anchorCtr="0">
            <a:noAutofit/>
          </a:bodyPr>
          <a:lstStyle/>
          <a:p>
            <a:pPr marL="0" lvl="0" indent="0" algn="l" rtl="0">
              <a:lnSpc>
                <a:spcPct val="100000"/>
              </a:lnSpc>
              <a:spcBef>
                <a:spcPts val="0"/>
              </a:spcBef>
              <a:spcAft>
                <a:spcPts val="0"/>
              </a:spcAft>
              <a:buClr>
                <a:srgbClr val="000000"/>
              </a:buClr>
              <a:buSzPts val="1400"/>
              <a:buNone/>
            </a:pPr>
            <a:r>
              <a:rPr lang="en-US" sz="1400">
                <a:latin typeface="Georgia" panose="02040502050405020303"/>
                <a:ea typeface="Georgia" panose="02040502050405020303"/>
                <a:cs typeface="Georgia" panose="02040502050405020303"/>
                <a:sym typeface="Georgia" panose="02040502050405020303"/>
              </a:rPr>
              <a:t>Key Terms</a:t>
            </a:r>
            <a:endParaRPr lang="en-US" sz="1400">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1900"/>
              </a:spcBef>
              <a:spcAft>
                <a:spcPts val="0"/>
              </a:spcAft>
              <a:buClr>
                <a:schemeClr val="dk1"/>
              </a:buClr>
              <a:buSzPts val="1400"/>
              <a:buChar char="•"/>
            </a:pPr>
            <a:r>
              <a:rPr lang="en-US" sz="1400"/>
              <a:t>Technical: Involves mechanical arts/applied sciences; requires special expertise; use of technology alone does not make a service 'technical' (TAG Report, 2001)</a:t>
            </a:r>
            <a:endParaRPr lang="en-US" sz="1400"/>
          </a:p>
          <a:p>
            <a:pPr marL="171450" lvl="2" indent="-171450" algn="l" rtl="0">
              <a:lnSpc>
                <a:spcPct val="125000"/>
              </a:lnSpc>
              <a:spcBef>
                <a:spcPts val="600"/>
              </a:spcBef>
              <a:spcAft>
                <a:spcPts val="0"/>
              </a:spcAft>
              <a:buClr>
                <a:schemeClr val="dk1"/>
              </a:buClr>
              <a:buSzPts val="1400"/>
              <a:buChar char="•"/>
            </a:pPr>
            <a:r>
              <a:rPr lang="en-US" sz="1400"/>
              <a:t>Managerial: Controlling, directing or administering a business; how a business is run (R. Dalmia v CIT, SC); includes laying down policies and evaluating performance</a:t>
            </a:r>
            <a:endParaRPr lang="en-US" sz="1400"/>
          </a:p>
          <a:p>
            <a:pPr marL="171450" lvl="2" indent="-171450" algn="l" rtl="0">
              <a:lnSpc>
                <a:spcPct val="125000"/>
              </a:lnSpc>
              <a:spcBef>
                <a:spcPts val="600"/>
              </a:spcBef>
              <a:spcAft>
                <a:spcPts val="0"/>
              </a:spcAft>
              <a:buClr>
                <a:schemeClr val="dk1"/>
              </a:buClr>
              <a:buSzPts val="1400"/>
              <a:buChar char="•"/>
            </a:pPr>
            <a:r>
              <a:rPr lang="en-US" sz="1400"/>
              <a:t>Consultancy: Provision of advice by qualified professional; dependent on skill, intellect and individual characteristics (Endemol South Africa, Mumbai Tribunal, 2018)</a:t>
            </a:r>
            <a:endParaRPr lang="en-US" sz="1400"/>
          </a:p>
        </p:txBody>
      </p:sp>
      <p:sp>
        <p:nvSpPr>
          <p:cNvPr id="960" name="Google Shape;960;p99"/>
          <p:cNvSpPr txBox="1"/>
          <p:nvPr/>
        </p:nvSpPr>
        <p:spPr>
          <a:xfrm>
            <a:off x="394095" y="248100"/>
            <a:ext cx="11403900" cy="94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FTS: Definition and Scope</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61" name="Google Shape;961;p9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965" name="Shape 965"/>
        <p:cNvGrpSpPr/>
        <p:nvPr/>
      </p:nvGrpSpPr>
      <p:grpSpPr>
        <a:xfrm>
          <a:off x="0" y="0"/>
          <a:ext cx="0" cy="0"/>
          <a:chOff x="0" y="0"/>
          <a:chExt cx="0" cy="0"/>
        </a:xfrm>
      </p:grpSpPr>
      <p:sp>
        <p:nvSpPr>
          <p:cNvPr id="966" name="Google Shape;966;p100"/>
          <p:cNvSpPr txBox="1"/>
          <p:nvPr>
            <p:ph type="title"/>
          </p:nvPr>
        </p:nvSpPr>
        <p:spPr>
          <a:xfrm>
            <a:off x="444387" y="179447"/>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Key Issues in FTS Taxation</a:t>
            </a:r>
            <a:endParaRPr lang="en-US" sz="2800"/>
          </a:p>
        </p:txBody>
      </p:sp>
      <p:sp>
        <p:nvSpPr>
          <p:cNvPr id="967" name="Google Shape;967;p100"/>
          <p:cNvSpPr/>
          <p:nvPr/>
        </p:nvSpPr>
        <p:spPr>
          <a:xfrm>
            <a:off x="6117881" y="4134035"/>
            <a:ext cx="5732716" cy="1825964"/>
          </a:xfrm>
          <a:custGeom>
            <a:avLst/>
            <a:gdLst/>
            <a:ahLst/>
            <a:cxnLst/>
            <a:rect l="l" t="t" r="r" b="b"/>
            <a:pathLst>
              <a:path w="2866358" h="995076" extrusionOk="0">
                <a:moveTo>
                  <a:pt x="0" y="0"/>
                </a:moveTo>
                <a:lnTo>
                  <a:pt x="2866358" y="0"/>
                </a:lnTo>
                <a:lnTo>
                  <a:pt x="2866358" y="995077"/>
                </a:lnTo>
                <a:lnTo>
                  <a:pt x="0" y="99507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68" name="Google Shape;968;p100"/>
          <p:cNvSpPr/>
          <p:nvPr/>
        </p:nvSpPr>
        <p:spPr>
          <a:xfrm>
            <a:off x="6993572" y="3918130"/>
            <a:ext cx="4660957" cy="615587"/>
          </a:xfrm>
          <a:custGeom>
            <a:avLst/>
            <a:gdLst/>
            <a:ahLst/>
            <a:cxnLst/>
            <a:rect l="l" t="t" r="r" b="b"/>
            <a:pathLst>
              <a:path w="2540031" h="335470" extrusionOk="0">
                <a:moveTo>
                  <a:pt x="2372297" y="335471"/>
                </a:moveTo>
                <a:lnTo>
                  <a:pt x="167735" y="335471"/>
                </a:lnTo>
                <a:cubicBezTo>
                  <a:pt x="75057" y="335471"/>
                  <a:pt x="0" y="260413"/>
                  <a:pt x="0" y="167735"/>
                </a:cubicBezTo>
                <a:lnTo>
                  <a:pt x="0" y="167735"/>
                </a:lnTo>
                <a:cubicBezTo>
                  <a:pt x="0" y="75057"/>
                  <a:pt x="75057" y="0"/>
                  <a:pt x="167735" y="0"/>
                </a:cubicBezTo>
                <a:lnTo>
                  <a:pt x="2372297" y="0"/>
                </a:lnTo>
                <a:cubicBezTo>
                  <a:pt x="2464975" y="0"/>
                  <a:pt x="2540032" y="75057"/>
                  <a:pt x="2540032" y="167735"/>
                </a:cubicBezTo>
                <a:lnTo>
                  <a:pt x="2540032" y="167735"/>
                </a:lnTo>
                <a:cubicBezTo>
                  <a:pt x="2540032" y="260318"/>
                  <a:pt x="2464880" y="335471"/>
                  <a:pt x="2372297" y="335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69" name="Google Shape;969;p100"/>
          <p:cNvSpPr/>
          <p:nvPr/>
        </p:nvSpPr>
        <p:spPr>
          <a:xfrm>
            <a:off x="6993572" y="3918130"/>
            <a:ext cx="4660957" cy="615587"/>
          </a:xfrm>
          <a:custGeom>
            <a:avLst/>
            <a:gdLst/>
            <a:ahLst/>
            <a:cxnLst/>
            <a:rect l="l" t="t" r="r" b="b"/>
            <a:pathLst>
              <a:path w="2540031" h="335470" extrusionOk="0">
                <a:moveTo>
                  <a:pt x="2372297" y="335471"/>
                </a:moveTo>
                <a:lnTo>
                  <a:pt x="167735" y="335471"/>
                </a:lnTo>
                <a:cubicBezTo>
                  <a:pt x="75057" y="335471"/>
                  <a:pt x="0" y="260413"/>
                  <a:pt x="0" y="167735"/>
                </a:cubicBezTo>
                <a:lnTo>
                  <a:pt x="0" y="167735"/>
                </a:lnTo>
                <a:cubicBezTo>
                  <a:pt x="0" y="75057"/>
                  <a:pt x="75057" y="0"/>
                  <a:pt x="167735" y="0"/>
                </a:cubicBezTo>
                <a:lnTo>
                  <a:pt x="2372297" y="0"/>
                </a:lnTo>
                <a:cubicBezTo>
                  <a:pt x="2464975" y="0"/>
                  <a:pt x="2540032" y="75057"/>
                  <a:pt x="2540032" y="167735"/>
                </a:cubicBezTo>
                <a:lnTo>
                  <a:pt x="2540032" y="167735"/>
                </a:lnTo>
                <a:cubicBezTo>
                  <a:pt x="2540032" y="260318"/>
                  <a:pt x="2464880" y="335471"/>
                  <a:pt x="2372297" y="335471"/>
                </a:cubicBezTo>
                <a:close/>
              </a:path>
            </a:pathLst>
          </a:custGeom>
          <a:solidFill>
            <a:srgbClr val="F2F2F2"/>
          </a:solidFill>
          <a:ln>
            <a:noFill/>
          </a:ln>
        </p:spPr>
        <p:txBody>
          <a:bodyPr spcFirstLastPara="1" wrap="square" lIns="360000" tIns="45700" rIns="360000" bIns="45700" anchor="ctr" anchorCtr="0">
            <a:no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Secondment of Employees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70" name="Google Shape;970;p100"/>
          <p:cNvSpPr/>
          <p:nvPr/>
        </p:nvSpPr>
        <p:spPr>
          <a:xfrm>
            <a:off x="7323639" y="1593323"/>
            <a:ext cx="4054108" cy="1825964"/>
          </a:xfrm>
          <a:custGeom>
            <a:avLst/>
            <a:gdLst/>
            <a:ahLst/>
            <a:cxnLst/>
            <a:rect l="l" t="t" r="r" b="b"/>
            <a:pathLst>
              <a:path w="2209323" h="995076" extrusionOk="0">
                <a:moveTo>
                  <a:pt x="0" y="0"/>
                </a:moveTo>
                <a:lnTo>
                  <a:pt x="2209324" y="0"/>
                </a:lnTo>
                <a:lnTo>
                  <a:pt x="2209324" y="995077"/>
                </a:lnTo>
                <a:lnTo>
                  <a:pt x="0" y="99507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71" name="Google Shape;971;p100"/>
          <p:cNvSpPr/>
          <p:nvPr/>
        </p:nvSpPr>
        <p:spPr>
          <a:xfrm>
            <a:off x="7323638" y="1593323"/>
            <a:ext cx="4529112" cy="1825964"/>
          </a:xfrm>
          <a:custGeom>
            <a:avLst/>
            <a:gdLst/>
            <a:ahLst/>
            <a:cxnLst/>
            <a:rect l="l" t="t" r="r" b="b"/>
            <a:pathLst>
              <a:path w="2209323" h="995076" extrusionOk="0">
                <a:moveTo>
                  <a:pt x="0" y="0"/>
                </a:moveTo>
                <a:lnTo>
                  <a:pt x="2209324" y="0"/>
                </a:lnTo>
                <a:lnTo>
                  <a:pt x="2209324" y="995077"/>
                </a:lnTo>
                <a:lnTo>
                  <a:pt x="0" y="99507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72" name="Google Shape;972;p100"/>
          <p:cNvSpPr/>
          <p:nvPr/>
        </p:nvSpPr>
        <p:spPr>
          <a:xfrm>
            <a:off x="6993572" y="1429852"/>
            <a:ext cx="4660957" cy="615587"/>
          </a:xfrm>
          <a:custGeom>
            <a:avLst/>
            <a:gdLst/>
            <a:ahLst/>
            <a:cxnLst/>
            <a:rect l="l" t="t" r="r" b="b"/>
            <a:pathLst>
              <a:path w="2540031" h="335470" extrusionOk="0">
                <a:moveTo>
                  <a:pt x="2372297" y="335471"/>
                </a:moveTo>
                <a:lnTo>
                  <a:pt x="167735" y="335471"/>
                </a:lnTo>
                <a:cubicBezTo>
                  <a:pt x="75057" y="335471"/>
                  <a:pt x="0" y="260414"/>
                  <a:pt x="0" y="167735"/>
                </a:cubicBezTo>
                <a:lnTo>
                  <a:pt x="0" y="167735"/>
                </a:lnTo>
                <a:cubicBezTo>
                  <a:pt x="0" y="75057"/>
                  <a:pt x="75057" y="0"/>
                  <a:pt x="167735" y="0"/>
                </a:cubicBezTo>
                <a:lnTo>
                  <a:pt x="2372297" y="0"/>
                </a:lnTo>
                <a:cubicBezTo>
                  <a:pt x="2464975" y="0"/>
                  <a:pt x="2540032" y="75057"/>
                  <a:pt x="2540032" y="167735"/>
                </a:cubicBezTo>
                <a:lnTo>
                  <a:pt x="2540032" y="167735"/>
                </a:lnTo>
                <a:cubicBezTo>
                  <a:pt x="2540032" y="260318"/>
                  <a:pt x="2464880" y="335471"/>
                  <a:pt x="2372297" y="335471"/>
                </a:cubicBezTo>
                <a:close/>
              </a:path>
            </a:pathLst>
          </a:custGeom>
          <a:solidFill>
            <a:srgbClr val="F2F2F2"/>
          </a:solidFill>
          <a:ln>
            <a:noFill/>
          </a:ln>
        </p:spPr>
        <p:txBody>
          <a:bodyPr spcFirstLastPara="1" wrap="square" lIns="360000" tIns="45700" rIns="360000" bIns="45700" anchor="ctr" anchorCtr="0">
            <a:no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Make Available Condition</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73" name="Google Shape;973;p100"/>
          <p:cNvSpPr/>
          <p:nvPr/>
        </p:nvSpPr>
        <p:spPr>
          <a:xfrm>
            <a:off x="745899" y="4134035"/>
            <a:ext cx="5259767" cy="1825964"/>
          </a:xfrm>
          <a:custGeom>
            <a:avLst/>
            <a:gdLst/>
            <a:ahLst/>
            <a:cxnLst/>
            <a:rect l="l" t="t" r="r" b="b"/>
            <a:pathLst>
              <a:path w="2866358" h="995076" extrusionOk="0">
                <a:moveTo>
                  <a:pt x="0" y="0"/>
                </a:moveTo>
                <a:lnTo>
                  <a:pt x="2866358" y="0"/>
                </a:lnTo>
                <a:lnTo>
                  <a:pt x="2866358" y="995077"/>
                </a:lnTo>
                <a:lnTo>
                  <a:pt x="0" y="995077"/>
                </a:lnTo>
                <a:close/>
              </a:path>
            </a:pathLst>
          </a:custGeom>
          <a:solidFill>
            <a:srgbClr val="E88B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74" name="Google Shape;974;p100"/>
          <p:cNvSpPr/>
          <p:nvPr/>
        </p:nvSpPr>
        <p:spPr>
          <a:xfrm>
            <a:off x="338145" y="4134035"/>
            <a:ext cx="5653891" cy="1825964"/>
          </a:xfrm>
          <a:custGeom>
            <a:avLst/>
            <a:gdLst/>
            <a:ahLst/>
            <a:cxnLst/>
            <a:rect l="l" t="t" r="r" b="b"/>
            <a:pathLst>
              <a:path w="2866358" h="995076" extrusionOk="0">
                <a:moveTo>
                  <a:pt x="0" y="0"/>
                </a:moveTo>
                <a:lnTo>
                  <a:pt x="2866358" y="0"/>
                </a:lnTo>
                <a:lnTo>
                  <a:pt x="2866358" y="995077"/>
                </a:lnTo>
                <a:lnTo>
                  <a:pt x="0" y="9950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75" name="Google Shape;975;p100"/>
          <p:cNvSpPr/>
          <p:nvPr/>
        </p:nvSpPr>
        <p:spPr>
          <a:xfrm>
            <a:off x="536405" y="3918130"/>
            <a:ext cx="4660957" cy="615587"/>
          </a:xfrm>
          <a:custGeom>
            <a:avLst/>
            <a:gdLst/>
            <a:ahLst/>
            <a:cxnLst/>
            <a:rect l="l" t="t" r="r" b="b"/>
            <a:pathLst>
              <a:path w="2540031" h="335470" extrusionOk="0">
                <a:moveTo>
                  <a:pt x="167735" y="335471"/>
                </a:moveTo>
                <a:lnTo>
                  <a:pt x="2372297" y="335471"/>
                </a:lnTo>
                <a:cubicBezTo>
                  <a:pt x="2464975" y="335471"/>
                  <a:pt x="2540032" y="260413"/>
                  <a:pt x="2540032" y="167735"/>
                </a:cubicBezTo>
                <a:lnTo>
                  <a:pt x="2540032" y="167735"/>
                </a:lnTo>
                <a:cubicBezTo>
                  <a:pt x="2540032" y="75057"/>
                  <a:pt x="2464975" y="0"/>
                  <a:pt x="2372297" y="0"/>
                </a:cubicBezTo>
                <a:lnTo>
                  <a:pt x="167735" y="0"/>
                </a:lnTo>
                <a:cubicBezTo>
                  <a:pt x="75057" y="0"/>
                  <a:pt x="0" y="75057"/>
                  <a:pt x="0" y="167735"/>
                </a:cubicBezTo>
                <a:lnTo>
                  <a:pt x="0" y="167735"/>
                </a:lnTo>
                <a:cubicBezTo>
                  <a:pt x="0" y="260318"/>
                  <a:pt x="75152" y="335471"/>
                  <a:pt x="167735" y="335471"/>
                </a:cubicBezTo>
                <a:close/>
              </a:path>
            </a:pathLst>
          </a:custGeom>
          <a:solidFill>
            <a:srgbClr val="F2F2F2"/>
          </a:solidFill>
          <a:ln>
            <a:noFill/>
          </a:ln>
        </p:spPr>
        <p:txBody>
          <a:bodyPr spcFirstLastPara="1" wrap="square" lIns="360000" tIns="45700" rIns="91425" bIns="45700" anchor="ctr" anchorCtr="0">
            <a:no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Supply of Drawings/Designs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76" name="Google Shape;976;p100"/>
          <p:cNvSpPr/>
          <p:nvPr/>
        </p:nvSpPr>
        <p:spPr>
          <a:xfrm>
            <a:off x="745898" y="1593323"/>
            <a:ext cx="4054108" cy="1825964"/>
          </a:xfrm>
          <a:custGeom>
            <a:avLst/>
            <a:gdLst/>
            <a:ahLst/>
            <a:cxnLst/>
            <a:rect l="l" t="t" r="r" b="b"/>
            <a:pathLst>
              <a:path w="2209323" h="995076" extrusionOk="0">
                <a:moveTo>
                  <a:pt x="0" y="0"/>
                </a:moveTo>
                <a:lnTo>
                  <a:pt x="2209324" y="0"/>
                </a:lnTo>
                <a:lnTo>
                  <a:pt x="2209324" y="995077"/>
                </a:lnTo>
                <a:lnTo>
                  <a:pt x="0" y="995077"/>
                </a:lnTo>
                <a:close/>
              </a:path>
            </a:pathLst>
          </a:custGeom>
          <a:solidFill>
            <a:srgbClr val="7051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77" name="Google Shape;977;p100"/>
          <p:cNvSpPr/>
          <p:nvPr/>
        </p:nvSpPr>
        <p:spPr>
          <a:xfrm>
            <a:off x="338145" y="1593323"/>
            <a:ext cx="4462832" cy="1825964"/>
          </a:xfrm>
          <a:custGeom>
            <a:avLst/>
            <a:gdLst/>
            <a:ahLst/>
            <a:cxnLst/>
            <a:rect l="l" t="t" r="r" b="b"/>
            <a:pathLst>
              <a:path w="2209323" h="995076" extrusionOk="0">
                <a:moveTo>
                  <a:pt x="0" y="0"/>
                </a:moveTo>
                <a:lnTo>
                  <a:pt x="2209324" y="0"/>
                </a:lnTo>
                <a:lnTo>
                  <a:pt x="2209324" y="995077"/>
                </a:lnTo>
                <a:lnTo>
                  <a:pt x="0" y="9950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78" name="Google Shape;978;p100"/>
          <p:cNvSpPr/>
          <p:nvPr/>
        </p:nvSpPr>
        <p:spPr>
          <a:xfrm>
            <a:off x="551042" y="1429852"/>
            <a:ext cx="4660957" cy="615587"/>
          </a:xfrm>
          <a:custGeom>
            <a:avLst/>
            <a:gdLst/>
            <a:ahLst/>
            <a:cxnLst/>
            <a:rect l="l" t="t" r="r" b="b"/>
            <a:pathLst>
              <a:path w="2540031" h="335470" extrusionOk="0">
                <a:moveTo>
                  <a:pt x="167735" y="335471"/>
                </a:moveTo>
                <a:lnTo>
                  <a:pt x="2372297" y="335471"/>
                </a:lnTo>
                <a:cubicBezTo>
                  <a:pt x="2464975" y="335471"/>
                  <a:pt x="2540032" y="260414"/>
                  <a:pt x="2540032" y="167735"/>
                </a:cubicBezTo>
                <a:lnTo>
                  <a:pt x="2540032" y="167735"/>
                </a:lnTo>
                <a:cubicBezTo>
                  <a:pt x="2540032" y="75057"/>
                  <a:pt x="2464975" y="0"/>
                  <a:pt x="2372297" y="0"/>
                </a:cubicBezTo>
                <a:lnTo>
                  <a:pt x="167735" y="0"/>
                </a:lnTo>
                <a:cubicBezTo>
                  <a:pt x="75057" y="0"/>
                  <a:pt x="0" y="75057"/>
                  <a:pt x="0" y="167735"/>
                </a:cubicBezTo>
                <a:lnTo>
                  <a:pt x="0" y="167735"/>
                </a:lnTo>
                <a:cubicBezTo>
                  <a:pt x="0" y="260318"/>
                  <a:pt x="75152" y="335471"/>
                  <a:pt x="167735" y="335471"/>
                </a:cubicBezTo>
                <a:close/>
              </a:path>
            </a:pathLst>
          </a:custGeom>
          <a:solidFill>
            <a:srgbClr val="F2F2F2"/>
          </a:solidFill>
          <a:ln>
            <a:noFill/>
          </a:ln>
        </p:spPr>
        <p:txBody>
          <a:bodyPr spcFirstLastPara="1" wrap="square" lIns="360000" tIns="45700" rIns="91425" bIns="45700" anchor="ctr" anchorCtr="0">
            <a:no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Standard Facility (Not FTS)</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79" name="Google Shape;979;p100"/>
          <p:cNvSpPr/>
          <p:nvPr/>
        </p:nvSpPr>
        <p:spPr>
          <a:xfrm>
            <a:off x="3535036" y="1031439"/>
            <a:ext cx="2464625" cy="2495561"/>
          </a:xfrm>
          <a:custGeom>
            <a:avLst/>
            <a:gdLst/>
            <a:ahLst/>
            <a:cxnLst/>
            <a:rect l="l" t="t" r="r" b="b"/>
            <a:pathLst>
              <a:path w="1343120" h="1359979" extrusionOk="0">
                <a:moveTo>
                  <a:pt x="0" y="1359980"/>
                </a:moveTo>
                <a:lnTo>
                  <a:pt x="3429" y="1297972"/>
                </a:lnTo>
                <a:cubicBezTo>
                  <a:pt x="41338" y="607314"/>
                  <a:pt x="590360" y="51054"/>
                  <a:pt x="1280446" y="4286"/>
                </a:cubicBezTo>
                <a:lnTo>
                  <a:pt x="1343120" y="0"/>
                </a:lnTo>
                <a:lnTo>
                  <a:pt x="1343120" y="1359884"/>
                </a:lnTo>
                <a:lnTo>
                  <a:pt x="0" y="135988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0" name="Google Shape;980;p100"/>
          <p:cNvSpPr/>
          <p:nvPr/>
        </p:nvSpPr>
        <p:spPr>
          <a:xfrm>
            <a:off x="3535036" y="1031439"/>
            <a:ext cx="2464625" cy="2495561"/>
          </a:xfrm>
          <a:custGeom>
            <a:avLst/>
            <a:gdLst/>
            <a:ahLst/>
            <a:cxnLst/>
            <a:rect l="l" t="t" r="r" b="b"/>
            <a:pathLst>
              <a:path w="1343120" h="1359979" extrusionOk="0">
                <a:moveTo>
                  <a:pt x="0" y="1359980"/>
                </a:moveTo>
                <a:lnTo>
                  <a:pt x="3429" y="1297972"/>
                </a:lnTo>
                <a:cubicBezTo>
                  <a:pt x="41338" y="607314"/>
                  <a:pt x="590360" y="51054"/>
                  <a:pt x="1280446" y="4286"/>
                </a:cubicBezTo>
                <a:lnTo>
                  <a:pt x="1343120" y="0"/>
                </a:lnTo>
                <a:lnTo>
                  <a:pt x="1343120" y="1359884"/>
                </a:lnTo>
                <a:lnTo>
                  <a:pt x="0" y="1359884"/>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1" name="Google Shape;981;p100"/>
          <p:cNvSpPr/>
          <p:nvPr/>
        </p:nvSpPr>
        <p:spPr>
          <a:xfrm>
            <a:off x="3649021" y="1146824"/>
            <a:ext cx="2242999" cy="2272363"/>
          </a:xfrm>
          <a:custGeom>
            <a:avLst/>
            <a:gdLst/>
            <a:ahLst/>
            <a:cxnLst/>
            <a:rect l="l" t="t" r="r" b="b"/>
            <a:pathLst>
              <a:path w="1222343" h="1238345" extrusionOk="0">
                <a:moveTo>
                  <a:pt x="1222343" y="1238345"/>
                </a:moveTo>
                <a:lnTo>
                  <a:pt x="1222343" y="0"/>
                </a:lnTo>
                <a:cubicBezTo>
                  <a:pt x="562546" y="44768"/>
                  <a:pt x="36385" y="576262"/>
                  <a:pt x="0" y="1238345"/>
                </a:cubicBezTo>
                <a:lnTo>
                  <a:pt x="1222343" y="12383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2" name="Google Shape;982;p100"/>
          <p:cNvSpPr/>
          <p:nvPr/>
        </p:nvSpPr>
        <p:spPr>
          <a:xfrm>
            <a:off x="6116307" y="3643481"/>
            <a:ext cx="2463401" cy="2432814"/>
          </a:xfrm>
          <a:custGeom>
            <a:avLst/>
            <a:gdLst/>
            <a:ahLst/>
            <a:cxnLst/>
            <a:rect l="l" t="t" r="r" b="b"/>
            <a:pathLst>
              <a:path w="1342453" h="1325784" extrusionOk="0">
                <a:moveTo>
                  <a:pt x="0" y="0"/>
                </a:moveTo>
                <a:lnTo>
                  <a:pt x="1342454" y="0"/>
                </a:lnTo>
                <a:lnTo>
                  <a:pt x="1337310" y="63437"/>
                </a:lnTo>
                <a:cubicBezTo>
                  <a:pt x="1310926" y="390144"/>
                  <a:pt x="1167479" y="697325"/>
                  <a:pt x="933545" y="928402"/>
                </a:cubicBezTo>
                <a:cubicBezTo>
                  <a:pt x="699421" y="1159669"/>
                  <a:pt x="390144" y="1299305"/>
                  <a:pt x="62675" y="1321499"/>
                </a:cubicBezTo>
                <a:lnTo>
                  <a:pt x="0" y="1325785"/>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3" name="Google Shape;983;p100"/>
          <p:cNvSpPr/>
          <p:nvPr/>
        </p:nvSpPr>
        <p:spPr>
          <a:xfrm>
            <a:off x="6116307" y="3643481"/>
            <a:ext cx="2463401" cy="2432814"/>
          </a:xfrm>
          <a:custGeom>
            <a:avLst/>
            <a:gdLst/>
            <a:ahLst/>
            <a:cxnLst/>
            <a:rect l="l" t="t" r="r" b="b"/>
            <a:pathLst>
              <a:path w="1342453" h="1325784" extrusionOk="0">
                <a:moveTo>
                  <a:pt x="0" y="0"/>
                </a:moveTo>
                <a:lnTo>
                  <a:pt x="1342454" y="0"/>
                </a:lnTo>
                <a:lnTo>
                  <a:pt x="1337310" y="63437"/>
                </a:lnTo>
                <a:cubicBezTo>
                  <a:pt x="1310926" y="390144"/>
                  <a:pt x="1167479" y="697325"/>
                  <a:pt x="933545" y="928402"/>
                </a:cubicBezTo>
                <a:cubicBezTo>
                  <a:pt x="699421" y="1159669"/>
                  <a:pt x="390144" y="1299305"/>
                  <a:pt x="62675" y="1321499"/>
                </a:cubicBezTo>
                <a:lnTo>
                  <a:pt x="0" y="1325785"/>
                </a:lnTo>
                <a:lnTo>
                  <a:pt x="0" y="0"/>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4" name="Google Shape;984;p100"/>
          <p:cNvSpPr/>
          <p:nvPr/>
        </p:nvSpPr>
        <p:spPr>
          <a:xfrm>
            <a:off x="6204068" y="3751348"/>
            <a:ext cx="2238805" cy="2209790"/>
          </a:xfrm>
          <a:custGeom>
            <a:avLst/>
            <a:gdLst/>
            <a:ahLst/>
            <a:cxnLst/>
            <a:rect l="l" t="t" r="r" b="b"/>
            <a:pathLst>
              <a:path w="1220057" h="1204245" extrusionOk="0">
                <a:moveTo>
                  <a:pt x="0" y="0"/>
                </a:moveTo>
                <a:lnTo>
                  <a:pt x="0" y="1204246"/>
                </a:lnTo>
                <a:cubicBezTo>
                  <a:pt x="648462" y="1160240"/>
                  <a:pt x="1167765" y="646176"/>
                  <a:pt x="1220058"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5" name="Google Shape;985;p100"/>
          <p:cNvSpPr/>
          <p:nvPr/>
        </p:nvSpPr>
        <p:spPr>
          <a:xfrm>
            <a:off x="6116307" y="1031615"/>
            <a:ext cx="2464625" cy="2495561"/>
          </a:xfrm>
          <a:custGeom>
            <a:avLst/>
            <a:gdLst/>
            <a:ahLst/>
            <a:cxnLst/>
            <a:rect l="l" t="t" r="r" b="b"/>
            <a:pathLst>
              <a:path w="1343120" h="1359979" extrusionOk="0">
                <a:moveTo>
                  <a:pt x="0" y="1359884"/>
                </a:moveTo>
                <a:lnTo>
                  <a:pt x="0" y="0"/>
                </a:lnTo>
                <a:lnTo>
                  <a:pt x="62675" y="4286"/>
                </a:lnTo>
                <a:cubicBezTo>
                  <a:pt x="752761" y="51149"/>
                  <a:pt x="1301782" y="607314"/>
                  <a:pt x="1339691" y="1297972"/>
                </a:cubicBezTo>
                <a:lnTo>
                  <a:pt x="1343120" y="1359980"/>
                </a:lnTo>
                <a:lnTo>
                  <a:pt x="0" y="13599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6" name="Google Shape;986;p100"/>
          <p:cNvSpPr/>
          <p:nvPr/>
        </p:nvSpPr>
        <p:spPr>
          <a:xfrm>
            <a:off x="6116307" y="1031615"/>
            <a:ext cx="2464625" cy="2495561"/>
          </a:xfrm>
          <a:custGeom>
            <a:avLst/>
            <a:gdLst/>
            <a:ahLst/>
            <a:cxnLst/>
            <a:rect l="l" t="t" r="r" b="b"/>
            <a:pathLst>
              <a:path w="1343120" h="1359979" extrusionOk="0">
                <a:moveTo>
                  <a:pt x="0" y="1359884"/>
                </a:moveTo>
                <a:lnTo>
                  <a:pt x="0" y="0"/>
                </a:lnTo>
                <a:lnTo>
                  <a:pt x="62675" y="4286"/>
                </a:lnTo>
                <a:cubicBezTo>
                  <a:pt x="752761" y="51149"/>
                  <a:pt x="1301782" y="607314"/>
                  <a:pt x="1339691" y="1297972"/>
                </a:cubicBezTo>
                <a:lnTo>
                  <a:pt x="1343120" y="1359980"/>
                </a:lnTo>
                <a:lnTo>
                  <a:pt x="0" y="1359980"/>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7" name="Google Shape;987;p100"/>
          <p:cNvSpPr/>
          <p:nvPr/>
        </p:nvSpPr>
        <p:spPr>
          <a:xfrm>
            <a:off x="6223999" y="1146824"/>
            <a:ext cx="2242999" cy="2272363"/>
          </a:xfrm>
          <a:custGeom>
            <a:avLst/>
            <a:gdLst/>
            <a:ahLst/>
            <a:cxnLst/>
            <a:rect l="l" t="t" r="r" b="b"/>
            <a:pathLst>
              <a:path w="1222343" h="1238345" extrusionOk="0">
                <a:moveTo>
                  <a:pt x="0" y="1238345"/>
                </a:moveTo>
                <a:lnTo>
                  <a:pt x="1222343" y="1238345"/>
                </a:lnTo>
                <a:cubicBezTo>
                  <a:pt x="1186053" y="576262"/>
                  <a:pt x="659797" y="44863"/>
                  <a:pt x="0" y="0"/>
                </a:cubicBezTo>
                <a:lnTo>
                  <a:pt x="0" y="1238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8" name="Google Shape;988;p100"/>
          <p:cNvSpPr/>
          <p:nvPr/>
        </p:nvSpPr>
        <p:spPr>
          <a:xfrm>
            <a:off x="6223999" y="1146824"/>
            <a:ext cx="2242999" cy="2272363"/>
          </a:xfrm>
          <a:custGeom>
            <a:avLst/>
            <a:gdLst/>
            <a:ahLst/>
            <a:cxnLst/>
            <a:rect l="l" t="t" r="r" b="b"/>
            <a:pathLst>
              <a:path w="1222343" h="1238345" extrusionOk="0">
                <a:moveTo>
                  <a:pt x="0" y="1238345"/>
                </a:moveTo>
                <a:lnTo>
                  <a:pt x="1222343" y="1238345"/>
                </a:lnTo>
                <a:cubicBezTo>
                  <a:pt x="1186053" y="576262"/>
                  <a:pt x="659797" y="44863"/>
                  <a:pt x="0" y="0"/>
                </a:cubicBezTo>
                <a:lnTo>
                  <a:pt x="0" y="123834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89" name="Google Shape;989;p100"/>
          <p:cNvSpPr/>
          <p:nvPr/>
        </p:nvSpPr>
        <p:spPr>
          <a:xfrm>
            <a:off x="3536435" y="3643655"/>
            <a:ext cx="2463401" cy="2432814"/>
          </a:xfrm>
          <a:custGeom>
            <a:avLst/>
            <a:gdLst/>
            <a:ahLst/>
            <a:cxnLst/>
            <a:rect l="l" t="t" r="r" b="b"/>
            <a:pathLst>
              <a:path w="1342453" h="1325784" extrusionOk="0">
                <a:moveTo>
                  <a:pt x="1279684" y="1321499"/>
                </a:moveTo>
                <a:cubicBezTo>
                  <a:pt x="952214" y="1299305"/>
                  <a:pt x="642937" y="1159669"/>
                  <a:pt x="408813" y="928402"/>
                </a:cubicBezTo>
                <a:cubicBezTo>
                  <a:pt x="174879" y="697325"/>
                  <a:pt x="31528" y="390144"/>
                  <a:pt x="5143" y="63436"/>
                </a:cubicBezTo>
                <a:lnTo>
                  <a:pt x="0" y="0"/>
                </a:lnTo>
                <a:lnTo>
                  <a:pt x="1342453" y="0"/>
                </a:lnTo>
                <a:lnTo>
                  <a:pt x="1342453" y="1325785"/>
                </a:lnTo>
                <a:lnTo>
                  <a:pt x="1279684" y="13214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90" name="Google Shape;990;p100"/>
          <p:cNvSpPr/>
          <p:nvPr/>
        </p:nvSpPr>
        <p:spPr>
          <a:xfrm>
            <a:off x="3536435" y="3643655"/>
            <a:ext cx="2463401" cy="2432814"/>
          </a:xfrm>
          <a:custGeom>
            <a:avLst/>
            <a:gdLst/>
            <a:ahLst/>
            <a:cxnLst/>
            <a:rect l="l" t="t" r="r" b="b"/>
            <a:pathLst>
              <a:path w="1342453" h="1325784" extrusionOk="0">
                <a:moveTo>
                  <a:pt x="1279684" y="1321499"/>
                </a:moveTo>
                <a:cubicBezTo>
                  <a:pt x="952214" y="1299305"/>
                  <a:pt x="642937" y="1159669"/>
                  <a:pt x="408813" y="928402"/>
                </a:cubicBezTo>
                <a:cubicBezTo>
                  <a:pt x="174879" y="697325"/>
                  <a:pt x="31528" y="390144"/>
                  <a:pt x="5143" y="63436"/>
                </a:cubicBezTo>
                <a:lnTo>
                  <a:pt x="0" y="0"/>
                </a:lnTo>
                <a:lnTo>
                  <a:pt x="1342453" y="0"/>
                </a:lnTo>
                <a:lnTo>
                  <a:pt x="1342453" y="1325785"/>
                </a:lnTo>
                <a:lnTo>
                  <a:pt x="1279684" y="1321499"/>
                </a:lnTo>
                <a:close/>
              </a:path>
            </a:pathLst>
          </a:custGeom>
          <a:solidFill>
            <a:schemeClr val="lt1"/>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91" name="Google Shape;991;p100"/>
          <p:cNvSpPr/>
          <p:nvPr/>
        </p:nvSpPr>
        <p:spPr>
          <a:xfrm>
            <a:off x="3653215" y="3751348"/>
            <a:ext cx="2238805" cy="2209790"/>
          </a:xfrm>
          <a:custGeom>
            <a:avLst/>
            <a:gdLst/>
            <a:ahLst/>
            <a:cxnLst/>
            <a:rect l="l" t="t" r="r" b="b"/>
            <a:pathLst>
              <a:path w="1220057" h="1204245" extrusionOk="0">
                <a:moveTo>
                  <a:pt x="1220057" y="0"/>
                </a:moveTo>
                <a:lnTo>
                  <a:pt x="0" y="0"/>
                </a:lnTo>
                <a:cubicBezTo>
                  <a:pt x="52197" y="646176"/>
                  <a:pt x="571595" y="1160240"/>
                  <a:pt x="1220057" y="1204246"/>
                </a:cubicBezTo>
                <a:lnTo>
                  <a:pt x="122005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92" name="Google Shape;992;p100"/>
          <p:cNvSpPr/>
          <p:nvPr/>
        </p:nvSpPr>
        <p:spPr>
          <a:xfrm>
            <a:off x="4915269" y="2432304"/>
            <a:ext cx="2311689" cy="2311689"/>
          </a:xfrm>
          <a:custGeom>
            <a:avLst/>
            <a:gdLst/>
            <a:ahLst/>
            <a:cxnLst/>
            <a:rect l="l" t="t" r="r" b="b"/>
            <a:pathLst>
              <a:path w="1259776" h="1259776" extrusionOk="0">
                <a:moveTo>
                  <a:pt x="1259777" y="629888"/>
                </a:moveTo>
                <a:cubicBezTo>
                  <a:pt x="1259777" y="977766"/>
                  <a:pt x="977766" y="1259777"/>
                  <a:pt x="629888" y="1259777"/>
                </a:cubicBezTo>
                <a:cubicBezTo>
                  <a:pt x="282011" y="1259777"/>
                  <a:pt x="0" y="977766"/>
                  <a:pt x="0" y="629888"/>
                </a:cubicBezTo>
                <a:cubicBezTo>
                  <a:pt x="0" y="282011"/>
                  <a:pt x="282011" y="0"/>
                  <a:pt x="629888" y="0"/>
                </a:cubicBezTo>
                <a:cubicBezTo>
                  <a:pt x="977766" y="0"/>
                  <a:pt x="1259777" y="282011"/>
                  <a:pt x="1259777" y="6298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993" name="Google Shape;993;p100"/>
          <p:cNvSpPr txBox="1"/>
          <p:nvPr/>
        </p:nvSpPr>
        <p:spPr>
          <a:xfrm>
            <a:off x="374575" y="2093040"/>
            <a:ext cx="3416400" cy="1141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Standard/common facility available to all customers is NOT FTS</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Requires direct human involvement and customised service</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Mere use of technology-based standard facility ≠ technical service</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Affirmed in Kotak Securities, Bharti Cellular, Akamai AAR</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94" name="Google Shape;994;p100"/>
          <p:cNvSpPr txBox="1"/>
          <p:nvPr/>
        </p:nvSpPr>
        <p:spPr>
          <a:xfrm>
            <a:off x="8575202" y="2187932"/>
            <a:ext cx="3172500" cy="1141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Applicable under DTAAs with USA, UK, Canada, Australia, Singapore</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Service must enable recipient to apply technology independently</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Enduring benefit and independent capability required</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Affirmed in De Beers, Guy Carpenter, Raymond Ltd.</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endParaRPr sz="10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95" name="Google Shape;995;p100"/>
          <p:cNvSpPr txBox="1"/>
          <p:nvPr/>
        </p:nvSpPr>
        <p:spPr>
          <a:xfrm>
            <a:off x="374575" y="4641550"/>
            <a:ext cx="3300600" cy="1141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India-US Treaty: make available OR transfer of technical plan</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View 1: 'OR' clause covered by make available shield</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View 2: 'OR' disjoins; mere use of plan without ownership covered</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dk1"/>
                </a:solidFill>
                <a:latin typeface="Georgia" panose="02040502050405020303"/>
                <a:ea typeface="Georgia" panose="02040502050405020303"/>
                <a:cs typeface="Georgia" panose="02040502050405020303"/>
                <a:sym typeface="Georgia" panose="02040502050405020303"/>
              </a:rPr>
              <a:t>India-Singapore: recipient must be able to apply technology</a:t>
            </a:r>
            <a:endParaRPr lang="en-US" sz="10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endParaRPr sz="10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996" name="Google Shape;996;p100"/>
          <p:cNvSpPr txBox="1"/>
          <p:nvPr/>
        </p:nvSpPr>
        <p:spPr>
          <a:xfrm>
            <a:off x="8467512" y="4641550"/>
            <a:ext cx="3188100" cy="1141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Cost-to-cost salary reimbursement for seconded employees</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Centrica (SC): business support services in nature of FTS</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Divergent ITAT rulings on make available and control tests</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000">
                <a:solidFill>
                  <a:schemeClr val="lt1"/>
                </a:solidFill>
                <a:latin typeface="Georgia" panose="02040502050405020303"/>
                <a:ea typeface="Georgia" panose="02040502050405020303"/>
                <a:cs typeface="Georgia" panose="02040502050405020303"/>
                <a:sym typeface="Georgia" panose="02040502050405020303"/>
              </a:rPr>
              <a:t>Absence of mark-up does not change nature of payment</a:t>
            </a:r>
            <a:endParaRPr lang="en-US" sz="1000">
              <a:solidFill>
                <a:schemeClr val="lt1"/>
              </a:solidFill>
              <a:latin typeface="Georgia" panose="02040502050405020303"/>
              <a:ea typeface="Georgia" panose="02040502050405020303"/>
              <a:cs typeface="Georgia" panose="02040502050405020303"/>
              <a:sym typeface="Georgia" panose="02040502050405020303"/>
            </a:endParaRPr>
          </a:p>
        </p:txBody>
      </p:sp>
      <p:sp>
        <p:nvSpPr>
          <p:cNvPr id="997" name="Google Shape;997;p100"/>
          <p:cNvSpPr/>
          <p:nvPr/>
        </p:nvSpPr>
        <p:spPr>
          <a:xfrm>
            <a:off x="5576382" y="3023910"/>
            <a:ext cx="961671" cy="963039"/>
          </a:xfrm>
          <a:custGeom>
            <a:avLst/>
            <a:gdLst/>
            <a:ahLst/>
            <a:cxnLst/>
            <a:rect l="l" t="t" r="r" b="b"/>
            <a:pathLst>
              <a:path w="704" h="705" extrusionOk="0">
                <a:moveTo>
                  <a:pt x="368" y="655"/>
                </a:moveTo>
                <a:lnTo>
                  <a:pt x="339" y="655"/>
                </a:lnTo>
                <a:lnTo>
                  <a:pt x="339" y="625"/>
                </a:lnTo>
                <a:lnTo>
                  <a:pt x="368" y="625"/>
                </a:lnTo>
                <a:lnTo>
                  <a:pt x="368" y="655"/>
                </a:lnTo>
                <a:close/>
                <a:moveTo>
                  <a:pt x="368" y="557"/>
                </a:moveTo>
                <a:lnTo>
                  <a:pt x="339" y="557"/>
                </a:lnTo>
                <a:lnTo>
                  <a:pt x="339" y="528"/>
                </a:lnTo>
                <a:lnTo>
                  <a:pt x="368" y="528"/>
                </a:lnTo>
                <a:lnTo>
                  <a:pt x="368" y="557"/>
                </a:lnTo>
                <a:close/>
                <a:moveTo>
                  <a:pt x="368" y="459"/>
                </a:moveTo>
                <a:lnTo>
                  <a:pt x="339" y="459"/>
                </a:lnTo>
                <a:lnTo>
                  <a:pt x="339" y="430"/>
                </a:lnTo>
                <a:lnTo>
                  <a:pt x="368" y="430"/>
                </a:lnTo>
                <a:lnTo>
                  <a:pt x="368" y="459"/>
                </a:lnTo>
                <a:close/>
                <a:moveTo>
                  <a:pt x="368" y="361"/>
                </a:moveTo>
                <a:lnTo>
                  <a:pt x="339" y="361"/>
                </a:lnTo>
                <a:lnTo>
                  <a:pt x="339" y="332"/>
                </a:lnTo>
                <a:lnTo>
                  <a:pt x="368" y="332"/>
                </a:lnTo>
                <a:lnTo>
                  <a:pt x="368" y="361"/>
                </a:lnTo>
                <a:close/>
                <a:moveTo>
                  <a:pt x="368" y="263"/>
                </a:moveTo>
                <a:lnTo>
                  <a:pt x="339" y="263"/>
                </a:lnTo>
                <a:lnTo>
                  <a:pt x="339" y="234"/>
                </a:lnTo>
                <a:lnTo>
                  <a:pt x="368" y="234"/>
                </a:lnTo>
                <a:lnTo>
                  <a:pt x="368" y="263"/>
                </a:lnTo>
                <a:close/>
                <a:moveTo>
                  <a:pt x="479" y="655"/>
                </a:moveTo>
                <a:lnTo>
                  <a:pt x="449" y="655"/>
                </a:lnTo>
                <a:lnTo>
                  <a:pt x="449" y="625"/>
                </a:lnTo>
                <a:lnTo>
                  <a:pt x="479" y="625"/>
                </a:lnTo>
                <a:lnTo>
                  <a:pt x="479" y="655"/>
                </a:lnTo>
                <a:close/>
                <a:moveTo>
                  <a:pt x="479" y="557"/>
                </a:moveTo>
                <a:lnTo>
                  <a:pt x="449" y="557"/>
                </a:lnTo>
                <a:lnTo>
                  <a:pt x="449" y="528"/>
                </a:lnTo>
                <a:lnTo>
                  <a:pt x="479" y="528"/>
                </a:lnTo>
                <a:lnTo>
                  <a:pt x="479" y="557"/>
                </a:lnTo>
                <a:close/>
                <a:moveTo>
                  <a:pt x="479" y="459"/>
                </a:moveTo>
                <a:lnTo>
                  <a:pt x="449" y="459"/>
                </a:lnTo>
                <a:lnTo>
                  <a:pt x="449" y="430"/>
                </a:lnTo>
                <a:lnTo>
                  <a:pt x="479" y="430"/>
                </a:lnTo>
                <a:lnTo>
                  <a:pt x="479" y="459"/>
                </a:lnTo>
                <a:close/>
                <a:moveTo>
                  <a:pt x="479" y="361"/>
                </a:moveTo>
                <a:lnTo>
                  <a:pt x="449" y="361"/>
                </a:lnTo>
                <a:lnTo>
                  <a:pt x="449" y="332"/>
                </a:lnTo>
                <a:lnTo>
                  <a:pt x="479" y="332"/>
                </a:lnTo>
                <a:lnTo>
                  <a:pt x="479" y="361"/>
                </a:lnTo>
                <a:close/>
                <a:moveTo>
                  <a:pt x="479" y="263"/>
                </a:moveTo>
                <a:lnTo>
                  <a:pt x="449" y="263"/>
                </a:lnTo>
                <a:lnTo>
                  <a:pt x="449" y="234"/>
                </a:lnTo>
                <a:lnTo>
                  <a:pt x="479" y="234"/>
                </a:lnTo>
                <a:lnTo>
                  <a:pt x="479" y="263"/>
                </a:lnTo>
                <a:close/>
                <a:moveTo>
                  <a:pt x="258" y="655"/>
                </a:moveTo>
                <a:lnTo>
                  <a:pt x="227" y="655"/>
                </a:lnTo>
                <a:lnTo>
                  <a:pt x="227" y="625"/>
                </a:lnTo>
                <a:lnTo>
                  <a:pt x="258" y="625"/>
                </a:lnTo>
                <a:lnTo>
                  <a:pt x="258" y="655"/>
                </a:lnTo>
                <a:close/>
                <a:moveTo>
                  <a:pt x="258" y="557"/>
                </a:moveTo>
                <a:lnTo>
                  <a:pt x="227" y="557"/>
                </a:lnTo>
                <a:lnTo>
                  <a:pt x="227" y="528"/>
                </a:lnTo>
                <a:lnTo>
                  <a:pt x="258" y="528"/>
                </a:lnTo>
                <a:lnTo>
                  <a:pt x="258" y="557"/>
                </a:lnTo>
                <a:close/>
                <a:moveTo>
                  <a:pt x="258" y="459"/>
                </a:moveTo>
                <a:lnTo>
                  <a:pt x="227" y="459"/>
                </a:lnTo>
                <a:lnTo>
                  <a:pt x="227" y="430"/>
                </a:lnTo>
                <a:lnTo>
                  <a:pt x="258" y="430"/>
                </a:lnTo>
                <a:lnTo>
                  <a:pt x="258" y="459"/>
                </a:lnTo>
                <a:close/>
                <a:moveTo>
                  <a:pt x="0" y="0"/>
                </a:moveTo>
                <a:lnTo>
                  <a:pt x="0" y="705"/>
                </a:lnTo>
                <a:lnTo>
                  <a:pt x="159" y="705"/>
                </a:lnTo>
                <a:lnTo>
                  <a:pt x="159" y="650"/>
                </a:lnTo>
                <a:lnTo>
                  <a:pt x="159" y="650"/>
                </a:lnTo>
                <a:lnTo>
                  <a:pt x="159" y="360"/>
                </a:lnTo>
                <a:lnTo>
                  <a:pt x="258" y="360"/>
                </a:lnTo>
                <a:lnTo>
                  <a:pt x="258" y="169"/>
                </a:lnTo>
                <a:lnTo>
                  <a:pt x="546" y="169"/>
                </a:lnTo>
                <a:lnTo>
                  <a:pt x="546" y="674"/>
                </a:lnTo>
                <a:lnTo>
                  <a:pt x="546" y="674"/>
                </a:lnTo>
                <a:lnTo>
                  <a:pt x="546" y="705"/>
                </a:lnTo>
                <a:lnTo>
                  <a:pt x="704" y="705"/>
                </a:lnTo>
                <a:lnTo>
                  <a:pt x="704" y="0"/>
                </a:lnTo>
                <a:lnTo>
                  <a:pt x="0" y="0"/>
                </a:lnTo>
                <a:close/>
                <a:moveTo>
                  <a:pt x="673" y="674"/>
                </a:moveTo>
                <a:lnTo>
                  <a:pt x="577" y="674"/>
                </a:lnTo>
                <a:lnTo>
                  <a:pt x="577" y="138"/>
                </a:lnTo>
                <a:lnTo>
                  <a:pt x="227" y="138"/>
                </a:lnTo>
                <a:lnTo>
                  <a:pt x="227" y="329"/>
                </a:lnTo>
                <a:lnTo>
                  <a:pt x="128" y="329"/>
                </a:lnTo>
                <a:lnTo>
                  <a:pt x="128" y="674"/>
                </a:lnTo>
                <a:lnTo>
                  <a:pt x="31" y="674"/>
                </a:lnTo>
                <a:lnTo>
                  <a:pt x="31" y="31"/>
                </a:lnTo>
                <a:lnTo>
                  <a:pt x="673" y="31"/>
                </a:lnTo>
                <a:lnTo>
                  <a:pt x="673" y="67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998" name="Google Shape;998;p100" descr="image.png"/>
          <p:cNvPicPr preferRelativeResize="0"/>
          <p:nvPr/>
        </p:nvPicPr>
        <p:blipFill rotWithShape="1">
          <a:blip r:embed="rId1"/>
          <a:srcRect/>
          <a:stretch>
            <a:fillRect/>
          </a:stretch>
        </p:blipFill>
        <p:spPr>
          <a:xfrm>
            <a:off x="4480560" y="1965960"/>
            <a:ext cx="722376" cy="722376"/>
          </a:xfrm>
          <a:prstGeom prst="rect">
            <a:avLst/>
          </a:prstGeom>
          <a:noFill/>
          <a:ln>
            <a:noFill/>
          </a:ln>
        </p:spPr>
      </p:pic>
      <p:pic>
        <p:nvPicPr>
          <p:cNvPr id="999" name="Google Shape;999;p100" descr="image.png"/>
          <p:cNvPicPr preferRelativeResize="0"/>
          <p:nvPr/>
        </p:nvPicPr>
        <p:blipFill rotWithShape="1">
          <a:blip r:embed="rId2"/>
          <a:srcRect/>
          <a:stretch>
            <a:fillRect/>
          </a:stretch>
        </p:blipFill>
        <p:spPr>
          <a:xfrm>
            <a:off x="6922008" y="1901952"/>
            <a:ext cx="722376" cy="722376"/>
          </a:xfrm>
          <a:prstGeom prst="rect">
            <a:avLst/>
          </a:prstGeom>
          <a:noFill/>
          <a:ln>
            <a:noFill/>
          </a:ln>
        </p:spPr>
      </p:pic>
      <p:pic>
        <p:nvPicPr>
          <p:cNvPr id="1000" name="Google Shape;1000;p100" descr="image.png"/>
          <p:cNvPicPr preferRelativeResize="0"/>
          <p:nvPr/>
        </p:nvPicPr>
        <p:blipFill rotWithShape="1">
          <a:blip r:embed="rId3"/>
          <a:srcRect/>
          <a:stretch>
            <a:fillRect/>
          </a:stretch>
        </p:blipFill>
        <p:spPr>
          <a:xfrm>
            <a:off x="4480560" y="4407408"/>
            <a:ext cx="722376" cy="722376"/>
          </a:xfrm>
          <a:prstGeom prst="rect">
            <a:avLst/>
          </a:prstGeom>
          <a:noFill/>
          <a:ln>
            <a:noFill/>
          </a:ln>
        </p:spPr>
      </p:pic>
      <p:pic>
        <p:nvPicPr>
          <p:cNvPr id="1001" name="Google Shape;1001;p100" descr="image.png"/>
          <p:cNvPicPr preferRelativeResize="0"/>
          <p:nvPr/>
        </p:nvPicPr>
        <p:blipFill rotWithShape="1">
          <a:blip r:embed="rId4"/>
          <a:srcRect/>
          <a:stretch>
            <a:fillRect/>
          </a:stretch>
        </p:blipFill>
        <p:spPr>
          <a:xfrm>
            <a:off x="6912864" y="4462272"/>
            <a:ext cx="722376" cy="722376"/>
          </a:xfrm>
          <a:prstGeom prst="rect">
            <a:avLst/>
          </a:prstGeom>
          <a:noFill/>
          <a:ln>
            <a:noFill/>
          </a:ln>
        </p:spPr>
      </p:pic>
      <p:sp>
        <p:nvSpPr>
          <p:cNvPr id="1002" name="Google Shape;1002;p10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06" name="Shape 1006"/>
        <p:cNvGrpSpPr/>
        <p:nvPr/>
      </p:nvGrpSpPr>
      <p:grpSpPr>
        <a:xfrm>
          <a:off x="0" y="0"/>
          <a:ext cx="0" cy="0"/>
          <a:chOff x="0" y="0"/>
          <a:chExt cx="0" cy="0"/>
        </a:xfrm>
      </p:grpSpPr>
      <p:sp>
        <p:nvSpPr>
          <p:cNvPr id="1007" name="Google Shape;1007;p101"/>
          <p:cNvSpPr txBox="1"/>
          <p:nvPr>
            <p:ph type="body" idx="1"/>
          </p:nvPr>
        </p:nvSpPr>
        <p:spPr>
          <a:xfrm>
            <a:off x="494860" y="1306110"/>
            <a:ext cx="6602700" cy="4704000"/>
          </a:xfrm>
          <a:prstGeom prst="rect">
            <a:avLst/>
          </a:prstGeom>
          <a:noFill/>
          <a:ln>
            <a:noFill/>
          </a:ln>
        </p:spPr>
        <p:txBody>
          <a:bodyPr spcFirstLastPara="1" wrap="square" lIns="137150" tIns="137150" rIns="137150" bIns="137150" anchor="t" anchorCtr="0">
            <a:noAutofit/>
          </a:bodyPr>
          <a:lstStyle/>
          <a:p>
            <a:pPr marL="0" lvl="2" indent="0" algn="l" rtl="0">
              <a:lnSpc>
                <a:spcPct val="125000"/>
              </a:lnSpc>
              <a:spcBef>
                <a:spcPts val="0"/>
              </a:spcBef>
              <a:spcAft>
                <a:spcPts val="0"/>
              </a:spcAft>
              <a:buClr>
                <a:schemeClr val="dk1"/>
              </a:buClr>
              <a:buSzPts val="1350"/>
              <a:buNone/>
            </a:pPr>
            <a:r>
              <a:rPr lang="en-US" sz="1350" b="1">
                <a:latin typeface="Georgia" panose="02040502050405020303"/>
                <a:ea typeface="Georgia" panose="02040502050405020303"/>
                <a:cs typeface="Georgia" panose="02040502050405020303"/>
                <a:sym typeface="Georgia" panose="02040502050405020303"/>
              </a:rPr>
              <a:t>Asset Categories</a:t>
            </a:r>
            <a:endParaRPr sz="1350" b="1">
              <a:latin typeface="Georgia" panose="02040502050405020303"/>
              <a:ea typeface="Georgia" panose="02040502050405020303"/>
              <a:cs typeface="Georgia" panose="02040502050405020303"/>
              <a:sym typeface="Georgia" panose="02040502050405020303"/>
            </a:endParaRPr>
          </a:p>
          <a:p>
            <a:pPr marL="171450" lvl="2" indent="-171450" algn="l" rtl="0">
              <a:lnSpc>
                <a:spcPct val="125000"/>
              </a:lnSpc>
              <a:spcBef>
                <a:spcPts val="600"/>
              </a:spcBef>
              <a:spcAft>
                <a:spcPts val="0"/>
              </a:spcAft>
              <a:buClr>
                <a:schemeClr val="dk1"/>
              </a:buClr>
              <a:buSzPts val="1350"/>
              <a:buChar char="•"/>
            </a:pPr>
            <a:r>
              <a:rPr lang="en-US" sz="1350"/>
              <a:t>Immovable property such as real estate in a contracting state</a:t>
            </a:r>
            <a:endParaRPr lang="en-US" sz="1350"/>
          </a:p>
          <a:p>
            <a:pPr marL="171450" lvl="2" indent="-171450" algn="l" rtl="0">
              <a:lnSpc>
                <a:spcPct val="125000"/>
              </a:lnSpc>
              <a:spcBef>
                <a:spcPts val="600"/>
              </a:spcBef>
              <a:spcAft>
                <a:spcPts val="0"/>
              </a:spcAft>
              <a:buClr>
                <a:schemeClr val="dk1"/>
              </a:buClr>
              <a:buSzPts val="1350"/>
              <a:buChar char="•"/>
            </a:pPr>
            <a:r>
              <a:rPr lang="en-US" sz="1350"/>
              <a:t>Movable property including equipment and business assets</a:t>
            </a:r>
            <a:endParaRPr lang="en-US" sz="1350"/>
          </a:p>
          <a:p>
            <a:pPr marL="171450" lvl="2" indent="-171450" algn="l" rtl="0">
              <a:lnSpc>
                <a:spcPct val="125000"/>
              </a:lnSpc>
              <a:spcBef>
                <a:spcPts val="600"/>
              </a:spcBef>
              <a:spcAft>
                <a:spcPts val="0"/>
              </a:spcAft>
              <a:buClr>
                <a:schemeClr val="dk1"/>
              </a:buClr>
              <a:buSzPts val="1350"/>
              <a:buChar char="•"/>
            </a:pPr>
            <a:r>
              <a:rPr lang="en-US" sz="1350"/>
              <a:t>Ships and aircraft operated in international traffic</a:t>
            </a:r>
            <a:endParaRPr lang="en-US" sz="1350"/>
          </a:p>
          <a:p>
            <a:pPr marL="171450" lvl="2" indent="-171450" algn="l" rtl="0">
              <a:lnSpc>
                <a:spcPct val="125000"/>
              </a:lnSpc>
              <a:spcBef>
                <a:spcPts val="600"/>
              </a:spcBef>
              <a:spcAft>
                <a:spcPts val="0"/>
              </a:spcAft>
              <a:buClr>
                <a:schemeClr val="dk1"/>
              </a:buClr>
              <a:buSzPts val="1350"/>
              <a:buChar char="•"/>
            </a:pPr>
            <a:r>
              <a:rPr lang="en-US" sz="1350"/>
              <a:t>Shares in companies principally holding immovable property</a:t>
            </a:r>
            <a:endParaRPr lang="en-US" sz="1350"/>
          </a:p>
          <a:p>
            <a:pPr marL="0" lvl="2" indent="0" algn="l" rtl="0">
              <a:lnSpc>
                <a:spcPct val="125000"/>
              </a:lnSpc>
              <a:spcBef>
                <a:spcPts val="600"/>
              </a:spcBef>
              <a:spcAft>
                <a:spcPts val="0"/>
              </a:spcAft>
              <a:buClr>
                <a:schemeClr val="dk1"/>
              </a:buClr>
              <a:buSzPts val="1400"/>
              <a:buNone/>
            </a:pPr>
            <a:endParaRPr b="1"/>
          </a:p>
          <a:p>
            <a:pPr marL="0" lvl="2" indent="0" algn="l" rtl="0">
              <a:lnSpc>
                <a:spcPct val="125000"/>
              </a:lnSpc>
              <a:spcBef>
                <a:spcPts val="600"/>
              </a:spcBef>
              <a:spcAft>
                <a:spcPts val="0"/>
              </a:spcAft>
              <a:buClr>
                <a:schemeClr val="dk1"/>
              </a:buClr>
              <a:buSzPts val="1350"/>
              <a:buNone/>
            </a:pPr>
            <a:r>
              <a:rPr lang="en-US" sz="1350" b="1"/>
              <a:t>Key Principle</a:t>
            </a:r>
            <a:endParaRPr lang="en-US" sz="1350" b="1"/>
          </a:p>
          <a:p>
            <a:pPr marL="171450" lvl="2" indent="-171450" algn="l" rtl="0">
              <a:lnSpc>
                <a:spcPct val="125000"/>
              </a:lnSpc>
              <a:spcBef>
                <a:spcPts val="600"/>
              </a:spcBef>
              <a:spcAft>
                <a:spcPts val="0"/>
              </a:spcAft>
              <a:buClr>
                <a:schemeClr val="dk1"/>
              </a:buClr>
              <a:buSzPts val="1350"/>
              <a:buChar char="•"/>
            </a:pPr>
            <a:r>
              <a:rPr lang="en-US" sz="1350"/>
              <a:t>Shares representing significant participation (10% or more) in resident company</a:t>
            </a:r>
            <a:endParaRPr lang="en-US" sz="1350"/>
          </a:p>
          <a:p>
            <a:pPr marL="171450" lvl="2" indent="-171450" algn="l" rtl="0">
              <a:lnSpc>
                <a:spcPct val="125000"/>
              </a:lnSpc>
              <a:spcBef>
                <a:spcPts val="600"/>
              </a:spcBef>
              <a:spcAft>
                <a:spcPts val="0"/>
              </a:spcAft>
              <a:buClr>
                <a:schemeClr val="dk1"/>
              </a:buClr>
              <a:buSzPts val="1350"/>
              <a:buChar char="•"/>
            </a:pPr>
            <a:r>
              <a:rPr lang="en-US" sz="1350"/>
              <a:t>Treaty determines taxing right: source state (India) or seller's residence state</a:t>
            </a:r>
            <a:endParaRPr lang="en-US" sz="1350"/>
          </a:p>
        </p:txBody>
      </p:sp>
      <p:pic>
        <p:nvPicPr>
          <p:cNvPr id="1008" name="Google Shape;1008;p101" descr="image5.jpeg"/>
          <p:cNvPicPr preferRelativeResize="0"/>
          <p:nvPr/>
        </p:nvPicPr>
        <p:blipFill rotWithShape="1">
          <a:blip r:embed="rId1"/>
          <a:srcRect l="27284" r="27288"/>
          <a:stretch>
            <a:fillRect/>
          </a:stretch>
        </p:blipFill>
        <p:spPr>
          <a:xfrm>
            <a:off x="7537862" y="0"/>
            <a:ext cx="4654138" cy="6858000"/>
          </a:xfrm>
          <a:prstGeom prst="rect">
            <a:avLst/>
          </a:prstGeom>
          <a:noFill/>
          <a:ln>
            <a:noFill/>
          </a:ln>
        </p:spPr>
      </p:pic>
      <p:sp>
        <p:nvSpPr>
          <p:cNvPr id="1009" name="Google Shape;1009;p101"/>
          <p:cNvSpPr txBox="1"/>
          <p:nvPr/>
        </p:nvSpPr>
        <p:spPr>
          <a:xfrm>
            <a:off x="444387" y="179447"/>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Article 13- Capital Gains</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71" name="Shape 571"/>
        <p:cNvGrpSpPr/>
        <p:nvPr/>
      </p:nvGrpSpPr>
      <p:grpSpPr>
        <a:xfrm>
          <a:off x="0" y="0"/>
          <a:ext cx="0" cy="0"/>
          <a:chOff x="0" y="0"/>
          <a:chExt cx="0" cy="0"/>
        </a:xfrm>
      </p:grpSpPr>
      <p:sp>
        <p:nvSpPr>
          <p:cNvPr id="572" name="Google Shape;572;p75"/>
          <p:cNvSpPr txBox="1"/>
          <p:nvPr>
            <p:ph type="title"/>
          </p:nvPr>
        </p:nvSpPr>
        <p:spPr>
          <a:xfrm>
            <a:off x="274320" y="3474720"/>
            <a:ext cx="5029200" cy="25602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6000"/>
              <a:buFont typeface="Georgia" panose="02040502050405020303"/>
              <a:buNone/>
            </a:pPr>
            <a:r>
              <a:rPr lang="en-US" sz="6000"/>
              <a:t>Residential Status of Individuals</a:t>
            </a:r>
            <a:endParaRPr lang="en-US" sz="6000"/>
          </a:p>
        </p:txBody>
      </p:sp>
      <p:sp>
        <p:nvSpPr>
          <p:cNvPr id="573" name="Google Shape;573;p75"/>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p>
            <a:pPr marL="0" lvl="0" indent="0" algn="r" rtl="0">
              <a:lnSpc>
                <a:spcPct val="80000"/>
              </a:lnSpc>
              <a:spcBef>
                <a:spcPts val="0"/>
              </a:spcBef>
              <a:spcAft>
                <a:spcPts val="0"/>
              </a:spcAft>
              <a:buClr>
                <a:schemeClr val="accent1"/>
              </a:buClr>
              <a:buSzPts val="35000"/>
              <a:buNone/>
            </a:pPr>
            <a:r>
              <a:rPr lang="en-US" sz="35000" b="0">
                <a:solidFill>
                  <a:schemeClr val="accent1"/>
                </a:solidFill>
              </a:rPr>
              <a:t>1</a:t>
            </a:r>
            <a:endParaRPr lang="en-US" sz="35000" b="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014" name="Shape 1014"/>
        <p:cNvGrpSpPr/>
        <p:nvPr/>
      </p:nvGrpSpPr>
      <p:grpSpPr>
        <a:xfrm>
          <a:off x="0" y="0"/>
          <a:ext cx="0" cy="0"/>
          <a:chOff x="0" y="0"/>
          <a:chExt cx="0" cy="0"/>
        </a:xfrm>
      </p:grpSpPr>
      <p:sp>
        <p:nvSpPr>
          <p:cNvPr id="1015" name="Google Shape;1015;p102"/>
          <p:cNvSpPr txBox="1"/>
          <p:nvPr>
            <p:ph type="title"/>
          </p:nvPr>
        </p:nvSpPr>
        <p:spPr>
          <a:xfrm>
            <a:off x="444387" y="179447"/>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Four Key Treaty Outcome Categories</a:t>
            </a:r>
            <a:endParaRPr lang="en-US" sz="2800"/>
          </a:p>
        </p:txBody>
      </p:sp>
      <p:sp>
        <p:nvSpPr>
          <p:cNvPr id="1016" name="Google Shape;1016;p102"/>
          <p:cNvSpPr/>
          <p:nvPr/>
        </p:nvSpPr>
        <p:spPr>
          <a:xfrm>
            <a:off x="2388653" y="1859560"/>
            <a:ext cx="513300" cy="513300"/>
          </a:xfrm>
          <a:prstGeom prst="ellipse">
            <a:avLst/>
          </a:prstGeom>
          <a:solidFill>
            <a:schemeClr val="accent1"/>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01</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017" name="Google Shape;1017;p102"/>
          <p:cNvSpPr/>
          <p:nvPr/>
        </p:nvSpPr>
        <p:spPr>
          <a:xfrm>
            <a:off x="9312677" y="1898964"/>
            <a:ext cx="513300" cy="513300"/>
          </a:xfrm>
          <a:prstGeom prst="ellipse">
            <a:avLst/>
          </a:prstGeom>
          <a:solidFill>
            <a:schemeClr val="accent6"/>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04</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018" name="Google Shape;1018;p102"/>
          <p:cNvSpPr/>
          <p:nvPr/>
        </p:nvSpPr>
        <p:spPr>
          <a:xfrm>
            <a:off x="2388722" y="4313904"/>
            <a:ext cx="513300" cy="513300"/>
          </a:xfrm>
          <a:prstGeom prst="ellipse">
            <a:avLst/>
          </a:prstGeom>
          <a:solidFill>
            <a:schemeClr val="accent4"/>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1600">
                <a:solidFill>
                  <a:schemeClr val="dk1"/>
                </a:solidFill>
                <a:latin typeface="Arial" panose="020B0604020202020204"/>
                <a:ea typeface="Arial" panose="020B0604020202020204"/>
                <a:cs typeface="Arial" panose="020B0604020202020204"/>
                <a:sym typeface="Arial" panose="020B0604020202020204"/>
              </a:rPr>
              <a:t>02</a:t>
            </a:r>
            <a:endParaRPr sz="1600">
              <a:solidFill>
                <a:schemeClr val="dk1"/>
              </a:solidFill>
              <a:latin typeface="Arial" panose="020B0604020202020204"/>
              <a:ea typeface="Arial" panose="020B0604020202020204"/>
              <a:cs typeface="Arial" panose="020B0604020202020204"/>
              <a:sym typeface="Arial" panose="020B0604020202020204"/>
            </a:endParaRPr>
          </a:p>
        </p:txBody>
      </p:sp>
      <p:sp>
        <p:nvSpPr>
          <p:cNvPr id="1019" name="Google Shape;1019;p102"/>
          <p:cNvSpPr/>
          <p:nvPr/>
        </p:nvSpPr>
        <p:spPr>
          <a:xfrm>
            <a:off x="3703254" y="3812096"/>
            <a:ext cx="2359226" cy="2360105"/>
          </a:xfrm>
          <a:custGeom>
            <a:avLst/>
            <a:gdLst/>
            <a:ahLst/>
            <a:cxnLst/>
            <a:rect l="l" t="t" r="r" b="b"/>
            <a:pathLst>
              <a:path w="210" h="210" extrusionOk="0">
                <a:moveTo>
                  <a:pt x="0" y="0"/>
                </a:moveTo>
                <a:cubicBezTo>
                  <a:pt x="210" y="0"/>
                  <a:pt x="210" y="0"/>
                  <a:pt x="210" y="0"/>
                </a:cubicBezTo>
                <a:cubicBezTo>
                  <a:pt x="210" y="210"/>
                  <a:pt x="210" y="210"/>
                  <a:pt x="210" y="210"/>
                </a:cubicBezTo>
                <a:cubicBezTo>
                  <a:pt x="94" y="210"/>
                  <a:pt x="0" y="116"/>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panose="020B0604020202020204"/>
              <a:ea typeface="Arial" panose="020B0604020202020204"/>
              <a:cs typeface="Arial" panose="020B0604020202020204"/>
              <a:sym typeface="Arial" panose="020B0604020202020204"/>
            </a:endParaRPr>
          </a:p>
        </p:txBody>
      </p:sp>
      <p:sp>
        <p:nvSpPr>
          <p:cNvPr id="1020" name="Google Shape;1020;p102"/>
          <p:cNvSpPr/>
          <p:nvPr/>
        </p:nvSpPr>
        <p:spPr>
          <a:xfrm>
            <a:off x="6163527" y="3812096"/>
            <a:ext cx="2359226" cy="2360105"/>
          </a:xfrm>
          <a:custGeom>
            <a:avLst/>
            <a:gdLst/>
            <a:ahLst/>
            <a:cxnLst/>
            <a:rect l="l" t="t" r="r" b="b"/>
            <a:pathLst>
              <a:path w="210" h="210" extrusionOk="0">
                <a:moveTo>
                  <a:pt x="210" y="0"/>
                </a:moveTo>
                <a:cubicBezTo>
                  <a:pt x="0" y="0"/>
                  <a:pt x="0" y="0"/>
                  <a:pt x="0" y="0"/>
                </a:cubicBezTo>
                <a:cubicBezTo>
                  <a:pt x="0" y="210"/>
                  <a:pt x="0" y="210"/>
                  <a:pt x="0" y="210"/>
                </a:cubicBezTo>
                <a:cubicBezTo>
                  <a:pt x="116" y="210"/>
                  <a:pt x="210" y="116"/>
                  <a:pt x="21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panose="020B0604020202020204"/>
              <a:ea typeface="Arial" panose="020B0604020202020204"/>
              <a:cs typeface="Arial" panose="020B0604020202020204"/>
              <a:sym typeface="Arial" panose="020B0604020202020204"/>
            </a:endParaRPr>
          </a:p>
        </p:txBody>
      </p:sp>
      <p:sp>
        <p:nvSpPr>
          <p:cNvPr id="1021" name="Google Shape;1021;p102"/>
          <p:cNvSpPr/>
          <p:nvPr/>
        </p:nvSpPr>
        <p:spPr>
          <a:xfrm>
            <a:off x="6163527" y="1365881"/>
            <a:ext cx="2359226" cy="2359226"/>
          </a:xfrm>
          <a:custGeom>
            <a:avLst/>
            <a:gdLst/>
            <a:ahLst/>
            <a:cxnLst/>
            <a:rect l="l" t="t" r="r" b="b"/>
            <a:pathLst>
              <a:path w="210" h="210" extrusionOk="0">
                <a:moveTo>
                  <a:pt x="210" y="0"/>
                </a:moveTo>
                <a:cubicBezTo>
                  <a:pt x="94" y="0"/>
                  <a:pt x="0" y="94"/>
                  <a:pt x="0" y="210"/>
                </a:cubicBezTo>
                <a:cubicBezTo>
                  <a:pt x="210" y="210"/>
                  <a:pt x="210" y="210"/>
                  <a:pt x="210" y="210"/>
                </a:cubicBezTo>
                <a:lnTo>
                  <a:pt x="21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panose="020B0604020202020204"/>
              <a:ea typeface="Arial" panose="020B0604020202020204"/>
              <a:cs typeface="Arial" panose="020B0604020202020204"/>
              <a:sym typeface="Arial" panose="020B0604020202020204"/>
            </a:endParaRPr>
          </a:p>
        </p:txBody>
      </p:sp>
      <p:sp>
        <p:nvSpPr>
          <p:cNvPr id="1022" name="Google Shape;1022;p102"/>
          <p:cNvSpPr/>
          <p:nvPr/>
        </p:nvSpPr>
        <p:spPr>
          <a:xfrm>
            <a:off x="3705890" y="1365881"/>
            <a:ext cx="2359226" cy="2359226"/>
          </a:xfrm>
          <a:custGeom>
            <a:avLst/>
            <a:gdLst/>
            <a:ahLst/>
            <a:cxnLst/>
            <a:rect l="l" t="t" r="r" b="b"/>
            <a:pathLst>
              <a:path w="210" h="210" extrusionOk="0">
                <a:moveTo>
                  <a:pt x="0" y="0"/>
                </a:moveTo>
                <a:cubicBezTo>
                  <a:pt x="116" y="0"/>
                  <a:pt x="210" y="94"/>
                  <a:pt x="210" y="210"/>
                </a:cubicBezTo>
                <a:cubicBezTo>
                  <a:pt x="0" y="210"/>
                  <a:pt x="0" y="210"/>
                  <a:pt x="0" y="21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panose="020B0604020202020204"/>
              <a:ea typeface="Arial" panose="020B0604020202020204"/>
              <a:cs typeface="Arial" panose="020B0604020202020204"/>
              <a:sym typeface="Arial" panose="020B0604020202020204"/>
            </a:endParaRPr>
          </a:p>
        </p:txBody>
      </p:sp>
      <p:sp>
        <p:nvSpPr>
          <p:cNvPr id="1023" name="Google Shape;1023;p102"/>
          <p:cNvSpPr txBox="1"/>
          <p:nvPr/>
        </p:nvSpPr>
        <p:spPr>
          <a:xfrm>
            <a:off x="3920647" y="3049081"/>
            <a:ext cx="1657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panose="020B0604020202020204"/>
                <a:ea typeface="Arial" panose="020B0604020202020204"/>
                <a:cs typeface="Arial" panose="020B0604020202020204"/>
                <a:sym typeface="Arial" panose="020B0604020202020204"/>
              </a:rPr>
              <a:t>Fully Taxable</a:t>
            </a:r>
            <a:endParaRPr lang="en-US" sz="1600" b="1">
              <a:solidFill>
                <a:schemeClr val="lt1"/>
              </a:solidFill>
              <a:latin typeface="Arial" panose="020B0604020202020204"/>
              <a:ea typeface="Arial" panose="020B0604020202020204"/>
              <a:cs typeface="Arial" panose="020B0604020202020204"/>
              <a:sym typeface="Arial" panose="020B0604020202020204"/>
            </a:endParaRPr>
          </a:p>
        </p:txBody>
      </p:sp>
      <p:cxnSp>
        <p:nvCxnSpPr>
          <p:cNvPr id="1024" name="Google Shape;1024;p102"/>
          <p:cNvCxnSpPr/>
          <p:nvPr/>
        </p:nvCxnSpPr>
        <p:spPr>
          <a:xfrm>
            <a:off x="3112789" y="2157547"/>
            <a:ext cx="506100" cy="0"/>
          </a:xfrm>
          <a:prstGeom prst="straightConnector1">
            <a:avLst/>
          </a:prstGeom>
          <a:noFill/>
          <a:ln w="44450" cap="flat" cmpd="sng">
            <a:solidFill>
              <a:srgbClr val="7F7F7F"/>
            </a:solidFill>
            <a:prstDash val="dot"/>
            <a:miter lim="8000"/>
            <a:headEnd type="oval" w="med" len="med"/>
            <a:tailEnd type="none" w="sm" len="sm"/>
          </a:ln>
        </p:spPr>
      </p:cxnSp>
      <p:cxnSp>
        <p:nvCxnSpPr>
          <p:cNvPr id="1025" name="Google Shape;1025;p102"/>
          <p:cNvCxnSpPr/>
          <p:nvPr/>
        </p:nvCxnSpPr>
        <p:spPr>
          <a:xfrm rot="10800000">
            <a:off x="8637746" y="2255031"/>
            <a:ext cx="483300" cy="0"/>
          </a:xfrm>
          <a:prstGeom prst="straightConnector1">
            <a:avLst/>
          </a:prstGeom>
          <a:noFill/>
          <a:ln w="44450" cap="flat" cmpd="sng">
            <a:solidFill>
              <a:srgbClr val="7F7F7F"/>
            </a:solidFill>
            <a:prstDash val="dot"/>
            <a:miter lim="8000"/>
            <a:headEnd type="oval" w="med" len="med"/>
            <a:tailEnd type="none" w="sm" len="sm"/>
          </a:ln>
        </p:spPr>
      </p:cxnSp>
      <p:cxnSp>
        <p:nvCxnSpPr>
          <p:cNvPr id="1026" name="Google Shape;1026;p102"/>
          <p:cNvCxnSpPr/>
          <p:nvPr/>
        </p:nvCxnSpPr>
        <p:spPr>
          <a:xfrm>
            <a:off x="3112858" y="4506961"/>
            <a:ext cx="506100" cy="0"/>
          </a:xfrm>
          <a:prstGeom prst="straightConnector1">
            <a:avLst/>
          </a:prstGeom>
          <a:noFill/>
          <a:ln w="44450" cap="flat" cmpd="sng">
            <a:solidFill>
              <a:srgbClr val="7F7F7F"/>
            </a:solidFill>
            <a:prstDash val="dot"/>
            <a:miter lim="8000"/>
            <a:headEnd type="oval" w="med" len="med"/>
            <a:tailEnd type="none" w="sm" len="sm"/>
          </a:ln>
        </p:spPr>
      </p:cxnSp>
      <p:cxnSp>
        <p:nvCxnSpPr>
          <p:cNvPr id="1027" name="Google Shape;1027;p102"/>
          <p:cNvCxnSpPr/>
          <p:nvPr/>
        </p:nvCxnSpPr>
        <p:spPr>
          <a:xfrm rot="10800000">
            <a:off x="8637815" y="4604445"/>
            <a:ext cx="483300" cy="0"/>
          </a:xfrm>
          <a:prstGeom prst="straightConnector1">
            <a:avLst/>
          </a:prstGeom>
          <a:noFill/>
          <a:ln w="44450" cap="flat" cmpd="sng">
            <a:solidFill>
              <a:srgbClr val="7F7F7F"/>
            </a:solidFill>
            <a:prstDash val="dot"/>
            <a:miter lim="8000"/>
            <a:headEnd type="oval" w="med" len="med"/>
            <a:tailEnd type="none" w="sm" len="sm"/>
          </a:ln>
        </p:spPr>
      </p:cxnSp>
      <p:sp>
        <p:nvSpPr>
          <p:cNvPr id="1028" name="Google Shape;1028;p102"/>
          <p:cNvSpPr/>
          <p:nvPr/>
        </p:nvSpPr>
        <p:spPr>
          <a:xfrm>
            <a:off x="9312746" y="4353308"/>
            <a:ext cx="513300" cy="513300"/>
          </a:xfrm>
          <a:prstGeom prst="ellipse">
            <a:avLst/>
          </a:prstGeom>
          <a:solidFill>
            <a:schemeClr val="dk2"/>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1600">
                <a:solidFill>
                  <a:schemeClr val="lt1"/>
                </a:solidFill>
                <a:latin typeface="Arial" panose="020B0604020202020204"/>
                <a:ea typeface="Arial" panose="020B0604020202020204"/>
                <a:cs typeface="Arial" panose="020B0604020202020204"/>
                <a:sym typeface="Arial" panose="020B0604020202020204"/>
              </a:rPr>
              <a:t>03</a:t>
            </a:r>
            <a:endParaRPr sz="1600">
              <a:solidFill>
                <a:schemeClr val="lt1"/>
              </a:solidFill>
              <a:latin typeface="Arial" panose="020B0604020202020204"/>
              <a:ea typeface="Arial" panose="020B0604020202020204"/>
              <a:cs typeface="Arial" panose="020B0604020202020204"/>
              <a:sym typeface="Arial" panose="020B0604020202020204"/>
            </a:endParaRPr>
          </a:p>
        </p:txBody>
      </p:sp>
      <p:sp>
        <p:nvSpPr>
          <p:cNvPr id="1029" name="Google Shape;1029;p102"/>
          <p:cNvSpPr txBox="1"/>
          <p:nvPr/>
        </p:nvSpPr>
        <p:spPr>
          <a:xfrm>
            <a:off x="444386" y="4202133"/>
            <a:ext cx="1944300" cy="2323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Denmark, Netherlands</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r"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Both shares (Participation exemption) and debt/derivative instruments, units in Mutual funds are exempt from taxation</a:t>
            </a:r>
            <a:br>
              <a:rPr lang="en-US" sz="1400">
                <a:solidFill>
                  <a:schemeClr val="dk1"/>
                </a:solidFill>
                <a:latin typeface="Georgia" panose="02040502050405020303"/>
                <a:ea typeface="Georgia" panose="02040502050405020303"/>
                <a:cs typeface="Georgia" panose="02040502050405020303"/>
                <a:sym typeface="Georgia" panose="02040502050405020303"/>
              </a:rPr>
            </a:b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030" name="Google Shape;1030;p102"/>
          <p:cNvSpPr txBox="1"/>
          <p:nvPr/>
        </p:nvSpPr>
        <p:spPr>
          <a:xfrm>
            <a:off x="444386" y="1695689"/>
            <a:ext cx="1944300" cy="1892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Canada, USA &amp; UK</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r"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Both shares, debt/ derivative instruments, units in Mutual funds are taxable under treaty provisions</a:t>
            </a:r>
            <a:br>
              <a:rPr lang="en-US" sz="1400">
                <a:solidFill>
                  <a:schemeClr val="dk1"/>
                </a:solidFill>
                <a:latin typeface="Arial" panose="020B0604020202020204"/>
                <a:ea typeface="Arial" panose="020B0604020202020204"/>
                <a:cs typeface="Arial" panose="020B0604020202020204"/>
                <a:sym typeface="Arial" panose="020B0604020202020204"/>
              </a:rPr>
            </a:b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031" name="Google Shape;1031;p102"/>
          <p:cNvSpPr txBox="1"/>
          <p:nvPr/>
        </p:nvSpPr>
        <p:spPr>
          <a:xfrm>
            <a:off x="9838803" y="1695689"/>
            <a:ext cx="1944300" cy="210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Singapore &amp; Mauritius</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Pre-April 2017 shares grandfathered; post-2017 taxable; debt/derivatives,</a:t>
            </a:r>
            <a:r>
              <a:rPr lang="en-US" sz="1400">
                <a:solidFill>
                  <a:srgbClr val="000000"/>
                </a:solidFill>
                <a:latin typeface="Georgia" panose="02040502050405020303"/>
                <a:ea typeface="Georgia" panose="02040502050405020303"/>
                <a:cs typeface="Georgia" panose="02040502050405020303"/>
                <a:sym typeface="Georgia" panose="02040502050405020303"/>
              </a:rPr>
              <a:t> units in Mutual funds are</a:t>
            </a:r>
            <a:r>
              <a:rPr lang="en-US" sz="1400">
                <a:solidFill>
                  <a:schemeClr val="dk1"/>
                </a:solidFill>
                <a:latin typeface="Georgia" panose="02040502050405020303"/>
                <a:ea typeface="Georgia" panose="02040502050405020303"/>
                <a:cs typeface="Georgia" panose="02040502050405020303"/>
                <a:sym typeface="Georgia" panose="02040502050405020303"/>
              </a:rPr>
              <a:t> exempt</a:t>
            </a:r>
            <a:br>
              <a:rPr lang="en-US" sz="1400">
                <a:solidFill>
                  <a:schemeClr val="dk1"/>
                </a:solidFill>
                <a:latin typeface="Georgia" panose="02040502050405020303"/>
                <a:ea typeface="Georgia" panose="02040502050405020303"/>
                <a:cs typeface="Georgia" panose="02040502050405020303"/>
                <a:sym typeface="Georgia" panose="02040502050405020303"/>
              </a:rPr>
            </a:b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032" name="Google Shape;1032;p102"/>
          <p:cNvSpPr txBox="1"/>
          <p:nvPr/>
        </p:nvSpPr>
        <p:spPr>
          <a:xfrm>
            <a:off x="9838803" y="4094411"/>
            <a:ext cx="1944300" cy="210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Georgia" panose="02040502050405020303"/>
                <a:ea typeface="Georgia" panose="02040502050405020303"/>
                <a:cs typeface="Georgia" panose="02040502050405020303"/>
                <a:sym typeface="Georgia" panose="02040502050405020303"/>
              </a:rPr>
              <a:t>Hong Kong, Ireland &amp; Luxembourg</a:t>
            </a: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6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Shares are taxable but debt and derivative instruments,</a:t>
            </a:r>
            <a:r>
              <a:rPr lang="en-US" sz="1400">
                <a:solidFill>
                  <a:srgbClr val="000000"/>
                </a:solidFill>
                <a:latin typeface="Georgia" panose="02040502050405020303"/>
                <a:ea typeface="Georgia" panose="02040502050405020303"/>
                <a:cs typeface="Georgia" panose="02040502050405020303"/>
                <a:sym typeface="Georgia" panose="02040502050405020303"/>
              </a:rPr>
              <a:t> units in Mutual funds </a:t>
            </a:r>
            <a:r>
              <a:rPr lang="en-US" sz="1400">
                <a:solidFill>
                  <a:schemeClr val="dk1"/>
                </a:solidFill>
                <a:latin typeface="Georgia" panose="02040502050405020303"/>
                <a:ea typeface="Georgia" panose="02040502050405020303"/>
                <a:cs typeface="Georgia" panose="02040502050405020303"/>
                <a:sym typeface="Georgia" panose="02040502050405020303"/>
              </a:rPr>
              <a:t>remain exempt</a:t>
            </a:r>
            <a:br>
              <a:rPr lang="en-US" sz="1400">
                <a:solidFill>
                  <a:schemeClr val="dk1"/>
                </a:solidFill>
                <a:latin typeface="Georgia" panose="02040502050405020303"/>
                <a:ea typeface="Georgia" panose="02040502050405020303"/>
                <a:cs typeface="Georgia" panose="02040502050405020303"/>
                <a:sym typeface="Georgia" panose="02040502050405020303"/>
              </a:rPr>
            </a:br>
            <a:endParaRPr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033" name="Google Shape;1033;p102"/>
          <p:cNvSpPr txBox="1"/>
          <p:nvPr/>
        </p:nvSpPr>
        <p:spPr>
          <a:xfrm>
            <a:off x="6694042" y="3049081"/>
            <a:ext cx="1657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panose="020B0604020202020204"/>
                <a:ea typeface="Arial" panose="020B0604020202020204"/>
                <a:cs typeface="Arial" panose="020B0604020202020204"/>
                <a:sym typeface="Arial" panose="020B0604020202020204"/>
              </a:rPr>
              <a:t>Grandfathered</a:t>
            </a:r>
            <a:endParaRPr lang="en-US" sz="1600" b="1">
              <a:solidFill>
                <a:schemeClr val="lt1"/>
              </a:solidFill>
              <a:latin typeface="Arial" panose="020B0604020202020204"/>
              <a:ea typeface="Arial" panose="020B0604020202020204"/>
              <a:cs typeface="Arial" panose="020B0604020202020204"/>
              <a:sym typeface="Arial" panose="020B0604020202020204"/>
            </a:endParaRPr>
          </a:p>
        </p:txBody>
      </p:sp>
      <p:sp>
        <p:nvSpPr>
          <p:cNvPr id="1034" name="Google Shape;1034;p102"/>
          <p:cNvSpPr txBox="1"/>
          <p:nvPr/>
        </p:nvSpPr>
        <p:spPr>
          <a:xfrm>
            <a:off x="4439996" y="4890673"/>
            <a:ext cx="14286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panose="020B0604020202020204"/>
                <a:ea typeface="Arial" panose="020B0604020202020204"/>
                <a:cs typeface="Arial" panose="020B0604020202020204"/>
                <a:sym typeface="Arial" panose="020B0604020202020204"/>
              </a:rPr>
              <a:t>Participation</a:t>
            </a:r>
            <a:endParaRPr lang="en-US" sz="1600" b="1">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1600" b="1">
                <a:solidFill>
                  <a:schemeClr val="dk1"/>
                </a:solidFill>
                <a:latin typeface="Arial" panose="020B0604020202020204"/>
                <a:ea typeface="Arial" panose="020B0604020202020204"/>
                <a:cs typeface="Arial" panose="020B0604020202020204"/>
                <a:sym typeface="Arial" panose="020B0604020202020204"/>
              </a:rPr>
              <a:t> Exemption</a:t>
            </a:r>
            <a:endParaRPr lang="en-US" sz="1600" b="1">
              <a:solidFill>
                <a:schemeClr val="dk1"/>
              </a:solidFill>
              <a:latin typeface="Arial" panose="020B0604020202020204"/>
              <a:ea typeface="Arial" panose="020B0604020202020204"/>
              <a:cs typeface="Arial" panose="020B0604020202020204"/>
              <a:sym typeface="Arial" panose="020B0604020202020204"/>
            </a:endParaRPr>
          </a:p>
        </p:txBody>
      </p:sp>
      <p:sp>
        <p:nvSpPr>
          <p:cNvPr id="1035" name="Google Shape;1035;p102"/>
          <p:cNvSpPr txBox="1"/>
          <p:nvPr/>
        </p:nvSpPr>
        <p:spPr>
          <a:xfrm>
            <a:off x="6289312" y="4890673"/>
            <a:ext cx="1657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panose="020B0604020202020204"/>
                <a:ea typeface="Arial" panose="020B0604020202020204"/>
                <a:cs typeface="Arial" panose="020B0604020202020204"/>
                <a:sym typeface="Arial" panose="020B0604020202020204"/>
              </a:rPr>
              <a:t>Partial Exemption</a:t>
            </a:r>
            <a:endParaRPr lang="en-US" sz="16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1036" name="Google Shape;1036;p102" descr="image.png"/>
          <p:cNvPicPr preferRelativeResize="0"/>
          <p:nvPr/>
        </p:nvPicPr>
        <p:blipFill rotWithShape="1">
          <a:blip r:embed="rId1"/>
          <a:srcRect/>
          <a:stretch>
            <a:fillRect/>
          </a:stretch>
        </p:blipFill>
        <p:spPr>
          <a:xfrm>
            <a:off x="4425696" y="2386584"/>
            <a:ext cx="576072" cy="576072"/>
          </a:xfrm>
          <a:prstGeom prst="rect">
            <a:avLst/>
          </a:prstGeom>
          <a:noFill/>
          <a:ln>
            <a:noFill/>
          </a:ln>
        </p:spPr>
      </p:pic>
      <p:pic>
        <p:nvPicPr>
          <p:cNvPr id="1037" name="Google Shape;1037;p102" descr="image.png"/>
          <p:cNvPicPr preferRelativeResize="0"/>
          <p:nvPr/>
        </p:nvPicPr>
        <p:blipFill rotWithShape="1">
          <a:blip r:embed="rId2"/>
          <a:srcRect/>
          <a:stretch>
            <a:fillRect/>
          </a:stretch>
        </p:blipFill>
        <p:spPr>
          <a:xfrm>
            <a:off x="7232904" y="2386584"/>
            <a:ext cx="576072" cy="576072"/>
          </a:xfrm>
          <a:prstGeom prst="rect">
            <a:avLst/>
          </a:prstGeom>
          <a:noFill/>
          <a:ln>
            <a:noFill/>
          </a:ln>
        </p:spPr>
      </p:pic>
      <p:pic>
        <p:nvPicPr>
          <p:cNvPr id="1038" name="Google Shape;1038;p102" descr="image.png"/>
          <p:cNvPicPr preferRelativeResize="0"/>
          <p:nvPr/>
        </p:nvPicPr>
        <p:blipFill rotWithShape="1">
          <a:blip r:embed="rId3"/>
          <a:srcRect/>
          <a:stretch>
            <a:fillRect/>
          </a:stretch>
        </p:blipFill>
        <p:spPr>
          <a:xfrm>
            <a:off x="4901184" y="4215384"/>
            <a:ext cx="576072" cy="576072"/>
          </a:xfrm>
          <a:prstGeom prst="rect">
            <a:avLst/>
          </a:prstGeom>
          <a:noFill/>
          <a:ln>
            <a:noFill/>
          </a:ln>
        </p:spPr>
      </p:pic>
      <p:pic>
        <p:nvPicPr>
          <p:cNvPr id="1039" name="Google Shape;1039;p102" descr="image.png"/>
          <p:cNvPicPr preferRelativeResize="0"/>
          <p:nvPr/>
        </p:nvPicPr>
        <p:blipFill rotWithShape="1">
          <a:blip r:embed="rId4"/>
          <a:srcRect/>
          <a:stretch>
            <a:fillRect/>
          </a:stretch>
        </p:blipFill>
        <p:spPr>
          <a:xfrm>
            <a:off x="6867144" y="4251960"/>
            <a:ext cx="576072" cy="576072"/>
          </a:xfrm>
          <a:prstGeom prst="rect">
            <a:avLst/>
          </a:prstGeom>
          <a:noFill/>
          <a:ln>
            <a:noFill/>
          </a:ln>
        </p:spPr>
      </p:pic>
      <p:sp>
        <p:nvSpPr>
          <p:cNvPr id="1040" name="Google Shape;1040;p102"/>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44" name="Shape 1044"/>
        <p:cNvGrpSpPr/>
        <p:nvPr/>
      </p:nvGrpSpPr>
      <p:grpSpPr>
        <a:xfrm>
          <a:off x="0" y="0"/>
          <a:ext cx="0" cy="0"/>
          <a:chOff x="0" y="0"/>
          <a:chExt cx="0" cy="0"/>
        </a:xfrm>
      </p:grpSpPr>
      <p:sp>
        <p:nvSpPr>
          <p:cNvPr id="1045" name="Google Shape;1045;p103"/>
          <p:cNvSpPr txBox="1"/>
          <p:nvPr>
            <p:ph type="title"/>
          </p:nvPr>
        </p:nvSpPr>
        <p:spPr>
          <a:xfrm>
            <a:off x="397666" y="402336"/>
            <a:ext cx="11106300" cy="91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Georgia" panose="02040502050405020303"/>
              <a:buNone/>
            </a:pPr>
            <a:r>
              <a:rPr lang="en-US"/>
              <a:t>Conditions to Avail Treaty Benefits</a:t>
            </a:r>
            <a:endParaRPr lang="en-US"/>
          </a:p>
        </p:txBody>
      </p:sp>
      <p:sp>
        <p:nvSpPr>
          <p:cNvPr id="1046" name="Google Shape;1046;p103"/>
          <p:cNvSpPr txBox="1"/>
          <p:nvPr>
            <p:ph type="body" idx="1"/>
          </p:nvPr>
        </p:nvSpPr>
        <p:spPr>
          <a:xfrm>
            <a:off x="400050" y="3484563"/>
            <a:ext cx="3280500" cy="2454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en-US" sz="1400">
                <a:latin typeface="Georgia" panose="02040502050405020303"/>
                <a:ea typeface="Georgia" panose="02040502050405020303"/>
                <a:cs typeface="Georgia" panose="02040502050405020303"/>
                <a:sym typeface="Georgia" panose="02040502050405020303"/>
              </a:rPr>
              <a:t>Tax Residency Certificate</a:t>
            </a:r>
            <a:endParaRPr lang="en-US" sz="1400">
              <a:latin typeface="Georgia" panose="02040502050405020303"/>
              <a:ea typeface="Georgia" panose="02040502050405020303"/>
              <a:cs typeface="Georgia" panose="02040502050405020303"/>
              <a:sym typeface="Georgia" panose="02040502050405020303"/>
            </a:endParaRPr>
          </a:p>
          <a:p>
            <a:pPr marL="0" lvl="1" indent="0" algn="l" rtl="0">
              <a:lnSpc>
                <a:spcPct val="125000"/>
              </a:lnSpc>
              <a:spcBef>
                <a:spcPts val="1900"/>
              </a:spcBef>
              <a:spcAft>
                <a:spcPts val="0"/>
              </a:spcAft>
              <a:buClr>
                <a:schemeClr val="dk1"/>
              </a:buClr>
              <a:buSzPts val="1400"/>
              <a:buNone/>
            </a:pPr>
            <a:r>
              <a:rPr lang="en-US" sz="1400"/>
              <a:t>TRC is a critical document to demonstrate eligibility for treaty benefits. Circular No. 789 (April 13, 2000) and Supreme Court in Azadi Bachao Andolan upheld TRC as conclusive evidence of residency. Domestic law also mandates TRC to avail treaty benefits.</a:t>
            </a:r>
            <a:endParaRPr sz="1400"/>
          </a:p>
        </p:txBody>
      </p:sp>
      <p:sp>
        <p:nvSpPr>
          <p:cNvPr id="1047" name="Google Shape;1047;p103"/>
          <p:cNvSpPr txBox="1"/>
          <p:nvPr>
            <p:ph type="body" idx="2"/>
          </p:nvPr>
        </p:nvSpPr>
        <p:spPr>
          <a:xfrm>
            <a:off x="4242435" y="3484563"/>
            <a:ext cx="3280500" cy="2454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en-US" sz="1400">
                <a:latin typeface="Georgia" panose="02040502050405020303"/>
                <a:ea typeface="Georgia" panose="02040502050405020303"/>
                <a:cs typeface="Georgia" panose="02040502050405020303"/>
                <a:sym typeface="Georgia" panose="02040502050405020303"/>
              </a:rPr>
              <a:t>Beneficial Ownership</a:t>
            </a:r>
            <a:endParaRPr lang="en-US" sz="1400">
              <a:latin typeface="Georgia" panose="02040502050405020303"/>
              <a:ea typeface="Georgia" panose="02040502050405020303"/>
              <a:cs typeface="Georgia" panose="02040502050405020303"/>
              <a:sym typeface="Georgia" panose="02040502050405020303"/>
            </a:endParaRPr>
          </a:p>
          <a:p>
            <a:pPr marL="0" lvl="1" indent="0" algn="l" rtl="0">
              <a:lnSpc>
                <a:spcPct val="125000"/>
              </a:lnSpc>
              <a:spcBef>
                <a:spcPts val="1900"/>
              </a:spcBef>
              <a:spcAft>
                <a:spcPts val="0"/>
              </a:spcAft>
              <a:buClr>
                <a:schemeClr val="dk1"/>
              </a:buClr>
              <a:buSzPts val="1400"/>
              <a:buNone/>
            </a:pPr>
            <a:r>
              <a:rPr lang="en-US" sz="1400"/>
              <a:t>Lower tax rates on passive income under DTAA are available only to the beneficial owner. Three types exist: Legal Owner (holds legal title) and Beneficial Owner (enjoys income and controls receipts). No fixed rule; depends on arrangement and actual conduct of parties</a:t>
            </a:r>
            <a:r>
              <a:rPr lang="en-US" sz="1200"/>
              <a:t>.</a:t>
            </a:r>
            <a:endParaRPr lang="en-US" sz="1200"/>
          </a:p>
        </p:txBody>
      </p:sp>
      <p:sp>
        <p:nvSpPr>
          <p:cNvPr id="1048" name="Google Shape;1048;p103"/>
          <p:cNvSpPr txBox="1"/>
          <p:nvPr>
            <p:ph type="body" idx="3"/>
          </p:nvPr>
        </p:nvSpPr>
        <p:spPr>
          <a:xfrm>
            <a:off x="8084820" y="3484563"/>
            <a:ext cx="3280500" cy="2454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en-US" sz="1400">
                <a:latin typeface="Georgia" panose="02040502050405020303"/>
                <a:ea typeface="Georgia" panose="02040502050405020303"/>
                <a:cs typeface="Georgia" panose="02040502050405020303"/>
                <a:sym typeface="Georgia" panose="02040502050405020303"/>
              </a:rPr>
              <a:t>MLI / Principal Purpose Test</a:t>
            </a:r>
            <a:endParaRPr lang="en-US" sz="1400">
              <a:latin typeface="Georgia" panose="02040502050405020303"/>
              <a:ea typeface="Georgia" panose="02040502050405020303"/>
              <a:cs typeface="Georgia" panose="02040502050405020303"/>
              <a:sym typeface="Georgia" panose="02040502050405020303"/>
            </a:endParaRPr>
          </a:p>
          <a:p>
            <a:pPr marL="0" lvl="1" indent="0" algn="l" rtl="0">
              <a:lnSpc>
                <a:spcPct val="125000"/>
              </a:lnSpc>
              <a:spcBef>
                <a:spcPts val="1900"/>
              </a:spcBef>
              <a:spcAft>
                <a:spcPts val="0"/>
              </a:spcAft>
              <a:buClr>
                <a:schemeClr val="dk1"/>
              </a:buClr>
              <a:buSzPts val="1400"/>
              <a:buNone/>
            </a:pPr>
            <a:r>
              <a:rPr lang="en-US" sz="1400"/>
              <a:t>Under the Multilateral Instrument (MLI), the Principal Purpose Test (PPT) must be satisfied. Subjective tests substantiate the purpose and genuineness of transactions. Evaluate whether the person has a Permanent Establishment (PE) in the other contracting country.</a:t>
            </a:r>
            <a:endParaRPr sz="1400"/>
          </a:p>
        </p:txBody>
      </p:sp>
      <p:pic>
        <p:nvPicPr>
          <p:cNvPr id="1049" name="Google Shape;1049;p103" descr="image.png"/>
          <p:cNvPicPr preferRelativeResize="0"/>
          <p:nvPr/>
        </p:nvPicPr>
        <p:blipFill rotWithShape="1">
          <a:blip r:embed="rId1"/>
          <a:srcRect/>
          <a:stretch>
            <a:fillRect/>
          </a:stretch>
        </p:blipFill>
        <p:spPr>
          <a:xfrm>
            <a:off x="283464" y="1874519"/>
            <a:ext cx="1143000" cy="1143000"/>
          </a:xfrm>
          <a:prstGeom prst="rect">
            <a:avLst/>
          </a:prstGeom>
          <a:noFill/>
          <a:ln>
            <a:noFill/>
          </a:ln>
        </p:spPr>
      </p:pic>
      <p:pic>
        <p:nvPicPr>
          <p:cNvPr id="1050" name="Google Shape;1050;p103" descr="image.png"/>
          <p:cNvPicPr preferRelativeResize="0"/>
          <p:nvPr/>
        </p:nvPicPr>
        <p:blipFill rotWithShape="1">
          <a:blip r:embed="rId2"/>
          <a:srcRect/>
          <a:stretch>
            <a:fillRect/>
          </a:stretch>
        </p:blipFill>
        <p:spPr>
          <a:xfrm>
            <a:off x="4206240" y="1874519"/>
            <a:ext cx="1143000" cy="1143000"/>
          </a:xfrm>
          <a:prstGeom prst="rect">
            <a:avLst/>
          </a:prstGeom>
          <a:noFill/>
          <a:ln>
            <a:noFill/>
          </a:ln>
        </p:spPr>
      </p:pic>
      <p:pic>
        <p:nvPicPr>
          <p:cNvPr id="1051" name="Google Shape;1051;p103" descr="image.png"/>
          <p:cNvPicPr preferRelativeResize="0"/>
          <p:nvPr/>
        </p:nvPicPr>
        <p:blipFill rotWithShape="1">
          <a:blip r:embed="rId3"/>
          <a:srcRect/>
          <a:stretch>
            <a:fillRect/>
          </a:stretch>
        </p:blipFill>
        <p:spPr>
          <a:xfrm>
            <a:off x="7991856" y="1874519"/>
            <a:ext cx="1143000" cy="1143000"/>
          </a:xfrm>
          <a:prstGeom prst="rect">
            <a:avLst/>
          </a:prstGeom>
          <a:noFill/>
          <a:ln>
            <a:noFill/>
          </a:ln>
        </p:spPr>
      </p:pic>
      <p:sp>
        <p:nvSpPr>
          <p:cNvPr id="1052" name="Google Shape;1052;p103"/>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056" name="Shape 1056"/>
        <p:cNvGrpSpPr/>
        <p:nvPr/>
      </p:nvGrpSpPr>
      <p:grpSpPr>
        <a:xfrm>
          <a:off x="0" y="0"/>
          <a:ext cx="0" cy="0"/>
          <a:chOff x="0" y="0"/>
          <a:chExt cx="0" cy="0"/>
        </a:xfrm>
      </p:grpSpPr>
      <p:sp>
        <p:nvSpPr>
          <p:cNvPr id="1057" name="Google Shape;1057;p104"/>
          <p:cNvSpPr txBox="1"/>
          <p:nvPr>
            <p:ph type="title"/>
          </p:nvPr>
        </p:nvSpPr>
        <p:spPr>
          <a:xfrm>
            <a:off x="274320" y="3474720"/>
            <a:ext cx="5029200" cy="25602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4800"/>
              <a:buFont typeface="Georgia" panose="02040502050405020303"/>
              <a:buNone/>
            </a:pPr>
            <a:r>
              <a:rPr lang="en-US" sz="4800" b="0"/>
              <a:t>Article 4 – Residency &amp; Tiebreaker Tests</a:t>
            </a:r>
            <a:endParaRPr lang="en-US" sz="4800" b="0"/>
          </a:p>
        </p:txBody>
      </p:sp>
      <p:sp>
        <p:nvSpPr>
          <p:cNvPr id="1058" name="Google Shape;1058;p104"/>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p>
            <a:pPr marL="0" lvl="0" indent="0" algn="r" rtl="0">
              <a:lnSpc>
                <a:spcPct val="80000"/>
              </a:lnSpc>
              <a:spcBef>
                <a:spcPts val="0"/>
              </a:spcBef>
              <a:spcAft>
                <a:spcPts val="0"/>
              </a:spcAft>
              <a:buClr>
                <a:schemeClr val="accent1"/>
              </a:buClr>
              <a:buSzPts val="35000"/>
              <a:buNone/>
            </a:pPr>
            <a:r>
              <a:rPr lang="en-US" sz="35000" b="0">
                <a:solidFill>
                  <a:schemeClr val="accent1"/>
                </a:solidFill>
              </a:rPr>
              <a:t>5</a:t>
            </a:r>
            <a:endParaRPr lang="en-US" sz="35000" b="0">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063" name="Shape 1063"/>
        <p:cNvGrpSpPr/>
        <p:nvPr/>
      </p:nvGrpSpPr>
      <p:grpSpPr>
        <a:xfrm>
          <a:off x="0" y="0"/>
          <a:ext cx="0" cy="0"/>
          <a:chOff x="0" y="0"/>
          <a:chExt cx="0" cy="0"/>
        </a:xfrm>
      </p:grpSpPr>
      <p:sp>
        <p:nvSpPr>
          <p:cNvPr id="1064" name="Google Shape;1064;p105"/>
          <p:cNvSpPr/>
          <p:nvPr/>
        </p:nvSpPr>
        <p:spPr>
          <a:xfrm>
            <a:off x="986434" y="5507020"/>
            <a:ext cx="1460327" cy="66034"/>
          </a:xfrm>
          <a:custGeom>
            <a:avLst/>
            <a:gdLst/>
            <a:ahLst/>
            <a:cxnLst/>
            <a:rect l="l" t="t" r="r" b="b"/>
            <a:pathLst>
              <a:path w="1460327" h="66034" extrusionOk="0">
                <a:moveTo>
                  <a:pt x="78" y="30790"/>
                </a:moveTo>
                <a:cubicBezTo>
                  <a:pt x="78" y="13832"/>
                  <a:pt x="13441" y="0"/>
                  <a:pt x="29774" y="0"/>
                </a:cubicBezTo>
                <a:lnTo>
                  <a:pt x="1430710" y="0"/>
                </a:lnTo>
                <a:cubicBezTo>
                  <a:pt x="1447121" y="0"/>
                  <a:pt x="1460328" y="13832"/>
                  <a:pt x="1460328" y="30790"/>
                </a:cubicBezTo>
                <a:lnTo>
                  <a:pt x="1460328" y="35010"/>
                </a:lnTo>
                <a:cubicBezTo>
                  <a:pt x="1460328" y="51967"/>
                  <a:pt x="1447043" y="66034"/>
                  <a:pt x="1430710" y="66034"/>
                </a:cubicBezTo>
                <a:lnTo>
                  <a:pt x="29696" y="66034"/>
                </a:lnTo>
                <a:cubicBezTo>
                  <a:pt x="13441" y="66034"/>
                  <a:pt x="0" y="51967"/>
                  <a:pt x="0" y="35010"/>
                </a:cubicBezTo>
                <a:lnTo>
                  <a:pt x="0" y="3079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065" name="Google Shape;1065;p105"/>
          <p:cNvGrpSpPr/>
          <p:nvPr/>
        </p:nvGrpSpPr>
        <p:grpSpPr>
          <a:xfrm>
            <a:off x="4805463" y="2770949"/>
            <a:ext cx="78146" cy="2308296"/>
            <a:chOff x="4899568" y="3493962"/>
            <a:chExt cx="78146" cy="2308296"/>
          </a:xfrm>
        </p:grpSpPr>
        <p:sp>
          <p:nvSpPr>
            <p:cNvPr id="1066" name="Google Shape;1066;p105"/>
            <p:cNvSpPr/>
            <p:nvPr/>
          </p:nvSpPr>
          <p:spPr>
            <a:xfrm>
              <a:off x="4899568" y="5724112"/>
              <a:ext cx="78146" cy="78146"/>
            </a:xfrm>
            <a:custGeom>
              <a:avLst/>
              <a:gdLst/>
              <a:ahLst/>
              <a:cxnLst/>
              <a:rect l="l" t="t" r="r" b="b"/>
              <a:pathLst>
                <a:path w="78146" h="78146" extrusionOk="0">
                  <a:moveTo>
                    <a:pt x="39073" y="78147"/>
                  </a:moveTo>
                  <a:cubicBezTo>
                    <a:pt x="60642" y="78147"/>
                    <a:pt x="78147" y="60642"/>
                    <a:pt x="78147" y="39073"/>
                  </a:cubicBezTo>
                  <a:cubicBezTo>
                    <a:pt x="78147" y="17505"/>
                    <a:pt x="60642" y="0"/>
                    <a:pt x="39073" y="0"/>
                  </a:cubicBezTo>
                  <a:cubicBezTo>
                    <a:pt x="17505" y="0"/>
                    <a:pt x="0" y="17505"/>
                    <a:pt x="0" y="39073"/>
                  </a:cubicBezTo>
                  <a:cubicBezTo>
                    <a:pt x="0" y="60642"/>
                    <a:pt x="17505" y="78147"/>
                    <a:pt x="39073" y="78147"/>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67" name="Google Shape;1067;p105"/>
            <p:cNvSpPr/>
            <p:nvPr/>
          </p:nvSpPr>
          <p:spPr>
            <a:xfrm>
              <a:off x="4929889" y="3493962"/>
              <a:ext cx="15639" cy="2268442"/>
            </a:xfrm>
            <a:custGeom>
              <a:avLst/>
              <a:gdLst/>
              <a:ahLst/>
              <a:cxnLst/>
              <a:rect l="l" t="t" r="r" b="b"/>
              <a:pathLst>
                <a:path w="15639" h="2268442" extrusionOk="0">
                  <a:moveTo>
                    <a:pt x="14613" y="2264536"/>
                  </a:moveTo>
                  <a:cubicBezTo>
                    <a:pt x="13285" y="2266880"/>
                    <a:pt x="10706" y="2268443"/>
                    <a:pt x="7815" y="2268443"/>
                  </a:cubicBezTo>
                  <a:cubicBezTo>
                    <a:pt x="3517" y="2268443"/>
                    <a:pt x="0" y="2264926"/>
                    <a:pt x="0" y="2260628"/>
                  </a:cubicBezTo>
                  <a:lnTo>
                    <a:pt x="0" y="7815"/>
                  </a:lnTo>
                  <a:cubicBezTo>
                    <a:pt x="0" y="3517"/>
                    <a:pt x="3517" y="0"/>
                    <a:pt x="7815" y="0"/>
                  </a:cubicBezTo>
                  <a:cubicBezTo>
                    <a:pt x="12113" y="0"/>
                    <a:pt x="15629" y="3517"/>
                    <a:pt x="15629" y="7815"/>
                  </a:cubicBezTo>
                  <a:lnTo>
                    <a:pt x="15629" y="2260628"/>
                  </a:lnTo>
                  <a:cubicBezTo>
                    <a:pt x="15708" y="2262035"/>
                    <a:pt x="15316" y="2263363"/>
                    <a:pt x="14613" y="2264536"/>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068" name="Google Shape;1068;p105"/>
          <p:cNvGrpSpPr/>
          <p:nvPr/>
        </p:nvGrpSpPr>
        <p:grpSpPr>
          <a:xfrm>
            <a:off x="6917065" y="2770949"/>
            <a:ext cx="78145" cy="2308296"/>
            <a:chOff x="7011170" y="3493962"/>
            <a:chExt cx="78145" cy="2308296"/>
          </a:xfrm>
        </p:grpSpPr>
        <p:sp>
          <p:nvSpPr>
            <p:cNvPr id="1069" name="Google Shape;1069;p105"/>
            <p:cNvSpPr/>
            <p:nvPr/>
          </p:nvSpPr>
          <p:spPr>
            <a:xfrm>
              <a:off x="7011170" y="5724112"/>
              <a:ext cx="78146" cy="78146"/>
            </a:xfrm>
            <a:custGeom>
              <a:avLst/>
              <a:gdLst/>
              <a:ahLst/>
              <a:cxnLst/>
              <a:rect l="l" t="t" r="r" b="b"/>
              <a:pathLst>
                <a:path w="78146" h="78146" extrusionOk="0">
                  <a:moveTo>
                    <a:pt x="78147" y="39073"/>
                  </a:moveTo>
                  <a:cubicBezTo>
                    <a:pt x="78147" y="60653"/>
                    <a:pt x="60653" y="78147"/>
                    <a:pt x="39073" y="78147"/>
                  </a:cubicBezTo>
                  <a:cubicBezTo>
                    <a:pt x="17494" y="78147"/>
                    <a:pt x="0" y="60653"/>
                    <a:pt x="0" y="39073"/>
                  </a:cubicBezTo>
                  <a:cubicBezTo>
                    <a:pt x="0" y="17494"/>
                    <a:pt x="17494" y="0"/>
                    <a:pt x="39073" y="0"/>
                  </a:cubicBezTo>
                  <a:cubicBezTo>
                    <a:pt x="60653" y="0"/>
                    <a:pt x="78147" y="17494"/>
                    <a:pt x="78147" y="39073"/>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70" name="Google Shape;1070;p105"/>
            <p:cNvSpPr/>
            <p:nvPr/>
          </p:nvSpPr>
          <p:spPr>
            <a:xfrm>
              <a:off x="7041491" y="3493962"/>
              <a:ext cx="15629" cy="2268442"/>
            </a:xfrm>
            <a:custGeom>
              <a:avLst/>
              <a:gdLst/>
              <a:ahLst/>
              <a:cxnLst/>
              <a:rect l="l" t="t" r="r" b="b"/>
              <a:pathLst>
                <a:path w="15629" h="2268442" extrusionOk="0">
                  <a:moveTo>
                    <a:pt x="14613" y="2264536"/>
                  </a:moveTo>
                  <a:cubicBezTo>
                    <a:pt x="13285" y="2266880"/>
                    <a:pt x="10706" y="2268443"/>
                    <a:pt x="7815" y="2268443"/>
                  </a:cubicBezTo>
                  <a:cubicBezTo>
                    <a:pt x="3517" y="2268443"/>
                    <a:pt x="0" y="2264926"/>
                    <a:pt x="0" y="2260628"/>
                  </a:cubicBezTo>
                  <a:lnTo>
                    <a:pt x="0" y="7815"/>
                  </a:lnTo>
                  <a:cubicBezTo>
                    <a:pt x="0" y="3517"/>
                    <a:pt x="3517" y="0"/>
                    <a:pt x="7815" y="0"/>
                  </a:cubicBezTo>
                  <a:cubicBezTo>
                    <a:pt x="12113" y="0"/>
                    <a:pt x="15629" y="3517"/>
                    <a:pt x="15629" y="7815"/>
                  </a:cubicBezTo>
                  <a:lnTo>
                    <a:pt x="15629" y="2260628"/>
                  </a:lnTo>
                  <a:cubicBezTo>
                    <a:pt x="15629" y="2262035"/>
                    <a:pt x="15239" y="2263363"/>
                    <a:pt x="14613" y="2264536"/>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071" name="Google Shape;1071;p105"/>
          <p:cNvGrpSpPr/>
          <p:nvPr/>
        </p:nvGrpSpPr>
        <p:grpSpPr>
          <a:xfrm>
            <a:off x="9028668" y="2770949"/>
            <a:ext cx="78146" cy="2308296"/>
            <a:chOff x="9122773" y="3493962"/>
            <a:chExt cx="78146" cy="2308296"/>
          </a:xfrm>
        </p:grpSpPr>
        <p:sp>
          <p:nvSpPr>
            <p:cNvPr id="1072" name="Google Shape;1072;p105"/>
            <p:cNvSpPr/>
            <p:nvPr/>
          </p:nvSpPr>
          <p:spPr>
            <a:xfrm>
              <a:off x="9122773" y="5724112"/>
              <a:ext cx="78146" cy="78146"/>
            </a:xfrm>
            <a:custGeom>
              <a:avLst/>
              <a:gdLst/>
              <a:ahLst/>
              <a:cxnLst/>
              <a:rect l="l" t="t" r="r" b="b"/>
              <a:pathLst>
                <a:path w="78146" h="78146" extrusionOk="0">
                  <a:moveTo>
                    <a:pt x="78147" y="39073"/>
                  </a:moveTo>
                  <a:cubicBezTo>
                    <a:pt x="78147" y="60653"/>
                    <a:pt x="60653" y="78147"/>
                    <a:pt x="39073" y="78147"/>
                  </a:cubicBezTo>
                  <a:cubicBezTo>
                    <a:pt x="17493" y="78147"/>
                    <a:pt x="0" y="60653"/>
                    <a:pt x="0" y="39073"/>
                  </a:cubicBezTo>
                  <a:cubicBezTo>
                    <a:pt x="0" y="17494"/>
                    <a:pt x="17493" y="0"/>
                    <a:pt x="39073" y="0"/>
                  </a:cubicBezTo>
                  <a:cubicBezTo>
                    <a:pt x="60653" y="0"/>
                    <a:pt x="78147" y="17494"/>
                    <a:pt x="78147" y="39073"/>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73" name="Google Shape;1073;p105"/>
            <p:cNvSpPr/>
            <p:nvPr/>
          </p:nvSpPr>
          <p:spPr>
            <a:xfrm>
              <a:off x="9153093" y="3493962"/>
              <a:ext cx="15629" cy="2268442"/>
            </a:xfrm>
            <a:custGeom>
              <a:avLst/>
              <a:gdLst/>
              <a:ahLst/>
              <a:cxnLst/>
              <a:rect l="l" t="t" r="r" b="b"/>
              <a:pathLst>
                <a:path w="15629" h="2268442" extrusionOk="0">
                  <a:moveTo>
                    <a:pt x="14613" y="2264536"/>
                  </a:moveTo>
                  <a:cubicBezTo>
                    <a:pt x="13285" y="2266880"/>
                    <a:pt x="10706" y="2268443"/>
                    <a:pt x="7815" y="2268443"/>
                  </a:cubicBezTo>
                  <a:cubicBezTo>
                    <a:pt x="3516" y="2268443"/>
                    <a:pt x="0" y="2264926"/>
                    <a:pt x="0" y="2260628"/>
                  </a:cubicBezTo>
                  <a:lnTo>
                    <a:pt x="0" y="7815"/>
                  </a:lnTo>
                  <a:cubicBezTo>
                    <a:pt x="0" y="3517"/>
                    <a:pt x="3516" y="0"/>
                    <a:pt x="7815" y="0"/>
                  </a:cubicBezTo>
                  <a:cubicBezTo>
                    <a:pt x="12113" y="0"/>
                    <a:pt x="15629" y="3517"/>
                    <a:pt x="15629" y="7815"/>
                  </a:cubicBezTo>
                  <a:lnTo>
                    <a:pt x="15629" y="2260628"/>
                  </a:lnTo>
                  <a:cubicBezTo>
                    <a:pt x="15629" y="2262035"/>
                    <a:pt x="15238" y="2263363"/>
                    <a:pt x="14613" y="2264536"/>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074" name="Google Shape;1074;p105"/>
          <p:cNvGrpSpPr/>
          <p:nvPr/>
        </p:nvGrpSpPr>
        <p:grpSpPr>
          <a:xfrm>
            <a:off x="2693938" y="2770949"/>
            <a:ext cx="78146" cy="2308296"/>
            <a:chOff x="2788043" y="3493962"/>
            <a:chExt cx="78146" cy="2308296"/>
          </a:xfrm>
        </p:grpSpPr>
        <p:sp>
          <p:nvSpPr>
            <p:cNvPr id="1075" name="Google Shape;1075;p105"/>
            <p:cNvSpPr/>
            <p:nvPr/>
          </p:nvSpPr>
          <p:spPr>
            <a:xfrm>
              <a:off x="2788043" y="5724112"/>
              <a:ext cx="78146" cy="78146"/>
            </a:xfrm>
            <a:custGeom>
              <a:avLst/>
              <a:gdLst/>
              <a:ahLst/>
              <a:cxnLst/>
              <a:rect l="l" t="t" r="r" b="b"/>
              <a:pathLst>
                <a:path w="78146" h="78146" extrusionOk="0">
                  <a:moveTo>
                    <a:pt x="78147" y="39073"/>
                  </a:moveTo>
                  <a:cubicBezTo>
                    <a:pt x="78147" y="60653"/>
                    <a:pt x="60653" y="78147"/>
                    <a:pt x="39073" y="78147"/>
                  </a:cubicBezTo>
                  <a:cubicBezTo>
                    <a:pt x="17494" y="78147"/>
                    <a:pt x="0" y="60653"/>
                    <a:pt x="0" y="39073"/>
                  </a:cubicBezTo>
                  <a:cubicBezTo>
                    <a:pt x="0" y="17494"/>
                    <a:pt x="17494" y="0"/>
                    <a:pt x="39073" y="0"/>
                  </a:cubicBezTo>
                  <a:cubicBezTo>
                    <a:pt x="60653" y="0"/>
                    <a:pt x="78147" y="17494"/>
                    <a:pt x="78147" y="39073"/>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76" name="Google Shape;1076;p105"/>
            <p:cNvSpPr/>
            <p:nvPr/>
          </p:nvSpPr>
          <p:spPr>
            <a:xfrm>
              <a:off x="2818364" y="3493962"/>
              <a:ext cx="15629" cy="2268442"/>
            </a:xfrm>
            <a:custGeom>
              <a:avLst/>
              <a:gdLst/>
              <a:ahLst/>
              <a:cxnLst/>
              <a:rect l="l" t="t" r="r" b="b"/>
              <a:pathLst>
                <a:path w="15629" h="2268442" extrusionOk="0">
                  <a:moveTo>
                    <a:pt x="14613" y="2264536"/>
                  </a:moveTo>
                  <a:cubicBezTo>
                    <a:pt x="13285" y="2266880"/>
                    <a:pt x="10706" y="2268443"/>
                    <a:pt x="7815" y="2268443"/>
                  </a:cubicBezTo>
                  <a:cubicBezTo>
                    <a:pt x="3516" y="2268443"/>
                    <a:pt x="0" y="2264926"/>
                    <a:pt x="0" y="2260628"/>
                  </a:cubicBezTo>
                  <a:lnTo>
                    <a:pt x="0" y="7815"/>
                  </a:lnTo>
                  <a:cubicBezTo>
                    <a:pt x="0" y="3517"/>
                    <a:pt x="3516" y="0"/>
                    <a:pt x="7815" y="0"/>
                  </a:cubicBezTo>
                  <a:cubicBezTo>
                    <a:pt x="12113" y="0"/>
                    <a:pt x="15629" y="3517"/>
                    <a:pt x="15629" y="7815"/>
                  </a:cubicBezTo>
                  <a:lnTo>
                    <a:pt x="15629" y="2260628"/>
                  </a:lnTo>
                  <a:cubicBezTo>
                    <a:pt x="15629" y="2262035"/>
                    <a:pt x="15238" y="2263363"/>
                    <a:pt x="14613" y="2264536"/>
                  </a:cubicBezTo>
                  <a:close/>
                </a:path>
              </a:pathLst>
            </a:custGeom>
            <a:solidFill>
              <a:schemeClr val="lt2"/>
            </a:solidFill>
            <a:ln w="9525"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077" name="Google Shape;1077;p105"/>
          <p:cNvSpPr/>
          <p:nvPr/>
        </p:nvSpPr>
        <p:spPr>
          <a:xfrm>
            <a:off x="9433469" y="5507020"/>
            <a:ext cx="1460171" cy="66034"/>
          </a:xfrm>
          <a:custGeom>
            <a:avLst/>
            <a:gdLst/>
            <a:ahLst/>
            <a:cxnLst/>
            <a:rect l="l" t="t" r="r" b="b"/>
            <a:pathLst>
              <a:path w="1460171" h="66034" extrusionOk="0">
                <a:moveTo>
                  <a:pt x="0" y="30790"/>
                </a:moveTo>
                <a:cubicBezTo>
                  <a:pt x="0" y="13832"/>
                  <a:pt x="13363" y="0"/>
                  <a:pt x="29617" y="0"/>
                </a:cubicBezTo>
                <a:lnTo>
                  <a:pt x="1430553" y="0"/>
                </a:lnTo>
                <a:cubicBezTo>
                  <a:pt x="1446964" y="0"/>
                  <a:pt x="1460171" y="13832"/>
                  <a:pt x="1460171" y="30790"/>
                </a:cubicBezTo>
                <a:lnTo>
                  <a:pt x="1460171" y="35010"/>
                </a:lnTo>
                <a:cubicBezTo>
                  <a:pt x="1460171" y="51967"/>
                  <a:pt x="1446886" y="66034"/>
                  <a:pt x="1430553" y="66034"/>
                </a:cubicBezTo>
                <a:lnTo>
                  <a:pt x="29617" y="66034"/>
                </a:lnTo>
                <a:cubicBezTo>
                  <a:pt x="13363" y="66034"/>
                  <a:pt x="0" y="51967"/>
                  <a:pt x="0" y="35010"/>
                </a:cubicBezTo>
                <a:lnTo>
                  <a:pt x="0" y="307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78" name="Google Shape;1078;p105"/>
          <p:cNvSpPr/>
          <p:nvPr/>
        </p:nvSpPr>
        <p:spPr>
          <a:xfrm>
            <a:off x="7321710" y="5507020"/>
            <a:ext cx="1460249" cy="66034"/>
          </a:xfrm>
          <a:custGeom>
            <a:avLst/>
            <a:gdLst/>
            <a:ahLst/>
            <a:cxnLst/>
            <a:rect l="l" t="t" r="r" b="b"/>
            <a:pathLst>
              <a:path w="1460249" h="66034" extrusionOk="0">
                <a:moveTo>
                  <a:pt x="0" y="30790"/>
                </a:moveTo>
                <a:cubicBezTo>
                  <a:pt x="0" y="13832"/>
                  <a:pt x="13363" y="0"/>
                  <a:pt x="29696" y="0"/>
                </a:cubicBezTo>
                <a:lnTo>
                  <a:pt x="1430632" y="0"/>
                </a:lnTo>
                <a:cubicBezTo>
                  <a:pt x="1447043" y="0"/>
                  <a:pt x="1460250" y="13832"/>
                  <a:pt x="1460250" y="30790"/>
                </a:cubicBezTo>
                <a:lnTo>
                  <a:pt x="1460250" y="35010"/>
                </a:lnTo>
                <a:cubicBezTo>
                  <a:pt x="1460250" y="51967"/>
                  <a:pt x="1446964" y="66034"/>
                  <a:pt x="1430632" y="66034"/>
                </a:cubicBezTo>
                <a:lnTo>
                  <a:pt x="29696" y="66034"/>
                </a:lnTo>
                <a:cubicBezTo>
                  <a:pt x="13441" y="66034"/>
                  <a:pt x="0" y="51967"/>
                  <a:pt x="0" y="35010"/>
                </a:cubicBezTo>
                <a:lnTo>
                  <a:pt x="0" y="3079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79" name="Google Shape;1079;p105"/>
          <p:cNvSpPr/>
          <p:nvPr/>
        </p:nvSpPr>
        <p:spPr>
          <a:xfrm>
            <a:off x="5209951" y="5507020"/>
            <a:ext cx="1460249" cy="66034"/>
          </a:xfrm>
          <a:custGeom>
            <a:avLst/>
            <a:gdLst/>
            <a:ahLst/>
            <a:cxnLst/>
            <a:rect l="l" t="t" r="r" b="b"/>
            <a:pathLst>
              <a:path w="1460249" h="66034" extrusionOk="0">
                <a:moveTo>
                  <a:pt x="0" y="30790"/>
                </a:moveTo>
                <a:cubicBezTo>
                  <a:pt x="0" y="13832"/>
                  <a:pt x="13363" y="0"/>
                  <a:pt x="29696" y="0"/>
                </a:cubicBezTo>
                <a:lnTo>
                  <a:pt x="1430632" y="0"/>
                </a:lnTo>
                <a:cubicBezTo>
                  <a:pt x="1447043" y="0"/>
                  <a:pt x="1460249" y="13832"/>
                  <a:pt x="1460249" y="30790"/>
                </a:cubicBezTo>
                <a:lnTo>
                  <a:pt x="1460249" y="35010"/>
                </a:lnTo>
                <a:cubicBezTo>
                  <a:pt x="1460249" y="51967"/>
                  <a:pt x="1446964" y="66034"/>
                  <a:pt x="1430632" y="66034"/>
                </a:cubicBezTo>
                <a:lnTo>
                  <a:pt x="29696" y="66034"/>
                </a:lnTo>
                <a:cubicBezTo>
                  <a:pt x="13441" y="66034"/>
                  <a:pt x="0" y="51967"/>
                  <a:pt x="0" y="35010"/>
                </a:cubicBezTo>
                <a:lnTo>
                  <a:pt x="0" y="307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80" name="Google Shape;1080;p105"/>
          <p:cNvSpPr/>
          <p:nvPr/>
        </p:nvSpPr>
        <p:spPr>
          <a:xfrm>
            <a:off x="3098193" y="5507020"/>
            <a:ext cx="1460249" cy="66034"/>
          </a:xfrm>
          <a:custGeom>
            <a:avLst/>
            <a:gdLst/>
            <a:ahLst/>
            <a:cxnLst/>
            <a:rect l="l" t="t" r="r" b="b"/>
            <a:pathLst>
              <a:path w="1460249" h="66034" extrusionOk="0">
                <a:moveTo>
                  <a:pt x="0" y="30790"/>
                </a:moveTo>
                <a:cubicBezTo>
                  <a:pt x="0" y="13832"/>
                  <a:pt x="13363" y="0"/>
                  <a:pt x="29696" y="0"/>
                </a:cubicBezTo>
                <a:lnTo>
                  <a:pt x="1430632" y="0"/>
                </a:lnTo>
                <a:cubicBezTo>
                  <a:pt x="1447043" y="0"/>
                  <a:pt x="1460249" y="13832"/>
                  <a:pt x="1460249" y="30790"/>
                </a:cubicBezTo>
                <a:lnTo>
                  <a:pt x="1460249" y="35010"/>
                </a:lnTo>
                <a:cubicBezTo>
                  <a:pt x="1460249" y="51967"/>
                  <a:pt x="1446965" y="66034"/>
                  <a:pt x="1430632" y="66034"/>
                </a:cubicBezTo>
                <a:lnTo>
                  <a:pt x="29696" y="66034"/>
                </a:lnTo>
                <a:cubicBezTo>
                  <a:pt x="13441" y="66034"/>
                  <a:pt x="0" y="51967"/>
                  <a:pt x="0" y="35010"/>
                </a:cubicBezTo>
                <a:lnTo>
                  <a:pt x="0" y="30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081" name="Google Shape;1081;p105"/>
          <p:cNvGrpSpPr/>
          <p:nvPr/>
        </p:nvGrpSpPr>
        <p:grpSpPr>
          <a:xfrm>
            <a:off x="587886" y="1159563"/>
            <a:ext cx="2266801" cy="1477988"/>
            <a:chOff x="681990" y="1882577"/>
            <a:chExt cx="2266801" cy="1477988"/>
          </a:xfrm>
        </p:grpSpPr>
        <p:sp>
          <p:nvSpPr>
            <p:cNvPr id="1082" name="Google Shape;1082;p105"/>
            <p:cNvSpPr/>
            <p:nvPr/>
          </p:nvSpPr>
          <p:spPr>
            <a:xfrm>
              <a:off x="691445" y="1891935"/>
              <a:ext cx="2247968" cy="1459252"/>
            </a:xfrm>
            <a:custGeom>
              <a:avLst/>
              <a:gdLst/>
              <a:ahLst/>
              <a:cxnLst/>
              <a:rect l="l" t="t" r="r" b="b"/>
              <a:pathLst>
                <a:path w="2247968" h="1459252" extrusionOk="0">
                  <a:moveTo>
                    <a:pt x="2204128" y="835486"/>
                  </a:moveTo>
                  <a:lnTo>
                    <a:pt x="1624123" y="1415491"/>
                  </a:lnTo>
                  <a:cubicBezTo>
                    <a:pt x="1594975" y="1444640"/>
                    <a:pt x="1556604" y="1459253"/>
                    <a:pt x="1518391" y="1459253"/>
                  </a:cubicBezTo>
                  <a:cubicBezTo>
                    <a:pt x="1479943" y="1459253"/>
                    <a:pt x="1441729" y="1444640"/>
                    <a:pt x="1412424" y="1415491"/>
                  </a:cubicBezTo>
                  <a:cubicBezTo>
                    <a:pt x="1353970" y="1357115"/>
                    <a:pt x="1353970" y="1262245"/>
                    <a:pt x="1412424" y="1203792"/>
                  </a:cubicBezTo>
                  <a:lnTo>
                    <a:pt x="1455561" y="1160576"/>
                  </a:lnTo>
                  <a:lnTo>
                    <a:pt x="0" y="1160576"/>
                  </a:lnTo>
                  <a:lnTo>
                    <a:pt x="9378" y="1151199"/>
                  </a:lnTo>
                  <a:lnTo>
                    <a:pt x="844844" y="315654"/>
                  </a:lnTo>
                  <a:lnTo>
                    <a:pt x="854222" y="306276"/>
                  </a:lnTo>
                  <a:lnTo>
                    <a:pt x="1463297" y="306276"/>
                  </a:lnTo>
                  <a:lnTo>
                    <a:pt x="1412424" y="255481"/>
                  </a:lnTo>
                  <a:cubicBezTo>
                    <a:pt x="1353970" y="197027"/>
                    <a:pt x="1353970" y="102314"/>
                    <a:pt x="1412424" y="43782"/>
                  </a:cubicBezTo>
                  <a:cubicBezTo>
                    <a:pt x="1470877" y="-14594"/>
                    <a:pt x="1565669" y="-14594"/>
                    <a:pt x="1624123" y="43782"/>
                  </a:cubicBezTo>
                  <a:lnTo>
                    <a:pt x="2204128" y="623708"/>
                  </a:lnTo>
                  <a:cubicBezTo>
                    <a:pt x="2262582" y="682162"/>
                    <a:pt x="2262582" y="777032"/>
                    <a:pt x="2204128" y="8354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83" name="Google Shape;1083;p105"/>
            <p:cNvSpPr/>
            <p:nvPr/>
          </p:nvSpPr>
          <p:spPr>
            <a:xfrm>
              <a:off x="681990" y="1882577"/>
              <a:ext cx="2266801" cy="1477988"/>
            </a:xfrm>
            <a:custGeom>
              <a:avLst/>
              <a:gdLst/>
              <a:ahLst/>
              <a:cxnLst/>
              <a:rect l="l" t="t" r="r" b="b"/>
              <a:pathLst>
                <a:path w="2266801" h="1477988" extrusionOk="0">
                  <a:moveTo>
                    <a:pt x="2220148" y="626424"/>
                  </a:moveTo>
                  <a:lnTo>
                    <a:pt x="1640221" y="46575"/>
                  </a:lnTo>
                  <a:cubicBezTo>
                    <a:pt x="1610135" y="16489"/>
                    <a:pt x="1570202" y="0"/>
                    <a:pt x="1527768" y="0"/>
                  </a:cubicBezTo>
                  <a:cubicBezTo>
                    <a:pt x="1485257" y="0"/>
                    <a:pt x="1445324" y="16489"/>
                    <a:pt x="1415237" y="46575"/>
                  </a:cubicBezTo>
                  <a:cubicBezTo>
                    <a:pt x="1353267" y="108624"/>
                    <a:pt x="1353267" y="209511"/>
                    <a:pt x="1415237" y="271482"/>
                  </a:cubicBezTo>
                  <a:lnTo>
                    <a:pt x="1450090" y="306257"/>
                  </a:lnTo>
                  <a:lnTo>
                    <a:pt x="873055" y="306257"/>
                  </a:lnTo>
                  <a:lnTo>
                    <a:pt x="854300" y="325012"/>
                  </a:lnTo>
                  <a:lnTo>
                    <a:pt x="1495338" y="325012"/>
                  </a:lnTo>
                  <a:lnTo>
                    <a:pt x="1428522" y="258197"/>
                  </a:lnTo>
                  <a:cubicBezTo>
                    <a:pt x="1373819" y="203572"/>
                    <a:pt x="1373819" y="114485"/>
                    <a:pt x="1428522" y="59782"/>
                  </a:cubicBezTo>
                  <a:cubicBezTo>
                    <a:pt x="1455014" y="33291"/>
                    <a:pt x="1490258" y="18755"/>
                    <a:pt x="1527768" y="18755"/>
                  </a:cubicBezTo>
                  <a:cubicBezTo>
                    <a:pt x="1565201" y="18755"/>
                    <a:pt x="1600445" y="33291"/>
                    <a:pt x="1626937" y="59782"/>
                  </a:cubicBezTo>
                  <a:lnTo>
                    <a:pt x="2206942" y="639709"/>
                  </a:lnTo>
                  <a:cubicBezTo>
                    <a:pt x="2233433" y="666201"/>
                    <a:pt x="2248047" y="701445"/>
                    <a:pt x="2248047" y="738955"/>
                  </a:cubicBezTo>
                  <a:cubicBezTo>
                    <a:pt x="2248047" y="776466"/>
                    <a:pt x="2233433" y="811710"/>
                    <a:pt x="2206942" y="838202"/>
                  </a:cubicBezTo>
                  <a:lnTo>
                    <a:pt x="1626937" y="1418206"/>
                  </a:lnTo>
                  <a:cubicBezTo>
                    <a:pt x="1600523" y="1444698"/>
                    <a:pt x="1565279" y="1459233"/>
                    <a:pt x="1527846" y="1459233"/>
                  </a:cubicBezTo>
                  <a:cubicBezTo>
                    <a:pt x="1490336" y="1459233"/>
                    <a:pt x="1455092" y="1444620"/>
                    <a:pt x="1428522" y="1418206"/>
                  </a:cubicBezTo>
                  <a:cubicBezTo>
                    <a:pt x="1373819" y="1363582"/>
                    <a:pt x="1373819" y="1274495"/>
                    <a:pt x="1428522" y="1219714"/>
                  </a:cubicBezTo>
                  <a:lnTo>
                    <a:pt x="1487679" y="1160557"/>
                  </a:lnTo>
                  <a:lnTo>
                    <a:pt x="18833" y="1160557"/>
                  </a:lnTo>
                  <a:lnTo>
                    <a:pt x="0" y="1179390"/>
                  </a:lnTo>
                  <a:lnTo>
                    <a:pt x="1442354" y="1179390"/>
                  </a:lnTo>
                  <a:lnTo>
                    <a:pt x="1415237" y="1206507"/>
                  </a:lnTo>
                  <a:cubicBezTo>
                    <a:pt x="1353189" y="1268556"/>
                    <a:pt x="1353189" y="1369521"/>
                    <a:pt x="1415237" y="1431491"/>
                  </a:cubicBezTo>
                  <a:cubicBezTo>
                    <a:pt x="1445324" y="1461500"/>
                    <a:pt x="1485335" y="1477989"/>
                    <a:pt x="1527846" y="1477989"/>
                  </a:cubicBezTo>
                  <a:cubicBezTo>
                    <a:pt x="1570358" y="1477989"/>
                    <a:pt x="1610213" y="1461500"/>
                    <a:pt x="1640221" y="1431491"/>
                  </a:cubicBezTo>
                  <a:lnTo>
                    <a:pt x="2220148" y="851487"/>
                  </a:lnTo>
                  <a:cubicBezTo>
                    <a:pt x="2250235" y="821400"/>
                    <a:pt x="2266802" y="781467"/>
                    <a:pt x="2266802" y="738955"/>
                  </a:cubicBezTo>
                  <a:cubicBezTo>
                    <a:pt x="2266802" y="696444"/>
                    <a:pt x="2250235" y="656432"/>
                    <a:pt x="2220148" y="6264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084" name="Google Shape;1084;p105"/>
          <p:cNvGrpSpPr/>
          <p:nvPr/>
        </p:nvGrpSpPr>
        <p:grpSpPr>
          <a:xfrm>
            <a:off x="9027731" y="1159563"/>
            <a:ext cx="2266801" cy="1477988"/>
            <a:chOff x="9121835" y="1882577"/>
            <a:chExt cx="2266801" cy="1477988"/>
          </a:xfrm>
        </p:grpSpPr>
        <p:sp>
          <p:nvSpPr>
            <p:cNvPr id="1085" name="Google Shape;1085;p105"/>
            <p:cNvSpPr/>
            <p:nvPr/>
          </p:nvSpPr>
          <p:spPr>
            <a:xfrm>
              <a:off x="9131290" y="1891935"/>
              <a:ext cx="2247968" cy="1459252"/>
            </a:xfrm>
            <a:custGeom>
              <a:avLst/>
              <a:gdLst/>
              <a:ahLst/>
              <a:cxnLst/>
              <a:rect l="l" t="t" r="r" b="b"/>
              <a:pathLst>
                <a:path w="2247968" h="1459252" extrusionOk="0">
                  <a:moveTo>
                    <a:pt x="2204129" y="835486"/>
                  </a:moveTo>
                  <a:lnTo>
                    <a:pt x="1624124" y="1415491"/>
                  </a:lnTo>
                  <a:cubicBezTo>
                    <a:pt x="1594975" y="1444640"/>
                    <a:pt x="1556605" y="1459253"/>
                    <a:pt x="1518391" y="1459253"/>
                  </a:cubicBezTo>
                  <a:cubicBezTo>
                    <a:pt x="1479943" y="1459253"/>
                    <a:pt x="1441729" y="1444640"/>
                    <a:pt x="1412424" y="1415491"/>
                  </a:cubicBezTo>
                  <a:cubicBezTo>
                    <a:pt x="1353970" y="1357115"/>
                    <a:pt x="1353970" y="1262245"/>
                    <a:pt x="1412424" y="1203792"/>
                  </a:cubicBezTo>
                  <a:lnTo>
                    <a:pt x="1455561" y="1160576"/>
                  </a:lnTo>
                  <a:lnTo>
                    <a:pt x="0" y="1160576"/>
                  </a:lnTo>
                  <a:lnTo>
                    <a:pt x="9378" y="1151199"/>
                  </a:lnTo>
                  <a:lnTo>
                    <a:pt x="844844" y="315654"/>
                  </a:lnTo>
                  <a:lnTo>
                    <a:pt x="854222" y="306276"/>
                  </a:lnTo>
                  <a:lnTo>
                    <a:pt x="1463297" y="306276"/>
                  </a:lnTo>
                  <a:lnTo>
                    <a:pt x="1412424" y="255481"/>
                  </a:lnTo>
                  <a:cubicBezTo>
                    <a:pt x="1353970" y="197027"/>
                    <a:pt x="1353970" y="102314"/>
                    <a:pt x="1412424" y="43782"/>
                  </a:cubicBezTo>
                  <a:cubicBezTo>
                    <a:pt x="1470878" y="-14594"/>
                    <a:pt x="1565670" y="-14594"/>
                    <a:pt x="1624124" y="43782"/>
                  </a:cubicBezTo>
                  <a:lnTo>
                    <a:pt x="2204129" y="623708"/>
                  </a:lnTo>
                  <a:cubicBezTo>
                    <a:pt x="2262582" y="682162"/>
                    <a:pt x="2262582" y="777032"/>
                    <a:pt x="2204129" y="8354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86" name="Google Shape;1086;p105"/>
            <p:cNvSpPr/>
            <p:nvPr/>
          </p:nvSpPr>
          <p:spPr>
            <a:xfrm>
              <a:off x="9121835" y="1882577"/>
              <a:ext cx="2266801" cy="1477988"/>
            </a:xfrm>
            <a:custGeom>
              <a:avLst/>
              <a:gdLst/>
              <a:ahLst/>
              <a:cxnLst/>
              <a:rect l="l" t="t" r="r" b="b"/>
              <a:pathLst>
                <a:path w="2266801" h="1477988" extrusionOk="0">
                  <a:moveTo>
                    <a:pt x="2220148" y="626424"/>
                  </a:moveTo>
                  <a:lnTo>
                    <a:pt x="1640222" y="46575"/>
                  </a:lnTo>
                  <a:cubicBezTo>
                    <a:pt x="1610135" y="16489"/>
                    <a:pt x="1570202" y="0"/>
                    <a:pt x="1527768" y="0"/>
                  </a:cubicBezTo>
                  <a:cubicBezTo>
                    <a:pt x="1485257" y="0"/>
                    <a:pt x="1445323" y="16489"/>
                    <a:pt x="1415237" y="46575"/>
                  </a:cubicBezTo>
                  <a:cubicBezTo>
                    <a:pt x="1353267" y="108624"/>
                    <a:pt x="1353267" y="209511"/>
                    <a:pt x="1415237" y="271482"/>
                  </a:cubicBezTo>
                  <a:lnTo>
                    <a:pt x="1450091" y="306257"/>
                  </a:lnTo>
                  <a:lnTo>
                    <a:pt x="873055" y="306257"/>
                  </a:lnTo>
                  <a:lnTo>
                    <a:pt x="854300" y="325012"/>
                  </a:lnTo>
                  <a:lnTo>
                    <a:pt x="1495337" y="325012"/>
                  </a:lnTo>
                  <a:lnTo>
                    <a:pt x="1428522" y="258197"/>
                  </a:lnTo>
                  <a:cubicBezTo>
                    <a:pt x="1373820" y="203572"/>
                    <a:pt x="1373820" y="114485"/>
                    <a:pt x="1428522" y="59782"/>
                  </a:cubicBezTo>
                  <a:cubicBezTo>
                    <a:pt x="1455013" y="33291"/>
                    <a:pt x="1490258" y="18755"/>
                    <a:pt x="1527768" y="18755"/>
                  </a:cubicBezTo>
                  <a:cubicBezTo>
                    <a:pt x="1565201" y="18755"/>
                    <a:pt x="1600445" y="33291"/>
                    <a:pt x="1626936" y="59782"/>
                  </a:cubicBezTo>
                  <a:lnTo>
                    <a:pt x="2206942" y="639709"/>
                  </a:lnTo>
                  <a:cubicBezTo>
                    <a:pt x="2233434" y="666201"/>
                    <a:pt x="2248047" y="701445"/>
                    <a:pt x="2248047" y="738955"/>
                  </a:cubicBezTo>
                  <a:cubicBezTo>
                    <a:pt x="2248047" y="776466"/>
                    <a:pt x="2233434" y="811710"/>
                    <a:pt x="2206942" y="838202"/>
                  </a:cubicBezTo>
                  <a:lnTo>
                    <a:pt x="1626936" y="1418206"/>
                  </a:lnTo>
                  <a:cubicBezTo>
                    <a:pt x="1600523" y="1444698"/>
                    <a:pt x="1565279" y="1459233"/>
                    <a:pt x="1527847" y="1459233"/>
                  </a:cubicBezTo>
                  <a:cubicBezTo>
                    <a:pt x="1490336" y="1459233"/>
                    <a:pt x="1455092" y="1444620"/>
                    <a:pt x="1428522" y="1418206"/>
                  </a:cubicBezTo>
                  <a:cubicBezTo>
                    <a:pt x="1373820" y="1363582"/>
                    <a:pt x="1373820" y="1274495"/>
                    <a:pt x="1428522" y="1219714"/>
                  </a:cubicBezTo>
                  <a:lnTo>
                    <a:pt x="1487679" y="1160557"/>
                  </a:lnTo>
                  <a:lnTo>
                    <a:pt x="18834" y="1160557"/>
                  </a:lnTo>
                  <a:lnTo>
                    <a:pt x="0" y="1179390"/>
                  </a:lnTo>
                  <a:lnTo>
                    <a:pt x="1442354" y="1179390"/>
                  </a:lnTo>
                  <a:lnTo>
                    <a:pt x="1415237" y="1206507"/>
                  </a:lnTo>
                  <a:cubicBezTo>
                    <a:pt x="1353189" y="1268556"/>
                    <a:pt x="1353189" y="1369521"/>
                    <a:pt x="1415237" y="1431491"/>
                  </a:cubicBezTo>
                  <a:cubicBezTo>
                    <a:pt x="1445323" y="1461500"/>
                    <a:pt x="1485334" y="1477989"/>
                    <a:pt x="1527847" y="1477989"/>
                  </a:cubicBezTo>
                  <a:cubicBezTo>
                    <a:pt x="1570358" y="1477989"/>
                    <a:pt x="1610214" y="1461500"/>
                    <a:pt x="1640222" y="1431491"/>
                  </a:cubicBezTo>
                  <a:lnTo>
                    <a:pt x="2220148" y="851487"/>
                  </a:lnTo>
                  <a:cubicBezTo>
                    <a:pt x="2250234" y="821400"/>
                    <a:pt x="2266801" y="781467"/>
                    <a:pt x="2266801" y="738955"/>
                  </a:cubicBezTo>
                  <a:cubicBezTo>
                    <a:pt x="2266801" y="696444"/>
                    <a:pt x="2250234" y="656432"/>
                    <a:pt x="2220148" y="62642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087" name="Google Shape;1087;p105"/>
          <p:cNvSpPr/>
          <p:nvPr/>
        </p:nvSpPr>
        <p:spPr>
          <a:xfrm>
            <a:off x="9027730" y="2339421"/>
            <a:ext cx="296566" cy="296566"/>
          </a:xfrm>
          <a:custGeom>
            <a:avLst/>
            <a:gdLst/>
            <a:ahLst/>
            <a:cxnLst/>
            <a:rect l="l" t="t" r="r" b="b"/>
            <a:pathLst>
              <a:path w="296566" h="296566" extrusionOk="0">
                <a:moveTo>
                  <a:pt x="0" y="296567"/>
                </a:moveTo>
                <a:lnTo>
                  <a:pt x="0" y="0"/>
                </a:lnTo>
                <a:lnTo>
                  <a:pt x="29656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088" name="Google Shape;1088;p105"/>
          <p:cNvGrpSpPr/>
          <p:nvPr/>
        </p:nvGrpSpPr>
        <p:grpSpPr>
          <a:xfrm>
            <a:off x="2697847" y="1159563"/>
            <a:ext cx="2266801" cy="1477988"/>
            <a:chOff x="2791951" y="1882577"/>
            <a:chExt cx="2266801" cy="1477988"/>
          </a:xfrm>
        </p:grpSpPr>
        <p:sp>
          <p:nvSpPr>
            <p:cNvPr id="1089" name="Google Shape;1089;p105"/>
            <p:cNvSpPr/>
            <p:nvPr/>
          </p:nvSpPr>
          <p:spPr>
            <a:xfrm>
              <a:off x="2801406" y="1891935"/>
              <a:ext cx="2247968" cy="1459252"/>
            </a:xfrm>
            <a:custGeom>
              <a:avLst/>
              <a:gdLst/>
              <a:ahLst/>
              <a:cxnLst/>
              <a:rect l="l" t="t" r="r" b="b"/>
              <a:pathLst>
                <a:path w="2247968" h="1459252" extrusionOk="0">
                  <a:moveTo>
                    <a:pt x="2204128" y="835486"/>
                  </a:moveTo>
                  <a:lnTo>
                    <a:pt x="1624123" y="1415491"/>
                  </a:lnTo>
                  <a:cubicBezTo>
                    <a:pt x="1594975" y="1444640"/>
                    <a:pt x="1556605" y="1459253"/>
                    <a:pt x="1518391" y="1459253"/>
                  </a:cubicBezTo>
                  <a:cubicBezTo>
                    <a:pt x="1479943" y="1459253"/>
                    <a:pt x="1441729" y="1444640"/>
                    <a:pt x="1412424" y="1415491"/>
                  </a:cubicBezTo>
                  <a:cubicBezTo>
                    <a:pt x="1353970" y="1357115"/>
                    <a:pt x="1353970" y="1262245"/>
                    <a:pt x="1412424" y="1203792"/>
                  </a:cubicBezTo>
                  <a:lnTo>
                    <a:pt x="1455561" y="1160576"/>
                  </a:lnTo>
                  <a:lnTo>
                    <a:pt x="0" y="1160576"/>
                  </a:lnTo>
                  <a:lnTo>
                    <a:pt x="9378" y="1151199"/>
                  </a:lnTo>
                  <a:lnTo>
                    <a:pt x="844844" y="315654"/>
                  </a:lnTo>
                  <a:lnTo>
                    <a:pt x="854222" y="306276"/>
                  </a:lnTo>
                  <a:lnTo>
                    <a:pt x="1463297" y="306276"/>
                  </a:lnTo>
                  <a:lnTo>
                    <a:pt x="1412424" y="255481"/>
                  </a:lnTo>
                  <a:cubicBezTo>
                    <a:pt x="1353970" y="197027"/>
                    <a:pt x="1353970" y="102314"/>
                    <a:pt x="1412424" y="43782"/>
                  </a:cubicBezTo>
                  <a:cubicBezTo>
                    <a:pt x="1470878" y="-14594"/>
                    <a:pt x="1565670" y="-14594"/>
                    <a:pt x="1624123" y="43782"/>
                  </a:cubicBezTo>
                  <a:lnTo>
                    <a:pt x="2204128" y="623708"/>
                  </a:lnTo>
                  <a:cubicBezTo>
                    <a:pt x="2262582" y="682162"/>
                    <a:pt x="2262582" y="777032"/>
                    <a:pt x="2204128" y="8354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90" name="Google Shape;1090;p105"/>
            <p:cNvSpPr/>
            <p:nvPr/>
          </p:nvSpPr>
          <p:spPr>
            <a:xfrm>
              <a:off x="2791951" y="1882577"/>
              <a:ext cx="2266801" cy="1477988"/>
            </a:xfrm>
            <a:custGeom>
              <a:avLst/>
              <a:gdLst/>
              <a:ahLst/>
              <a:cxnLst/>
              <a:rect l="l" t="t" r="r" b="b"/>
              <a:pathLst>
                <a:path w="2266801" h="1477988" extrusionOk="0">
                  <a:moveTo>
                    <a:pt x="2220148" y="626424"/>
                  </a:moveTo>
                  <a:lnTo>
                    <a:pt x="1640222" y="46575"/>
                  </a:lnTo>
                  <a:cubicBezTo>
                    <a:pt x="1610135" y="16489"/>
                    <a:pt x="1570202" y="0"/>
                    <a:pt x="1527768" y="0"/>
                  </a:cubicBezTo>
                  <a:cubicBezTo>
                    <a:pt x="1485257" y="0"/>
                    <a:pt x="1445324" y="16489"/>
                    <a:pt x="1415237" y="46575"/>
                  </a:cubicBezTo>
                  <a:cubicBezTo>
                    <a:pt x="1353267" y="108624"/>
                    <a:pt x="1353267" y="209511"/>
                    <a:pt x="1415237" y="271482"/>
                  </a:cubicBezTo>
                  <a:lnTo>
                    <a:pt x="1450090" y="306257"/>
                  </a:lnTo>
                  <a:lnTo>
                    <a:pt x="873055" y="306257"/>
                  </a:lnTo>
                  <a:lnTo>
                    <a:pt x="854300" y="325012"/>
                  </a:lnTo>
                  <a:lnTo>
                    <a:pt x="1495338" y="325012"/>
                  </a:lnTo>
                  <a:lnTo>
                    <a:pt x="1428522" y="258197"/>
                  </a:lnTo>
                  <a:cubicBezTo>
                    <a:pt x="1373819" y="203572"/>
                    <a:pt x="1373819" y="114485"/>
                    <a:pt x="1428522" y="59782"/>
                  </a:cubicBezTo>
                  <a:cubicBezTo>
                    <a:pt x="1455014" y="33291"/>
                    <a:pt x="1490258" y="18755"/>
                    <a:pt x="1527768" y="18755"/>
                  </a:cubicBezTo>
                  <a:cubicBezTo>
                    <a:pt x="1565201" y="18755"/>
                    <a:pt x="1600445" y="33291"/>
                    <a:pt x="1626937" y="59782"/>
                  </a:cubicBezTo>
                  <a:lnTo>
                    <a:pt x="2206941" y="639709"/>
                  </a:lnTo>
                  <a:cubicBezTo>
                    <a:pt x="2233433" y="666201"/>
                    <a:pt x="2248047" y="701445"/>
                    <a:pt x="2248047" y="738955"/>
                  </a:cubicBezTo>
                  <a:cubicBezTo>
                    <a:pt x="2248047" y="776466"/>
                    <a:pt x="2233433" y="811710"/>
                    <a:pt x="2206941" y="838202"/>
                  </a:cubicBezTo>
                  <a:lnTo>
                    <a:pt x="1626937" y="1418206"/>
                  </a:lnTo>
                  <a:cubicBezTo>
                    <a:pt x="1600523" y="1444698"/>
                    <a:pt x="1565279" y="1459233"/>
                    <a:pt x="1527847" y="1459233"/>
                  </a:cubicBezTo>
                  <a:cubicBezTo>
                    <a:pt x="1490336" y="1459233"/>
                    <a:pt x="1455092" y="1444620"/>
                    <a:pt x="1428522" y="1418206"/>
                  </a:cubicBezTo>
                  <a:cubicBezTo>
                    <a:pt x="1373819" y="1363582"/>
                    <a:pt x="1373819" y="1274495"/>
                    <a:pt x="1428522" y="1219714"/>
                  </a:cubicBezTo>
                  <a:lnTo>
                    <a:pt x="1487679" y="1160557"/>
                  </a:lnTo>
                  <a:lnTo>
                    <a:pt x="18833" y="1160557"/>
                  </a:lnTo>
                  <a:lnTo>
                    <a:pt x="0" y="1179390"/>
                  </a:lnTo>
                  <a:lnTo>
                    <a:pt x="1442354" y="1179390"/>
                  </a:lnTo>
                  <a:lnTo>
                    <a:pt x="1415237" y="1206507"/>
                  </a:lnTo>
                  <a:cubicBezTo>
                    <a:pt x="1353189" y="1268556"/>
                    <a:pt x="1353189" y="1369521"/>
                    <a:pt x="1415237" y="1431491"/>
                  </a:cubicBezTo>
                  <a:cubicBezTo>
                    <a:pt x="1445324" y="1461500"/>
                    <a:pt x="1485335" y="1477989"/>
                    <a:pt x="1527847" y="1477989"/>
                  </a:cubicBezTo>
                  <a:cubicBezTo>
                    <a:pt x="1570358" y="1477989"/>
                    <a:pt x="1610213" y="1461500"/>
                    <a:pt x="1640222" y="1431491"/>
                  </a:cubicBezTo>
                  <a:lnTo>
                    <a:pt x="2220148" y="851487"/>
                  </a:lnTo>
                  <a:cubicBezTo>
                    <a:pt x="2250235" y="821400"/>
                    <a:pt x="2266802" y="781467"/>
                    <a:pt x="2266802" y="738955"/>
                  </a:cubicBezTo>
                  <a:cubicBezTo>
                    <a:pt x="2266802" y="696444"/>
                    <a:pt x="2250235" y="656432"/>
                    <a:pt x="2220148" y="62642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091" name="Google Shape;1091;p105"/>
          <p:cNvSpPr/>
          <p:nvPr/>
        </p:nvSpPr>
        <p:spPr>
          <a:xfrm>
            <a:off x="2697846" y="2339421"/>
            <a:ext cx="296566" cy="296566"/>
          </a:xfrm>
          <a:custGeom>
            <a:avLst/>
            <a:gdLst/>
            <a:ahLst/>
            <a:cxnLst/>
            <a:rect l="l" t="t" r="r" b="b"/>
            <a:pathLst>
              <a:path w="296566" h="296566" extrusionOk="0">
                <a:moveTo>
                  <a:pt x="0" y="296567"/>
                </a:moveTo>
                <a:lnTo>
                  <a:pt x="0" y="0"/>
                </a:lnTo>
                <a:lnTo>
                  <a:pt x="296567"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092" name="Google Shape;1092;p105"/>
          <p:cNvGrpSpPr/>
          <p:nvPr/>
        </p:nvGrpSpPr>
        <p:grpSpPr>
          <a:xfrm>
            <a:off x="4807808" y="1159563"/>
            <a:ext cx="2266801" cy="1477988"/>
            <a:chOff x="4901912" y="1882577"/>
            <a:chExt cx="2266801" cy="1477988"/>
          </a:xfrm>
        </p:grpSpPr>
        <p:sp>
          <p:nvSpPr>
            <p:cNvPr id="1093" name="Google Shape;1093;p105"/>
            <p:cNvSpPr/>
            <p:nvPr/>
          </p:nvSpPr>
          <p:spPr>
            <a:xfrm>
              <a:off x="4911368" y="1891935"/>
              <a:ext cx="2247968" cy="1459252"/>
            </a:xfrm>
            <a:custGeom>
              <a:avLst/>
              <a:gdLst/>
              <a:ahLst/>
              <a:cxnLst/>
              <a:rect l="l" t="t" r="r" b="b"/>
              <a:pathLst>
                <a:path w="2247968" h="1459252" extrusionOk="0">
                  <a:moveTo>
                    <a:pt x="2204128" y="835486"/>
                  </a:moveTo>
                  <a:lnTo>
                    <a:pt x="1624123" y="1415491"/>
                  </a:lnTo>
                  <a:cubicBezTo>
                    <a:pt x="1594974" y="1444640"/>
                    <a:pt x="1556605" y="1459253"/>
                    <a:pt x="1518391" y="1459253"/>
                  </a:cubicBezTo>
                  <a:cubicBezTo>
                    <a:pt x="1479943" y="1459253"/>
                    <a:pt x="1441729" y="1444640"/>
                    <a:pt x="1412424" y="1415491"/>
                  </a:cubicBezTo>
                  <a:cubicBezTo>
                    <a:pt x="1353970" y="1357115"/>
                    <a:pt x="1353970" y="1262245"/>
                    <a:pt x="1412424" y="1203792"/>
                  </a:cubicBezTo>
                  <a:lnTo>
                    <a:pt x="1455560" y="1160576"/>
                  </a:lnTo>
                  <a:lnTo>
                    <a:pt x="0" y="1160576"/>
                  </a:lnTo>
                  <a:lnTo>
                    <a:pt x="9377" y="1151199"/>
                  </a:lnTo>
                  <a:lnTo>
                    <a:pt x="844844" y="315654"/>
                  </a:lnTo>
                  <a:lnTo>
                    <a:pt x="854222" y="306276"/>
                  </a:lnTo>
                  <a:lnTo>
                    <a:pt x="1463297" y="306276"/>
                  </a:lnTo>
                  <a:lnTo>
                    <a:pt x="1412424" y="255481"/>
                  </a:lnTo>
                  <a:cubicBezTo>
                    <a:pt x="1353970" y="197027"/>
                    <a:pt x="1353970" y="102314"/>
                    <a:pt x="1412424" y="43782"/>
                  </a:cubicBezTo>
                  <a:cubicBezTo>
                    <a:pt x="1470877" y="-14594"/>
                    <a:pt x="1565669" y="-14594"/>
                    <a:pt x="1624123" y="43782"/>
                  </a:cubicBezTo>
                  <a:lnTo>
                    <a:pt x="2204128" y="623708"/>
                  </a:lnTo>
                  <a:cubicBezTo>
                    <a:pt x="2262582" y="682162"/>
                    <a:pt x="2262582" y="777032"/>
                    <a:pt x="2204128" y="83548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94" name="Google Shape;1094;p105"/>
            <p:cNvSpPr/>
            <p:nvPr/>
          </p:nvSpPr>
          <p:spPr>
            <a:xfrm>
              <a:off x="4901912" y="1882577"/>
              <a:ext cx="2266801" cy="1477988"/>
            </a:xfrm>
            <a:custGeom>
              <a:avLst/>
              <a:gdLst/>
              <a:ahLst/>
              <a:cxnLst/>
              <a:rect l="l" t="t" r="r" b="b"/>
              <a:pathLst>
                <a:path w="2266801" h="1477988" extrusionOk="0">
                  <a:moveTo>
                    <a:pt x="2220148" y="626424"/>
                  </a:moveTo>
                  <a:lnTo>
                    <a:pt x="1640222" y="46575"/>
                  </a:lnTo>
                  <a:cubicBezTo>
                    <a:pt x="1610135" y="16489"/>
                    <a:pt x="1570202" y="0"/>
                    <a:pt x="1527768" y="0"/>
                  </a:cubicBezTo>
                  <a:cubicBezTo>
                    <a:pt x="1485257" y="0"/>
                    <a:pt x="1445324" y="16489"/>
                    <a:pt x="1415237" y="46575"/>
                  </a:cubicBezTo>
                  <a:cubicBezTo>
                    <a:pt x="1353267" y="108624"/>
                    <a:pt x="1353267" y="209511"/>
                    <a:pt x="1415237" y="271482"/>
                  </a:cubicBezTo>
                  <a:lnTo>
                    <a:pt x="1450090" y="306257"/>
                  </a:lnTo>
                  <a:lnTo>
                    <a:pt x="873055" y="306257"/>
                  </a:lnTo>
                  <a:lnTo>
                    <a:pt x="854300" y="325012"/>
                  </a:lnTo>
                  <a:lnTo>
                    <a:pt x="1495337" y="325012"/>
                  </a:lnTo>
                  <a:lnTo>
                    <a:pt x="1428522" y="258197"/>
                  </a:lnTo>
                  <a:cubicBezTo>
                    <a:pt x="1373819" y="203572"/>
                    <a:pt x="1373819" y="114485"/>
                    <a:pt x="1428522" y="59782"/>
                  </a:cubicBezTo>
                  <a:cubicBezTo>
                    <a:pt x="1455014" y="33291"/>
                    <a:pt x="1490258" y="18755"/>
                    <a:pt x="1527768" y="18755"/>
                  </a:cubicBezTo>
                  <a:cubicBezTo>
                    <a:pt x="1565200" y="18755"/>
                    <a:pt x="1600445" y="33291"/>
                    <a:pt x="1626937" y="59782"/>
                  </a:cubicBezTo>
                  <a:lnTo>
                    <a:pt x="2206941" y="639709"/>
                  </a:lnTo>
                  <a:cubicBezTo>
                    <a:pt x="2233433" y="666201"/>
                    <a:pt x="2248047" y="701445"/>
                    <a:pt x="2248047" y="738955"/>
                  </a:cubicBezTo>
                  <a:cubicBezTo>
                    <a:pt x="2248047" y="776466"/>
                    <a:pt x="2233433" y="811710"/>
                    <a:pt x="2206941" y="838202"/>
                  </a:cubicBezTo>
                  <a:lnTo>
                    <a:pt x="1626937" y="1418206"/>
                  </a:lnTo>
                  <a:cubicBezTo>
                    <a:pt x="1600523" y="1444698"/>
                    <a:pt x="1565279" y="1459233"/>
                    <a:pt x="1527847" y="1459233"/>
                  </a:cubicBezTo>
                  <a:cubicBezTo>
                    <a:pt x="1490336" y="1459233"/>
                    <a:pt x="1455092" y="1444620"/>
                    <a:pt x="1428522" y="1418206"/>
                  </a:cubicBezTo>
                  <a:cubicBezTo>
                    <a:pt x="1373819" y="1363582"/>
                    <a:pt x="1373819" y="1274495"/>
                    <a:pt x="1428522" y="1219714"/>
                  </a:cubicBezTo>
                  <a:lnTo>
                    <a:pt x="1487679" y="1160557"/>
                  </a:lnTo>
                  <a:lnTo>
                    <a:pt x="18833" y="1160557"/>
                  </a:lnTo>
                  <a:lnTo>
                    <a:pt x="0" y="1179390"/>
                  </a:lnTo>
                  <a:lnTo>
                    <a:pt x="1442354" y="1179390"/>
                  </a:lnTo>
                  <a:lnTo>
                    <a:pt x="1415237" y="1206507"/>
                  </a:lnTo>
                  <a:cubicBezTo>
                    <a:pt x="1353188" y="1268556"/>
                    <a:pt x="1353188" y="1369521"/>
                    <a:pt x="1415237" y="1431491"/>
                  </a:cubicBezTo>
                  <a:cubicBezTo>
                    <a:pt x="1445324" y="1461500"/>
                    <a:pt x="1485335" y="1477989"/>
                    <a:pt x="1527847" y="1477989"/>
                  </a:cubicBezTo>
                  <a:cubicBezTo>
                    <a:pt x="1570358" y="1477989"/>
                    <a:pt x="1610213" y="1461500"/>
                    <a:pt x="1640222" y="1431491"/>
                  </a:cubicBezTo>
                  <a:lnTo>
                    <a:pt x="2220148" y="851487"/>
                  </a:lnTo>
                  <a:cubicBezTo>
                    <a:pt x="2250235" y="821400"/>
                    <a:pt x="2266802" y="781467"/>
                    <a:pt x="2266802" y="738955"/>
                  </a:cubicBezTo>
                  <a:cubicBezTo>
                    <a:pt x="2266802" y="696444"/>
                    <a:pt x="2250235" y="656432"/>
                    <a:pt x="2220148" y="6264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095" name="Google Shape;1095;p105"/>
          <p:cNvSpPr/>
          <p:nvPr/>
        </p:nvSpPr>
        <p:spPr>
          <a:xfrm>
            <a:off x="4807807" y="2339421"/>
            <a:ext cx="296566" cy="296566"/>
          </a:xfrm>
          <a:custGeom>
            <a:avLst/>
            <a:gdLst/>
            <a:ahLst/>
            <a:cxnLst/>
            <a:rect l="l" t="t" r="r" b="b"/>
            <a:pathLst>
              <a:path w="296566" h="296566" extrusionOk="0">
                <a:moveTo>
                  <a:pt x="0" y="296567"/>
                </a:moveTo>
                <a:lnTo>
                  <a:pt x="0" y="0"/>
                </a:lnTo>
                <a:lnTo>
                  <a:pt x="29656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096" name="Google Shape;1096;p105"/>
          <p:cNvGrpSpPr/>
          <p:nvPr/>
        </p:nvGrpSpPr>
        <p:grpSpPr>
          <a:xfrm>
            <a:off x="6917769" y="1159563"/>
            <a:ext cx="2266802" cy="1477988"/>
            <a:chOff x="7011873" y="1882577"/>
            <a:chExt cx="2266802" cy="1477988"/>
          </a:xfrm>
        </p:grpSpPr>
        <p:sp>
          <p:nvSpPr>
            <p:cNvPr id="1097" name="Google Shape;1097;p105"/>
            <p:cNvSpPr/>
            <p:nvPr/>
          </p:nvSpPr>
          <p:spPr>
            <a:xfrm>
              <a:off x="7021329" y="1891935"/>
              <a:ext cx="2247968" cy="1459252"/>
            </a:xfrm>
            <a:custGeom>
              <a:avLst/>
              <a:gdLst/>
              <a:ahLst/>
              <a:cxnLst/>
              <a:rect l="l" t="t" r="r" b="b"/>
              <a:pathLst>
                <a:path w="2247968" h="1459252" extrusionOk="0">
                  <a:moveTo>
                    <a:pt x="2204128" y="835486"/>
                  </a:moveTo>
                  <a:lnTo>
                    <a:pt x="1624123" y="1415491"/>
                  </a:lnTo>
                  <a:cubicBezTo>
                    <a:pt x="1594974" y="1444640"/>
                    <a:pt x="1556605" y="1459253"/>
                    <a:pt x="1518391" y="1459253"/>
                  </a:cubicBezTo>
                  <a:cubicBezTo>
                    <a:pt x="1479943" y="1459253"/>
                    <a:pt x="1441729" y="1444640"/>
                    <a:pt x="1412424" y="1415491"/>
                  </a:cubicBezTo>
                  <a:cubicBezTo>
                    <a:pt x="1353970" y="1357115"/>
                    <a:pt x="1353970" y="1262245"/>
                    <a:pt x="1412424" y="1203792"/>
                  </a:cubicBezTo>
                  <a:lnTo>
                    <a:pt x="1455560" y="1160576"/>
                  </a:lnTo>
                  <a:lnTo>
                    <a:pt x="0" y="1160576"/>
                  </a:lnTo>
                  <a:lnTo>
                    <a:pt x="9377" y="1151199"/>
                  </a:lnTo>
                  <a:lnTo>
                    <a:pt x="844844" y="315654"/>
                  </a:lnTo>
                  <a:lnTo>
                    <a:pt x="854222" y="306276"/>
                  </a:lnTo>
                  <a:lnTo>
                    <a:pt x="1463297" y="306276"/>
                  </a:lnTo>
                  <a:lnTo>
                    <a:pt x="1412424" y="255481"/>
                  </a:lnTo>
                  <a:cubicBezTo>
                    <a:pt x="1353970" y="197027"/>
                    <a:pt x="1353970" y="102314"/>
                    <a:pt x="1412424" y="43782"/>
                  </a:cubicBezTo>
                  <a:cubicBezTo>
                    <a:pt x="1470877" y="-14594"/>
                    <a:pt x="1565669" y="-14594"/>
                    <a:pt x="1624123" y="43782"/>
                  </a:cubicBezTo>
                  <a:lnTo>
                    <a:pt x="2204128" y="623708"/>
                  </a:lnTo>
                  <a:cubicBezTo>
                    <a:pt x="2262582" y="682162"/>
                    <a:pt x="2262582" y="777032"/>
                    <a:pt x="2204128" y="83548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098" name="Google Shape;1098;p105"/>
            <p:cNvSpPr/>
            <p:nvPr/>
          </p:nvSpPr>
          <p:spPr>
            <a:xfrm>
              <a:off x="7011873" y="1882577"/>
              <a:ext cx="2266801" cy="1477988"/>
            </a:xfrm>
            <a:custGeom>
              <a:avLst/>
              <a:gdLst/>
              <a:ahLst/>
              <a:cxnLst/>
              <a:rect l="l" t="t" r="r" b="b"/>
              <a:pathLst>
                <a:path w="2266801" h="1477988" extrusionOk="0">
                  <a:moveTo>
                    <a:pt x="2220148" y="626424"/>
                  </a:moveTo>
                  <a:lnTo>
                    <a:pt x="1640222" y="46575"/>
                  </a:lnTo>
                  <a:cubicBezTo>
                    <a:pt x="1610135" y="16489"/>
                    <a:pt x="1570202" y="0"/>
                    <a:pt x="1527768" y="0"/>
                  </a:cubicBezTo>
                  <a:cubicBezTo>
                    <a:pt x="1485257" y="0"/>
                    <a:pt x="1445324" y="16489"/>
                    <a:pt x="1415237" y="46575"/>
                  </a:cubicBezTo>
                  <a:cubicBezTo>
                    <a:pt x="1353267" y="108624"/>
                    <a:pt x="1353267" y="209511"/>
                    <a:pt x="1415237" y="271482"/>
                  </a:cubicBezTo>
                  <a:lnTo>
                    <a:pt x="1450090" y="306257"/>
                  </a:lnTo>
                  <a:lnTo>
                    <a:pt x="873055" y="306257"/>
                  </a:lnTo>
                  <a:lnTo>
                    <a:pt x="854300" y="325012"/>
                  </a:lnTo>
                  <a:lnTo>
                    <a:pt x="1495337" y="325012"/>
                  </a:lnTo>
                  <a:lnTo>
                    <a:pt x="1428522" y="258197"/>
                  </a:lnTo>
                  <a:cubicBezTo>
                    <a:pt x="1373819" y="203572"/>
                    <a:pt x="1373819" y="114485"/>
                    <a:pt x="1428522" y="59782"/>
                  </a:cubicBezTo>
                  <a:cubicBezTo>
                    <a:pt x="1455014" y="33291"/>
                    <a:pt x="1490258" y="18755"/>
                    <a:pt x="1527768" y="18755"/>
                  </a:cubicBezTo>
                  <a:cubicBezTo>
                    <a:pt x="1565200" y="18755"/>
                    <a:pt x="1600445" y="33291"/>
                    <a:pt x="1626937" y="59782"/>
                  </a:cubicBezTo>
                  <a:lnTo>
                    <a:pt x="2206942" y="639709"/>
                  </a:lnTo>
                  <a:cubicBezTo>
                    <a:pt x="2233434" y="666201"/>
                    <a:pt x="2248047" y="701445"/>
                    <a:pt x="2248047" y="738955"/>
                  </a:cubicBezTo>
                  <a:cubicBezTo>
                    <a:pt x="2248047" y="776466"/>
                    <a:pt x="2233434" y="811710"/>
                    <a:pt x="2206942" y="838202"/>
                  </a:cubicBezTo>
                  <a:lnTo>
                    <a:pt x="1626937" y="1418206"/>
                  </a:lnTo>
                  <a:cubicBezTo>
                    <a:pt x="1600523" y="1444698"/>
                    <a:pt x="1565279" y="1459233"/>
                    <a:pt x="1527847" y="1459233"/>
                  </a:cubicBezTo>
                  <a:cubicBezTo>
                    <a:pt x="1490336" y="1459233"/>
                    <a:pt x="1455092" y="1444620"/>
                    <a:pt x="1428522" y="1418206"/>
                  </a:cubicBezTo>
                  <a:cubicBezTo>
                    <a:pt x="1373819" y="1363582"/>
                    <a:pt x="1373819" y="1274495"/>
                    <a:pt x="1428522" y="1219714"/>
                  </a:cubicBezTo>
                  <a:lnTo>
                    <a:pt x="1487679" y="1160557"/>
                  </a:lnTo>
                  <a:lnTo>
                    <a:pt x="18833" y="1160557"/>
                  </a:lnTo>
                  <a:lnTo>
                    <a:pt x="0" y="1179390"/>
                  </a:lnTo>
                  <a:lnTo>
                    <a:pt x="1442354" y="1179390"/>
                  </a:lnTo>
                  <a:lnTo>
                    <a:pt x="1415237" y="1206507"/>
                  </a:lnTo>
                  <a:cubicBezTo>
                    <a:pt x="1353188" y="1268556"/>
                    <a:pt x="1353188" y="1369521"/>
                    <a:pt x="1415237" y="1431491"/>
                  </a:cubicBezTo>
                  <a:cubicBezTo>
                    <a:pt x="1445324" y="1461500"/>
                    <a:pt x="1485335" y="1477989"/>
                    <a:pt x="1527847" y="1477989"/>
                  </a:cubicBezTo>
                  <a:cubicBezTo>
                    <a:pt x="1570358" y="1477989"/>
                    <a:pt x="1610213" y="1461500"/>
                    <a:pt x="1640222" y="1431491"/>
                  </a:cubicBezTo>
                  <a:lnTo>
                    <a:pt x="2220148" y="851487"/>
                  </a:lnTo>
                  <a:cubicBezTo>
                    <a:pt x="2250234" y="821400"/>
                    <a:pt x="2266801" y="781467"/>
                    <a:pt x="2266801" y="738955"/>
                  </a:cubicBezTo>
                  <a:cubicBezTo>
                    <a:pt x="2266801" y="696444"/>
                    <a:pt x="2250234" y="656432"/>
                    <a:pt x="2220148" y="6264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099" name="Google Shape;1099;p105"/>
          <p:cNvSpPr/>
          <p:nvPr/>
        </p:nvSpPr>
        <p:spPr>
          <a:xfrm>
            <a:off x="6917768" y="2339421"/>
            <a:ext cx="296566" cy="296566"/>
          </a:xfrm>
          <a:custGeom>
            <a:avLst/>
            <a:gdLst/>
            <a:ahLst/>
            <a:cxnLst/>
            <a:rect l="l" t="t" r="r" b="b"/>
            <a:pathLst>
              <a:path w="296566" h="296566" extrusionOk="0">
                <a:moveTo>
                  <a:pt x="0" y="296567"/>
                </a:moveTo>
                <a:lnTo>
                  <a:pt x="0" y="0"/>
                </a:lnTo>
                <a:lnTo>
                  <a:pt x="29656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100" name="Google Shape;1100;p105"/>
          <p:cNvSpPr txBox="1"/>
          <p:nvPr/>
        </p:nvSpPr>
        <p:spPr>
          <a:xfrm>
            <a:off x="925166" y="3512193"/>
            <a:ext cx="1516500" cy="13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accent1"/>
                </a:solidFill>
                <a:latin typeface="Georgia" panose="02040502050405020303"/>
                <a:ea typeface="Georgia" panose="02040502050405020303"/>
                <a:cs typeface="Georgia" panose="02040502050405020303"/>
                <a:sym typeface="Georgia" panose="02040502050405020303"/>
              </a:rPr>
              <a:t>Liable to Tax</a:t>
            </a:r>
            <a:endParaRPr lang="en-US" sz="14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0"/>
              </a:spcBef>
              <a:spcAft>
                <a:spcPts val="0"/>
              </a:spcAft>
              <a:buNone/>
            </a:pPr>
            <a:r>
              <a:rPr lang="en-US" sz="1100">
                <a:solidFill>
                  <a:schemeClr val="dk1"/>
                </a:solidFill>
                <a:latin typeface="Georgia" panose="02040502050405020303"/>
                <a:ea typeface="Georgia" panose="02040502050405020303"/>
                <a:cs typeface="Georgia" panose="02040502050405020303"/>
                <a:sym typeface="Georgia" panose="02040502050405020303"/>
              </a:rPr>
              <a:t>Resident means person liable to tax by domicile, residence, or place of management; excludes source-only taxpayers</a:t>
            </a:r>
            <a:endParaRPr lang="en-US" sz="1100">
              <a:solidFill>
                <a:schemeClr val="dk1"/>
              </a:solidFill>
              <a:latin typeface="Georgia" panose="02040502050405020303"/>
              <a:ea typeface="Georgia" panose="02040502050405020303"/>
              <a:cs typeface="Georgia" panose="02040502050405020303"/>
              <a:sym typeface="Georgia" panose="02040502050405020303"/>
            </a:endParaRPr>
          </a:p>
        </p:txBody>
      </p:sp>
      <p:cxnSp>
        <p:nvCxnSpPr>
          <p:cNvPr id="1101" name="Google Shape;1101;p105"/>
          <p:cNvCxnSpPr>
            <a:stCxn id="1076" idx="3"/>
            <a:endCxn id="1076" idx="6"/>
          </p:cNvCxnSpPr>
          <p:nvPr/>
        </p:nvCxnSpPr>
        <p:spPr>
          <a:xfrm>
            <a:off x="2724260" y="2778764"/>
            <a:ext cx="15600" cy="2252700"/>
          </a:xfrm>
          <a:prstGeom prst="straightConnector1">
            <a:avLst/>
          </a:prstGeom>
          <a:noFill/>
          <a:ln w="12700" cap="flat" cmpd="sng">
            <a:solidFill>
              <a:schemeClr val="lt2"/>
            </a:solidFill>
            <a:prstDash val="solid"/>
            <a:miter lim="8000"/>
            <a:headEnd type="none" w="sm" len="sm"/>
            <a:tailEnd type="none" w="sm" len="sm"/>
          </a:ln>
        </p:spPr>
      </p:cxnSp>
      <p:sp>
        <p:nvSpPr>
          <p:cNvPr id="1102" name="Google Shape;1102;p105"/>
          <p:cNvSpPr txBox="1"/>
          <p:nvPr/>
        </p:nvSpPr>
        <p:spPr>
          <a:xfrm>
            <a:off x="1145980" y="2826997"/>
            <a:ext cx="1074900" cy="646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accent1"/>
                </a:solidFill>
                <a:latin typeface="Arial" panose="020B0604020202020204"/>
                <a:ea typeface="Arial" panose="020B0604020202020204"/>
                <a:cs typeface="Arial" panose="020B0604020202020204"/>
                <a:sym typeface="Arial" panose="020B0604020202020204"/>
              </a:rPr>
              <a:t>01</a:t>
            </a:r>
            <a:endParaRPr sz="2800">
              <a:solidFill>
                <a:schemeClr val="dk1"/>
              </a:solidFill>
              <a:latin typeface="Arial" panose="020B0604020202020204"/>
              <a:ea typeface="Arial" panose="020B0604020202020204"/>
              <a:cs typeface="Arial" panose="020B0604020202020204"/>
              <a:sym typeface="Arial" panose="020B0604020202020204"/>
            </a:endParaRPr>
          </a:p>
        </p:txBody>
      </p:sp>
      <p:sp>
        <p:nvSpPr>
          <p:cNvPr id="1103" name="Google Shape;1103;p105"/>
          <p:cNvSpPr txBox="1"/>
          <p:nvPr/>
        </p:nvSpPr>
        <p:spPr>
          <a:xfrm>
            <a:off x="2994412" y="3512193"/>
            <a:ext cx="1516500" cy="13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accent1"/>
                </a:solidFill>
                <a:latin typeface="Georgia" panose="02040502050405020303"/>
                <a:ea typeface="Georgia" panose="02040502050405020303"/>
                <a:cs typeface="Georgia" panose="02040502050405020303"/>
                <a:sym typeface="Georgia" panose="02040502050405020303"/>
              </a:rPr>
              <a:t>Permanent Home</a:t>
            </a:r>
            <a:endParaRPr lang="en-US" sz="14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0"/>
              </a:spcBef>
              <a:spcAft>
                <a:spcPts val="0"/>
              </a:spcAft>
              <a:buNone/>
            </a:pPr>
            <a:r>
              <a:rPr lang="en-US" sz="1100">
                <a:solidFill>
                  <a:schemeClr val="dk1"/>
                </a:solidFill>
                <a:latin typeface="Georgia" panose="02040502050405020303"/>
                <a:ea typeface="Georgia" panose="02040502050405020303"/>
                <a:cs typeface="Georgia" panose="02040502050405020303"/>
                <a:sym typeface="Georgia" panose="02040502050405020303"/>
              </a:rPr>
              <a:t>Resident of State where permanent home is available; rented long-term qualifies, short-term stays do not</a:t>
            </a:r>
            <a:endParaRPr lang="en-US" sz="11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04" name="Google Shape;1104;p105"/>
          <p:cNvSpPr txBox="1"/>
          <p:nvPr/>
        </p:nvSpPr>
        <p:spPr>
          <a:xfrm>
            <a:off x="3215226" y="2826997"/>
            <a:ext cx="1074900" cy="646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accent1"/>
                </a:solidFill>
                <a:latin typeface="Arial" panose="020B0604020202020204"/>
                <a:ea typeface="Arial" panose="020B0604020202020204"/>
                <a:cs typeface="Arial" panose="020B0604020202020204"/>
                <a:sym typeface="Arial" panose="020B0604020202020204"/>
              </a:rPr>
              <a:t>02</a:t>
            </a:r>
            <a:endParaRPr sz="2800">
              <a:solidFill>
                <a:schemeClr val="dk1"/>
              </a:solidFill>
              <a:latin typeface="Arial" panose="020B0604020202020204"/>
              <a:ea typeface="Arial" panose="020B0604020202020204"/>
              <a:cs typeface="Arial" panose="020B0604020202020204"/>
              <a:sym typeface="Arial" panose="020B0604020202020204"/>
            </a:endParaRPr>
          </a:p>
        </p:txBody>
      </p:sp>
      <p:sp>
        <p:nvSpPr>
          <p:cNvPr id="1105" name="Google Shape;1105;p105"/>
          <p:cNvSpPr txBox="1"/>
          <p:nvPr/>
        </p:nvSpPr>
        <p:spPr>
          <a:xfrm>
            <a:off x="5136888" y="3512193"/>
            <a:ext cx="1516500" cy="13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accent1"/>
                </a:solidFill>
                <a:latin typeface="Georgia" panose="02040502050405020303"/>
                <a:ea typeface="Georgia" panose="02040502050405020303"/>
                <a:cs typeface="Georgia" panose="02040502050405020303"/>
                <a:sym typeface="Georgia" panose="02040502050405020303"/>
              </a:rPr>
              <a:t>Centre of Vital Interests</a:t>
            </a:r>
            <a:endParaRPr lang="en-US" sz="14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0"/>
              </a:spcBef>
              <a:spcAft>
                <a:spcPts val="0"/>
              </a:spcAft>
              <a:buNone/>
            </a:pPr>
            <a:r>
              <a:rPr lang="en-US" sz="1100">
                <a:solidFill>
                  <a:schemeClr val="dk1"/>
                </a:solidFill>
                <a:latin typeface="Georgia" panose="02040502050405020303"/>
                <a:ea typeface="Georgia" panose="02040502050405020303"/>
                <a:cs typeface="Georgia" panose="02040502050405020303"/>
                <a:sym typeface="Georgia" panose="02040502050405020303"/>
              </a:rPr>
              <a:t>Applied when permanent home exists in both or neither State; focuses on personal, family, and economic ties</a:t>
            </a:r>
            <a:endParaRPr lang="en-US" sz="11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06" name="Google Shape;1106;p105"/>
          <p:cNvSpPr txBox="1"/>
          <p:nvPr/>
        </p:nvSpPr>
        <p:spPr>
          <a:xfrm>
            <a:off x="5357702" y="2826997"/>
            <a:ext cx="1074900" cy="646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accent1"/>
                </a:solidFill>
                <a:latin typeface="Arial" panose="020B0604020202020204"/>
                <a:ea typeface="Arial" panose="020B0604020202020204"/>
                <a:cs typeface="Arial" panose="020B0604020202020204"/>
                <a:sym typeface="Arial" panose="020B0604020202020204"/>
              </a:rPr>
              <a:t>03</a:t>
            </a:r>
            <a:endParaRPr sz="2800">
              <a:solidFill>
                <a:schemeClr val="dk1"/>
              </a:solidFill>
              <a:latin typeface="Arial" panose="020B0604020202020204"/>
              <a:ea typeface="Arial" panose="020B0604020202020204"/>
              <a:cs typeface="Arial" panose="020B0604020202020204"/>
              <a:sym typeface="Arial" panose="020B0604020202020204"/>
            </a:endParaRPr>
          </a:p>
        </p:txBody>
      </p:sp>
      <p:sp>
        <p:nvSpPr>
          <p:cNvPr id="1107" name="Google Shape;1107;p105"/>
          <p:cNvSpPr txBox="1"/>
          <p:nvPr/>
        </p:nvSpPr>
        <p:spPr>
          <a:xfrm>
            <a:off x="7244021" y="3512193"/>
            <a:ext cx="1516500" cy="13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accent1"/>
                </a:solidFill>
                <a:latin typeface="Georgia" panose="02040502050405020303"/>
                <a:ea typeface="Georgia" panose="02040502050405020303"/>
                <a:cs typeface="Georgia" panose="02040502050405020303"/>
                <a:sym typeface="Georgia" panose="02040502050405020303"/>
              </a:rPr>
              <a:t>Habitual Abode</a:t>
            </a:r>
            <a:endParaRPr lang="en-US" sz="14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0"/>
              </a:spcBef>
              <a:spcAft>
                <a:spcPts val="0"/>
              </a:spcAft>
              <a:buNone/>
            </a:pPr>
            <a:r>
              <a:rPr lang="en-US" sz="1100">
                <a:solidFill>
                  <a:schemeClr val="dk1"/>
                </a:solidFill>
                <a:latin typeface="Georgia" panose="02040502050405020303"/>
                <a:ea typeface="Georgia" panose="02040502050405020303"/>
                <a:cs typeface="Georgia" panose="02040502050405020303"/>
                <a:sym typeface="Georgia" panose="02040502050405020303"/>
              </a:rPr>
              <a:t>Applied when CVI cannot be determined; State where individual has continuous and persistent stay over lengthy period</a:t>
            </a:r>
            <a:endParaRPr lang="en-US" sz="11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08" name="Google Shape;1108;p105"/>
          <p:cNvSpPr txBox="1"/>
          <p:nvPr/>
        </p:nvSpPr>
        <p:spPr>
          <a:xfrm>
            <a:off x="7464835" y="2826997"/>
            <a:ext cx="1074900" cy="646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accent1"/>
                </a:solidFill>
                <a:latin typeface="Arial" panose="020B0604020202020204"/>
                <a:ea typeface="Arial" panose="020B0604020202020204"/>
                <a:cs typeface="Arial" panose="020B0604020202020204"/>
                <a:sym typeface="Arial" panose="020B0604020202020204"/>
              </a:rPr>
              <a:t>04</a:t>
            </a:r>
            <a:endParaRPr sz="2800">
              <a:solidFill>
                <a:schemeClr val="dk1"/>
              </a:solidFill>
              <a:latin typeface="Arial" panose="020B0604020202020204"/>
              <a:ea typeface="Arial" panose="020B0604020202020204"/>
              <a:cs typeface="Arial" panose="020B0604020202020204"/>
              <a:sym typeface="Arial" panose="020B0604020202020204"/>
            </a:endParaRPr>
          </a:p>
        </p:txBody>
      </p:sp>
      <p:sp>
        <p:nvSpPr>
          <p:cNvPr id="1109" name="Google Shape;1109;p105"/>
          <p:cNvSpPr txBox="1"/>
          <p:nvPr/>
        </p:nvSpPr>
        <p:spPr>
          <a:xfrm>
            <a:off x="9406911" y="3512193"/>
            <a:ext cx="1516500" cy="139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accent1"/>
                </a:solidFill>
                <a:latin typeface="Georgia" panose="02040502050405020303"/>
                <a:ea typeface="Georgia" panose="02040502050405020303"/>
                <a:cs typeface="Georgia" panose="02040502050405020303"/>
                <a:sym typeface="Georgia" panose="02040502050405020303"/>
              </a:rPr>
              <a:t>Nationality / Mutual Agreement</a:t>
            </a:r>
            <a:endParaRPr lang="en-US" sz="14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0"/>
              </a:spcBef>
              <a:spcAft>
                <a:spcPts val="0"/>
              </a:spcAft>
              <a:buNone/>
            </a:pPr>
            <a:r>
              <a:rPr lang="en-US" sz="1100">
                <a:solidFill>
                  <a:schemeClr val="dk1"/>
                </a:solidFill>
                <a:latin typeface="Georgia" panose="02040502050405020303"/>
                <a:ea typeface="Georgia" panose="02040502050405020303"/>
                <a:cs typeface="Georgia" panose="02040502050405020303"/>
                <a:sym typeface="Georgia" panose="02040502050405020303"/>
              </a:rPr>
              <a:t>If habitual abode in both or neither State, residency by nationality; competent authorities settle by mutual agreement</a:t>
            </a:r>
            <a:endParaRPr lang="en-US" sz="11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10" name="Google Shape;1110;p105"/>
          <p:cNvSpPr txBox="1"/>
          <p:nvPr/>
        </p:nvSpPr>
        <p:spPr>
          <a:xfrm>
            <a:off x="9627725" y="2826997"/>
            <a:ext cx="1074900" cy="646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accent1"/>
                </a:solidFill>
                <a:latin typeface="Arial" panose="020B0604020202020204"/>
                <a:ea typeface="Arial" panose="020B0604020202020204"/>
                <a:cs typeface="Arial" panose="020B0604020202020204"/>
                <a:sym typeface="Arial" panose="020B0604020202020204"/>
              </a:rPr>
              <a:t>05</a:t>
            </a:r>
            <a:endParaRPr sz="2800">
              <a:solidFill>
                <a:schemeClr val="dk1"/>
              </a:solidFill>
              <a:latin typeface="Arial" panose="020B0604020202020204"/>
              <a:ea typeface="Arial" panose="020B0604020202020204"/>
              <a:cs typeface="Arial" panose="020B0604020202020204"/>
              <a:sym typeface="Arial" panose="020B0604020202020204"/>
            </a:endParaRPr>
          </a:p>
        </p:txBody>
      </p:sp>
      <p:sp>
        <p:nvSpPr>
          <p:cNvPr id="1111" name="Google Shape;1111;p105"/>
          <p:cNvSpPr/>
          <p:nvPr/>
        </p:nvSpPr>
        <p:spPr>
          <a:xfrm>
            <a:off x="1582999" y="1671242"/>
            <a:ext cx="456553" cy="457200"/>
          </a:xfrm>
          <a:custGeom>
            <a:avLst/>
            <a:gdLst/>
            <a:ahLst/>
            <a:cxnLst/>
            <a:rect l="l" t="t" r="r" b="b"/>
            <a:pathLst>
              <a:path w="704" h="705" extrusionOk="0">
                <a:moveTo>
                  <a:pt x="0" y="0"/>
                </a:moveTo>
                <a:lnTo>
                  <a:pt x="0" y="705"/>
                </a:lnTo>
                <a:lnTo>
                  <a:pt x="704" y="705"/>
                </a:lnTo>
                <a:lnTo>
                  <a:pt x="704" y="0"/>
                </a:lnTo>
                <a:lnTo>
                  <a:pt x="0" y="0"/>
                </a:lnTo>
                <a:close/>
                <a:moveTo>
                  <a:pt x="673" y="674"/>
                </a:moveTo>
                <a:lnTo>
                  <a:pt x="31" y="674"/>
                </a:lnTo>
                <a:lnTo>
                  <a:pt x="31" y="31"/>
                </a:lnTo>
                <a:lnTo>
                  <a:pt x="673" y="31"/>
                </a:lnTo>
                <a:lnTo>
                  <a:pt x="673" y="674"/>
                </a:lnTo>
                <a:close/>
                <a:moveTo>
                  <a:pt x="192" y="376"/>
                </a:moveTo>
                <a:lnTo>
                  <a:pt x="65" y="376"/>
                </a:lnTo>
                <a:lnTo>
                  <a:pt x="65" y="625"/>
                </a:lnTo>
                <a:lnTo>
                  <a:pt x="192" y="625"/>
                </a:lnTo>
                <a:lnTo>
                  <a:pt x="192" y="376"/>
                </a:lnTo>
                <a:close/>
                <a:moveTo>
                  <a:pt x="163" y="596"/>
                </a:moveTo>
                <a:lnTo>
                  <a:pt x="94" y="596"/>
                </a:lnTo>
                <a:lnTo>
                  <a:pt x="94" y="406"/>
                </a:lnTo>
                <a:lnTo>
                  <a:pt x="163" y="406"/>
                </a:lnTo>
                <a:lnTo>
                  <a:pt x="163" y="596"/>
                </a:lnTo>
                <a:close/>
                <a:moveTo>
                  <a:pt x="341" y="290"/>
                </a:moveTo>
                <a:lnTo>
                  <a:pt x="214" y="290"/>
                </a:lnTo>
                <a:lnTo>
                  <a:pt x="214" y="625"/>
                </a:lnTo>
                <a:lnTo>
                  <a:pt x="341" y="625"/>
                </a:lnTo>
                <a:lnTo>
                  <a:pt x="341" y="290"/>
                </a:lnTo>
                <a:close/>
                <a:moveTo>
                  <a:pt x="312" y="596"/>
                </a:moveTo>
                <a:lnTo>
                  <a:pt x="243" y="596"/>
                </a:lnTo>
                <a:lnTo>
                  <a:pt x="243" y="319"/>
                </a:lnTo>
                <a:lnTo>
                  <a:pt x="312" y="319"/>
                </a:lnTo>
                <a:lnTo>
                  <a:pt x="312" y="596"/>
                </a:lnTo>
                <a:close/>
                <a:moveTo>
                  <a:pt x="490" y="328"/>
                </a:moveTo>
                <a:lnTo>
                  <a:pt x="363" y="328"/>
                </a:lnTo>
                <a:lnTo>
                  <a:pt x="363" y="625"/>
                </a:lnTo>
                <a:lnTo>
                  <a:pt x="490" y="625"/>
                </a:lnTo>
                <a:lnTo>
                  <a:pt x="490" y="328"/>
                </a:lnTo>
                <a:close/>
                <a:moveTo>
                  <a:pt x="461" y="596"/>
                </a:moveTo>
                <a:lnTo>
                  <a:pt x="392" y="596"/>
                </a:lnTo>
                <a:lnTo>
                  <a:pt x="392" y="357"/>
                </a:lnTo>
                <a:lnTo>
                  <a:pt x="461" y="357"/>
                </a:lnTo>
                <a:lnTo>
                  <a:pt x="461" y="596"/>
                </a:lnTo>
                <a:close/>
                <a:moveTo>
                  <a:pt x="639" y="193"/>
                </a:moveTo>
                <a:lnTo>
                  <a:pt x="512" y="193"/>
                </a:lnTo>
                <a:lnTo>
                  <a:pt x="512" y="625"/>
                </a:lnTo>
                <a:lnTo>
                  <a:pt x="639" y="625"/>
                </a:lnTo>
                <a:lnTo>
                  <a:pt x="639" y="193"/>
                </a:lnTo>
                <a:close/>
                <a:moveTo>
                  <a:pt x="610" y="596"/>
                </a:moveTo>
                <a:lnTo>
                  <a:pt x="541" y="596"/>
                </a:lnTo>
                <a:lnTo>
                  <a:pt x="541" y="224"/>
                </a:lnTo>
                <a:lnTo>
                  <a:pt x="610" y="224"/>
                </a:lnTo>
                <a:lnTo>
                  <a:pt x="610" y="5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112" name="Google Shape;1112;p105"/>
          <p:cNvSpPr/>
          <p:nvPr/>
        </p:nvSpPr>
        <p:spPr>
          <a:xfrm>
            <a:off x="3621041" y="1671242"/>
            <a:ext cx="457200" cy="456048"/>
          </a:xfrm>
          <a:custGeom>
            <a:avLst/>
            <a:gdLst/>
            <a:ahLst/>
            <a:cxnLst/>
            <a:rect l="l" t="t" r="r" b="b"/>
            <a:pathLst>
              <a:path w="347" h="346" extrusionOk="0">
                <a:moveTo>
                  <a:pt x="0" y="0"/>
                </a:moveTo>
                <a:cubicBezTo>
                  <a:pt x="0" y="346"/>
                  <a:pt x="0" y="346"/>
                  <a:pt x="0" y="346"/>
                </a:cubicBezTo>
                <a:cubicBezTo>
                  <a:pt x="347" y="346"/>
                  <a:pt x="347" y="346"/>
                  <a:pt x="347" y="346"/>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48" y="309"/>
                </a:moveTo>
                <a:cubicBezTo>
                  <a:pt x="133" y="224"/>
                  <a:pt x="133" y="224"/>
                  <a:pt x="133" y="224"/>
                </a:cubicBezTo>
                <a:cubicBezTo>
                  <a:pt x="153" y="241"/>
                  <a:pt x="178" y="250"/>
                  <a:pt x="204" y="250"/>
                </a:cubicBezTo>
                <a:cubicBezTo>
                  <a:pt x="233" y="250"/>
                  <a:pt x="260" y="239"/>
                  <a:pt x="280" y="219"/>
                </a:cubicBezTo>
                <a:cubicBezTo>
                  <a:pt x="322" y="177"/>
                  <a:pt x="322" y="109"/>
                  <a:pt x="280" y="67"/>
                </a:cubicBezTo>
                <a:cubicBezTo>
                  <a:pt x="260" y="46"/>
                  <a:pt x="233" y="35"/>
                  <a:pt x="204" y="35"/>
                </a:cubicBezTo>
                <a:cubicBezTo>
                  <a:pt x="175" y="35"/>
                  <a:pt x="148" y="46"/>
                  <a:pt x="128" y="67"/>
                </a:cubicBezTo>
                <a:cubicBezTo>
                  <a:pt x="88" y="107"/>
                  <a:pt x="86" y="171"/>
                  <a:pt x="123" y="214"/>
                </a:cubicBezTo>
                <a:cubicBezTo>
                  <a:pt x="37" y="299"/>
                  <a:pt x="37" y="299"/>
                  <a:pt x="37" y="299"/>
                </a:cubicBezTo>
                <a:lnTo>
                  <a:pt x="48" y="309"/>
                </a:lnTo>
                <a:close/>
                <a:moveTo>
                  <a:pt x="270" y="208"/>
                </a:moveTo>
                <a:cubicBezTo>
                  <a:pt x="252" y="226"/>
                  <a:pt x="229" y="236"/>
                  <a:pt x="204" y="236"/>
                </a:cubicBezTo>
                <a:cubicBezTo>
                  <a:pt x="179" y="236"/>
                  <a:pt x="156" y="226"/>
                  <a:pt x="138" y="208"/>
                </a:cubicBezTo>
                <a:cubicBezTo>
                  <a:pt x="134" y="204"/>
                  <a:pt x="129" y="199"/>
                  <a:pt x="126" y="193"/>
                </a:cubicBezTo>
                <a:cubicBezTo>
                  <a:pt x="139" y="193"/>
                  <a:pt x="139" y="193"/>
                  <a:pt x="139" y="193"/>
                </a:cubicBezTo>
                <a:cubicBezTo>
                  <a:pt x="178" y="193"/>
                  <a:pt x="178" y="193"/>
                  <a:pt x="178" y="193"/>
                </a:cubicBezTo>
                <a:cubicBezTo>
                  <a:pt x="193" y="193"/>
                  <a:pt x="193" y="193"/>
                  <a:pt x="193" y="193"/>
                </a:cubicBezTo>
                <a:cubicBezTo>
                  <a:pt x="217" y="193"/>
                  <a:pt x="217" y="193"/>
                  <a:pt x="217" y="193"/>
                </a:cubicBezTo>
                <a:cubicBezTo>
                  <a:pt x="231" y="193"/>
                  <a:pt x="231" y="193"/>
                  <a:pt x="231" y="193"/>
                </a:cubicBezTo>
                <a:cubicBezTo>
                  <a:pt x="270" y="193"/>
                  <a:pt x="270" y="193"/>
                  <a:pt x="270" y="193"/>
                </a:cubicBezTo>
                <a:cubicBezTo>
                  <a:pt x="282" y="193"/>
                  <a:pt x="282" y="193"/>
                  <a:pt x="282" y="193"/>
                </a:cubicBezTo>
                <a:cubicBezTo>
                  <a:pt x="278" y="199"/>
                  <a:pt x="274" y="204"/>
                  <a:pt x="270" y="208"/>
                </a:cubicBezTo>
                <a:close/>
                <a:moveTo>
                  <a:pt x="193" y="112"/>
                </a:moveTo>
                <a:cubicBezTo>
                  <a:pt x="193" y="97"/>
                  <a:pt x="193" y="97"/>
                  <a:pt x="193" y="97"/>
                </a:cubicBezTo>
                <a:cubicBezTo>
                  <a:pt x="217" y="97"/>
                  <a:pt x="217" y="97"/>
                  <a:pt x="217" y="97"/>
                </a:cubicBezTo>
                <a:cubicBezTo>
                  <a:pt x="217" y="132"/>
                  <a:pt x="217" y="132"/>
                  <a:pt x="217" y="132"/>
                </a:cubicBezTo>
                <a:cubicBezTo>
                  <a:pt x="217" y="179"/>
                  <a:pt x="217" y="179"/>
                  <a:pt x="217" y="179"/>
                </a:cubicBezTo>
                <a:cubicBezTo>
                  <a:pt x="193" y="179"/>
                  <a:pt x="193" y="179"/>
                  <a:pt x="193" y="179"/>
                </a:cubicBezTo>
                <a:lnTo>
                  <a:pt x="193" y="112"/>
                </a:lnTo>
                <a:close/>
                <a:moveTo>
                  <a:pt x="255" y="179"/>
                </a:moveTo>
                <a:cubicBezTo>
                  <a:pt x="231" y="179"/>
                  <a:pt x="231" y="179"/>
                  <a:pt x="231" y="179"/>
                </a:cubicBezTo>
                <a:cubicBezTo>
                  <a:pt x="231" y="147"/>
                  <a:pt x="231" y="147"/>
                  <a:pt x="231" y="147"/>
                </a:cubicBezTo>
                <a:cubicBezTo>
                  <a:pt x="255" y="147"/>
                  <a:pt x="255" y="147"/>
                  <a:pt x="255" y="147"/>
                </a:cubicBezTo>
                <a:lnTo>
                  <a:pt x="255" y="179"/>
                </a:lnTo>
                <a:close/>
                <a:moveTo>
                  <a:pt x="178" y="179"/>
                </a:moveTo>
                <a:cubicBezTo>
                  <a:pt x="154" y="179"/>
                  <a:pt x="154" y="179"/>
                  <a:pt x="154" y="179"/>
                </a:cubicBezTo>
                <a:cubicBezTo>
                  <a:pt x="154" y="127"/>
                  <a:pt x="154" y="127"/>
                  <a:pt x="154" y="127"/>
                </a:cubicBezTo>
                <a:cubicBezTo>
                  <a:pt x="178" y="127"/>
                  <a:pt x="178" y="127"/>
                  <a:pt x="178" y="127"/>
                </a:cubicBezTo>
                <a:lnTo>
                  <a:pt x="178" y="179"/>
                </a:lnTo>
                <a:close/>
                <a:moveTo>
                  <a:pt x="138" y="77"/>
                </a:moveTo>
                <a:cubicBezTo>
                  <a:pt x="156" y="59"/>
                  <a:pt x="179" y="50"/>
                  <a:pt x="204" y="50"/>
                </a:cubicBezTo>
                <a:cubicBezTo>
                  <a:pt x="229" y="50"/>
                  <a:pt x="252" y="59"/>
                  <a:pt x="270" y="77"/>
                </a:cubicBezTo>
                <a:cubicBezTo>
                  <a:pt x="297" y="104"/>
                  <a:pt x="304" y="145"/>
                  <a:pt x="290" y="179"/>
                </a:cubicBezTo>
                <a:cubicBezTo>
                  <a:pt x="270" y="179"/>
                  <a:pt x="270" y="179"/>
                  <a:pt x="270" y="179"/>
                </a:cubicBezTo>
                <a:cubicBezTo>
                  <a:pt x="270" y="132"/>
                  <a:pt x="270" y="132"/>
                  <a:pt x="270" y="132"/>
                </a:cubicBezTo>
                <a:cubicBezTo>
                  <a:pt x="231" y="132"/>
                  <a:pt x="231" y="132"/>
                  <a:pt x="231" y="132"/>
                </a:cubicBezTo>
                <a:cubicBezTo>
                  <a:pt x="231" y="83"/>
                  <a:pt x="231" y="83"/>
                  <a:pt x="231" y="83"/>
                </a:cubicBezTo>
                <a:cubicBezTo>
                  <a:pt x="178" y="83"/>
                  <a:pt x="178" y="83"/>
                  <a:pt x="178" y="83"/>
                </a:cubicBezTo>
                <a:cubicBezTo>
                  <a:pt x="178" y="112"/>
                  <a:pt x="178" y="112"/>
                  <a:pt x="178" y="112"/>
                </a:cubicBezTo>
                <a:cubicBezTo>
                  <a:pt x="139" y="112"/>
                  <a:pt x="139" y="112"/>
                  <a:pt x="139" y="112"/>
                </a:cubicBezTo>
                <a:cubicBezTo>
                  <a:pt x="139" y="179"/>
                  <a:pt x="139" y="179"/>
                  <a:pt x="139" y="179"/>
                </a:cubicBezTo>
                <a:cubicBezTo>
                  <a:pt x="118" y="179"/>
                  <a:pt x="118" y="179"/>
                  <a:pt x="118" y="179"/>
                </a:cubicBezTo>
                <a:cubicBezTo>
                  <a:pt x="104" y="145"/>
                  <a:pt x="111" y="104"/>
                  <a:pt x="138" y="77"/>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1113" name="Google Shape;1113;p105"/>
          <p:cNvSpPr/>
          <p:nvPr/>
        </p:nvSpPr>
        <p:spPr>
          <a:xfrm>
            <a:off x="5696233" y="1697883"/>
            <a:ext cx="455905" cy="4572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9" y="475"/>
                </a:moveTo>
                <a:cubicBezTo>
                  <a:pt x="213" y="418"/>
                  <a:pt x="182" y="376"/>
                  <a:pt x="139" y="355"/>
                </a:cubicBezTo>
                <a:cubicBezTo>
                  <a:pt x="128" y="349"/>
                  <a:pt x="128" y="349"/>
                  <a:pt x="128" y="349"/>
                </a:cubicBezTo>
                <a:cubicBezTo>
                  <a:pt x="118" y="372"/>
                  <a:pt x="118" y="372"/>
                  <a:pt x="118" y="372"/>
                </a:cubicBezTo>
                <a:cubicBezTo>
                  <a:pt x="79" y="304"/>
                  <a:pt x="79" y="304"/>
                  <a:pt x="79" y="304"/>
                </a:cubicBezTo>
                <a:cubicBezTo>
                  <a:pt x="156" y="280"/>
                  <a:pt x="156" y="280"/>
                  <a:pt x="156" y="280"/>
                </a:cubicBezTo>
                <a:cubicBezTo>
                  <a:pt x="146" y="302"/>
                  <a:pt x="146" y="302"/>
                  <a:pt x="146" y="302"/>
                </a:cubicBezTo>
                <a:cubicBezTo>
                  <a:pt x="159" y="307"/>
                  <a:pt x="159" y="307"/>
                  <a:pt x="159" y="307"/>
                </a:cubicBezTo>
                <a:cubicBezTo>
                  <a:pt x="159" y="307"/>
                  <a:pt x="241" y="336"/>
                  <a:pt x="276" y="444"/>
                </a:cubicBezTo>
                <a:cubicBezTo>
                  <a:pt x="267" y="474"/>
                  <a:pt x="262" y="510"/>
                  <a:pt x="262" y="552"/>
                </a:cubicBezTo>
                <a:cubicBezTo>
                  <a:pt x="242" y="552"/>
                  <a:pt x="242" y="552"/>
                  <a:pt x="242" y="552"/>
                </a:cubicBezTo>
                <a:cubicBezTo>
                  <a:pt x="241" y="542"/>
                  <a:pt x="240" y="511"/>
                  <a:pt x="229" y="475"/>
                </a:cubicBezTo>
                <a:close/>
                <a:moveTo>
                  <a:pt x="242" y="166"/>
                </a:moveTo>
                <a:cubicBezTo>
                  <a:pt x="287" y="104"/>
                  <a:pt x="287" y="104"/>
                  <a:pt x="287" y="104"/>
                </a:cubicBezTo>
                <a:cubicBezTo>
                  <a:pt x="332" y="166"/>
                  <a:pt x="332" y="166"/>
                  <a:pt x="332" y="166"/>
                </a:cubicBezTo>
                <a:cubicBezTo>
                  <a:pt x="309" y="166"/>
                  <a:pt x="309" y="166"/>
                  <a:pt x="309" y="166"/>
                </a:cubicBezTo>
                <a:cubicBezTo>
                  <a:pt x="309" y="371"/>
                  <a:pt x="309" y="371"/>
                  <a:pt x="309" y="371"/>
                </a:cubicBezTo>
                <a:cubicBezTo>
                  <a:pt x="302" y="382"/>
                  <a:pt x="295" y="395"/>
                  <a:pt x="289" y="409"/>
                </a:cubicBezTo>
                <a:cubicBezTo>
                  <a:pt x="282" y="392"/>
                  <a:pt x="274" y="377"/>
                  <a:pt x="265" y="364"/>
                </a:cubicBezTo>
                <a:cubicBezTo>
                  <a:pt x="265" y="166"/>
                  <a:pt x="265" y="166"/>
                  <a:pt x="265" y="166"/>
                </a:cubicBezTo>
                <a:lnTo>
                  <a:pt x="242" y="166"/>
                </a:lnTo>
                <a:close/>
                <a:moveTo>
                  <a:pt x="423" y="280"/>
                </a:moveTo>
                <a:cubicBezTo>
                  <a:pt x="500" y="304"/>
                  <a:pt x="500" y="304"/>
                  <a:pt x="500" y="304"/>
                </a:cubicBezTo>
                <a:cubicBezTo>
                  <a:pt x="461" y="372"/>
                  <a:pt x="461" y="372"/>
                  <a:pt x="461" y="372"/>
                </a:cubicBezTo>
                <a:cubicBezTo>
                  <a:pt x="451" y="349"/>
                  <a:pt x="451" y="349"/>
                  <a:pt x="451" y="349"/>
                </a:cubicBezTo>
                <a:cubicBezTo>
                  <a:pt x="440" y="355"/>
                  <a:pt x="440" y="355"/>
                  <a:pt x="440" y="355"/>
                </a:cubicBezTo>
                <a:cubicBezTo>
                  <a:pt x="397" y="376"/>
                  <a:pt x="366" y="418"/>
                  <a:pt x="350" y="475"/>
                </a:cubicBezTo>
                <a:cubicBezTo>
                  <a:pt x="339" y="511"/>
                  <a:pt x="338" y="542"/>
                  <a:pt x="337" y="552"/>
                </a:cubicBezTo>
                <a:cubicBezTo>
                  <a:pt x="286" y="552"/>
                  <a:pt x="286" y="552"/>
                  <a:pt x="286" y="552"/>
                </a:cubicBezTo>
                <a:cubicBezTo>
                  <a:pt x="287" y="355"/>
                  <a:pt x="415" y="309"/>
                  <a:pt x="420" y="307"/>
                </a:cubicBezTo>
                <a:cubicBezTo>
                  <a:pt x="433" y="302"/>
                  <a:pt x="433" y="302"/>
                  <a:pt x="433" y="302"/>
                </a:cubicBezTo>
                <a:lnTo>
                  <a:pt x="423" y="280"/>
                </a:lnTo>
                <a:close/>
                <a:moveTo>
                  <a:pt x="551" y="552"/>
                </a:moveTo>
                <a:cubicBezTo>
                  <a:pt x="362" y="552"/>
                  <a:pt x="362" y="552"/>
                  <a:pt x="362" y="552"/>
                </a:cubicBezTo>
                <a:cubicBezTo>
                  <a:pt x="363" y="533"/>
                  <a:pt x="370" y="428"/>
                  <a:pt x="440" y="383"/>
                </a:cubicBezTo>
                <a:cubicBezTo>
                  <a:pt x="459" y="426"/>
                  <a:pt x="459" y="426"/>
                  <a:pt x="459" y="426"/>
                </a:cubicBezTo>
                <a:cubicBezTo>
                  <a:pt x="536" y="290"/>
                  <a:pt x="536" y="290"/>
                  <a:pt x="536" y="290"/>
                </a:cubicBezTo>
                <a:cubicBezTo>
                  <a:pt x="380" y="240"/>
                  <a:pt x="380" y="240"/>
                  <a:pt x="380" y="240"/>
                </a:cubicBezTo>
                <a:cubicBezTo>
                  <a:pt x="400" y="289"/>
                  <a:pt x="400" y="289"/>
                  <a:pt x="400" y="289"/>
                </a:cubicBezTo>
                <a:cubicBezTo>
                  <a:pt x="385" y="296"/>
                  <a:pt x="360" y="311"/>
                  <a:pt x="334" y="339"/>
                </a:cubicBezTo>
                <a:cubicBezTo>
                  <a:pt x="334" y="190"/>
                  <a:pt x="334" y="190"/>
                  <a:pt x="334" y="190"/>
                </a:cubicBezTo>
                <a:cubicBezTo>
                  <a:pt x="379" y="190"/>
                  <a:pt x="379" y="190"/>
                  <a:pt x="379" y="190"/>
                </a:cubicBezTo>
                <a:cubicBezTo>
                  <a:pt x="288" y="62"/>
                  <a:pt x="288" y="62"/>
                  <a:pt x="288" y="62"/>
                </a:cubicBezTo>
                <a:cubicBezTo>
                  <a:pt x="194" y="190"/>
                  <a:pt x="194" y="190"/>
                  <a:pt x="194" y="190"/>
                </a:cubicBezTo>
                <a:cubicBezTo>
                  <a:pt x="240" y="190"/>
                  <a:pt x="240" y="190"/>
                  <a:pt x="240" y="190"/>
                </a:cubicBezTo>
                <a:cubicBezTo>
                  <a:pt x="240" y="334"/>
                  <a:pt x="240" y="334"/>
                  <a:pt x="240" y="334"/>
                </a:cubicBezTo>
                <a:cubicBezTo>
                  <a:pt x="216" y="309"/>
                  <a:pt x="193" y="295"/>
                  <a:pt x="179" y="289"/>
                </a:cubicBezTo>
                <a:cubicBezTo>
                  <a:pt x="199" y="240"/>
                  <a:pt x="199" y="240"/>
                  <a:pt x="199" y="240"/>
                </a:cubicBezTo>
                <a:cubicBezTo>
                  <a:pt x="43" y="290"/>
                  <a:pt x="43" y="290"/>
                  <a:pt x="43" y="290"/>
                </a:cubicBezTo>
                <a:cubicBezTo>
                  <a:pt x="120" y="426"/>
                  <a:pt x="120" y="426"/>
                  <a:pt x="120" y="426"/>
                </a:cubicBezTo>
                <a:cubicBezTo>
                  <a:pt x="139" y="383"/>
                  <a:pt x="139" y="383"/>
                  <a:pt x="139" y="383"/>
                </a:cubicBezTo>
                <a:cubicBezTo>
                  <a:pt x="209" y="428"/>
                  <a:pt x="216" y="533"/>
                  <a:pt x="217" y="552"/>
                </a:cubicBezTo>
                <a:cubicBezTo>
                  <a:pt x="25" y="552"/>
                  <a:pt x="25" y="552"/>
                  <a:pt x="25" y="552"/>
                </a:cubicBezTo>
                <a:cubicBezTo>
                  <a:pt x="25" y="25"/>
                  <a:pt x="25" y="25"/>
                  <a:pt x="25" y="25"/>
                </a:cubicBezTo>
                <a:cubicBezTo>
                  <a:pt x="551" y="25"/>
                  <a:pt x="551" y="25"/>
                  <a:pt x="551" y="25"/>
                </a:cubicBezTo>
                <a:lnTo>
                  <a:pt x="551" y="5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1114" name="Google Shape;1114;p105"/>
          <p:cNvSpPr/>
          <p:nvPr/>
        </p:nvSpPr>
        <p:spPr>
          <a:xfrm>
            <a:off x="7808549" y="1683499"/>
            <a:ext cx="455905" cy="457200"/>
          </a:xfrm>
          <a:custGeom>
            <a:avLst/>
            <a:gdLst/>
            <a:ahLst/>
            <a:cxnLst/>
            <a:rect l="l" t="t" r="r" b="b"/>
            <a:pathLst>
              <a:path w="704" h="706" extrusionOk="0">
                <a:moveTo>
                  <a:pt x="0" y="0"/>
                </a:moveTo>
                <a:lnTo>
                  <a:pt x="0" y="706"/>
                </a:lnTo>
                <a:lnTo>
                  <a:pt x="98" y="706"/>
                </a:lnTo>
                <a:lnTo>
                  <a:pt x="98" y="312"/>
                </a:lnTo>
                <a:lnTo>
                  <a:pt x="208" y="312"/>
                </a:lnTo>
                <a:lnTo>
                  <a:pt x="208" y="706"/>
                </a:lnTo>
                <a:lnTo>
                  <a:pt x="297" y="706"/>
                </a:lnTo>
                <a:lnTo>
                  <a:pt x="297" y="482"/>
                </a:lnTo>
                <a:lnTo>
                  <a:pt x="407" y="482"/>
                </a:lnTo>
                <a:lnTo>
                  <a:pt x="407" y="706"/>
                </a:lnTo>
                <a:lnTo>
                  <a:pt x="496" y="706"/>
                </a:lnTo>
                <a:lnTo>
                  <a:pt x="496" y="608"/>
                </a:lnTo>
                <a:lnTo>
                  <a:pt x="606" y="608"/>
                </a:lnTo>
                <a:lnTo>
                  <a:pt x="606" y="706"/>
                </a:lnTo>
                <a:lnTo>
                  <a:pt x="704" y="706"/>
                </a:lnTo>
                <a:lnTo>
                  <a:pt x="704" y="0"/>
                </a:lnTo>
                <a:lnTo>
                  <a:pt x="0" y="0"/>
                </a:lnTo>
                <a:close/>
                <a:moveTo>
                  <a:pt x="675" y="676"/>
                </a:moveTo>
                <a:lnTo>
                  <a:pt x="635" y="676"/>
                </a:lnTo>
                <a:lnTo>
                  <a:pt x="635" y="578"/>
                </a:lnTo>
                <a:lnTo>
                  <a:pt x="467" y="578"/>
                </a:lnTo>
                <a:lnTo>
                  <a:pt x="467" y="676"/>
                </a:lnTo>
                <a:lnTo>
                  <a:pt x="436" y="676"/>
                </a:lnTo>
                <a:lnTo>
                  <a:pt x="436" y="452"/>
                </a:lnTo>
                <a:lnTo>
                  <a:pt x="268" y="452"/>
                </a:lnTo>
                <a:lnTo>
                  <a:pt x="268" y="676"/>
                </a:lnTo>
                <a:lnTo>
                  <a:pt x="237" y="676"/>
                </a:lnTo>
                <a:lnTo>
                  <a:pt x="237" y="282"/>
                </a:lnTo>
                <a:lnTo>
                  <a:pt x="68" y="282"/>
                </a:lnTo>
                <a:lnTo>
                  <a:pt x="68" y="676"/>
                </a:lnTo>
                <a:lnTo>
                  <a:pt x="30" y="676"/>
                </a:lnTo>
                <a:lnTo>
                  <a:pt x="30" y="31"/>
                </a:lnTo>
                <a:lnTo>
                  <a:pt x="154" y="31"/>
                </a:lnTo>
                <a:lnTo>
                  <a:pt x="385" y="262"/>
                </a:lnTo>
                <a:lnTo>
                  <a:pt x="353" y="295"/>
                </a:lnTo>
                <a:lnTo>
                  <a:pt x="560" y="502"/>
                </a:lnTo>
                <a:lnTo>
                  <a:pt x="490" y="502"/>
                </a:lnTo>
                <a:lnTo>
                  <a:pt x="490" y="533"/>
                </a:lnTo>
                <a:lnTo>
                  <a:pt x="611" y="533"/>
                </a:lnTo>
                <a:lnTo>
                  <a:pt x="611" y="412"/>
                </a:lnTo>
                <a:lnTo>
                  <a:pt x="582" y="412"/>
                </a:lnTo>
                <a:lnTo>
                  <a:pt x="582" y="482"/>
                </a:lnTo>
                <a:lnTo>
                  <a:pt x="396" y="295"/>
                </a:lnTo>
                <a:lnTo>
                  <a:pt x="428" y="262"/>
                </a:lnTo>
                <a:lnTo>
                  <a:pt x="197" y="31"/>
                </a:lnTo>
                <a:lnTo>
                  <a:pt x="675" y="31"/>
                </a:lnTo>
                <a:lnTo>
                  <a:pt x="675" y="67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1115" name="Google Shape;1115;p105"/>
          <p:cNvSpPr/>
          <p:nvPr/>
        </p:nvSpPr>
        <p:spPr>
          <a:xfrm>
            <a:off x="9945585" y="1683499"/>
            <a:ext cx="456553" cy="457200"/>
          </a:xfrm>
          <a:custGeom>
            <a:avLst/>
            <a:gdLst/>
            <a:ahLst/>
            <a:cxnLst/>
            <a:rect l="l" t="t" r="r" b="b"/>
            <a:pathLst>
              <a:path w="577" h="576" extrusionOk="0">
                <a:moveTo>
                  <a:pt x="0" y="0"/>
                </a:moveTo>
                <a:cubicBezTo>
                  <a:pt x="0" y="576"/>
                  <a:pt x="0" y="576"/>
                  <a:pt x="0" y="576"/>
                </a:cubicBezTo>
                <a:cubicBezTo>
                  <a:pt x="577" y="576"/>
                  <a:pt x="577" y="576"/>
                  <a:pt x="577" y="576"/>
                </a:cubicBezTo>
                <a:cubicBezTo>
                  <a:pt x="577" y="0"/>
                  <a:pt x="577" y="0"/>
                  <a:pt x="577" y="0"/>
                </a:cubicBezTo>
                <a:lnTo>
                  <a:pt x="0" y="0"/>
                </a:lnTo>
                <a:close/>
                <a:moveTo>
                  <a:pt x="300" y="552"/>
                </a:moveTo>
                <a:cubicBezTo>
                  <a:pt x="298" y="547"/>
                  <a:pt x="294" y="544"/>
                  <a:pt x="288" y="544"/>
                </a:cubicBezTo>
                <a:cubicBezTo>
                  <a:pt x="283" y="544"/>
                  <a:pt x="279" y="547"/>
                  <a:pt x="277" y="552"/>
                </a:cubicBezTo>
                <a:cubicBezTo>
                  <a:pt x="24" y="552"/>
                  <a:pt x="24" y="552"/>
                  <a:pt x="24" y="552"/>
                </a:cubicBezTo>
                <a:cubicBezTo>
                  <a:pt x="24" y="513"/>
                  <a:pt x="24" y="513"/>
                  <a:pt x="24" y="513"/>
                </a:cubicBezTo>
                <a:cubicBezTo>
                  <a:pt x="156" y="362"/>
                  <a:pt x="156" y="362"/>
                  <a:pt x="156" y="362"/>
                </a:cubicBezTo>
                <a:cubicBezTo>
                  <a:pt x="203" y="416"/>
                  <a:pt x="203" y="416"/>
                  <a:pt x="203" y="416"/>
                </a:cubicBezTo>
                <a:cubicBezTo>
                  <a:pt x="277" y="325"/>
                  <a:pt x="277" y="325"/>
                  <a:pt x="277" y="325"/>
                </a:cubicBezTo>
                <a:cubicBezTo>
                  <a:pt x="277" y="331"/>
                  <a:pt x="282" y="336"/>
                  <a:pt x="288" y="336"/>
                </a:cubicBezTo>
                <a:cubicBezTo>
                  <a:pt x="295" y="336"/>
                  <a:pt x="300" y="331"/>
                  <a:pt x="300" y="324"/>
                </a:cubicBezTo>
                <a:cubicBezTo>
                  <a:pt x="300" y="317"/>
                  <a:pt x="295" y="312"/>
                  <a:pt x="288" y="312"/>
                </a:cubicBezTo>
                <a:cubicBezTo>
                  <a:pt x="288" y="312"/>
                  <a:pt x="287" y="312"/>
                  <a:pt x="287" y="312"/>
                </a:cubicBezTo>
                <a:cubicBezTo>
                  <a:pt x="295" y="302"/>
                  <a:pt x="295" y="302"/>
                  <a:pt x="295" y="302"/>
                </a:cubicBezTo>
                <a:cubicBezTo>
                  <a:pt x="323" y="297"/>
                  <a:pt x="323" y="297"/>
                  <a:pt x="323" y="297"/>
                </a:cubicBezTo>
                <a:cubicBezTo>
                  <a:pt x="319" y="274"/>
                  <a:pt x="319" y="274"/>
                  <a:pt x="319" y="274"/>
                </a:cubicBezTo>
                <a:cubicBezTo>
                  <a:pt x="286" y="279"/>
                  <a:pt x="286" y="279"/>
                  <a:pt x="286" y="279"/>
                </a:cubicBezTo>
                <a:cubicBezTo>
                  <a:pt x="286" y="279"/>
                  <a:pt x="286" y="279"/>
                  <a:pt x="286" y="279"/>
                </a:cubicBezTo>
                <a:cubicBezTo>
                  <a:pt x="284" y="280"/>
                  <a:pt x="281" y="281"/>
                  <a:pt x="279" y="283"/>
                </a:cubicBezTo>
                <a:cubicBezTo>
                  <a:pt x="279" y="283"/>
                  <a:pt x="279" y="283"/>
                  <a:pt x="279" y="283"/>
                </a:cubicBezTo>
                <a:cubicBezTo>
                  <a:pt x="202" y="378"/>
                  <a:pt x="202" y="378"/>
                  <a:pt x="202" y="378"/>
                </a:cubicBezTo>
                <a:cubicBezTo>
                  <a:pt x="156" y="326"/>
                  <a:pt x="156" y="326"/>
                  <a:pt x="156" y="326"/>
                </a:cubicBezTo>
                <a:cubicBezTo>
                  <a:pt x="24" y="477"/>
                  <a:pt x="24" y="477"/>
                  <a:pt x="24" y="477"/>
                </a:cubicBezTo>
                <a:cubicBezTo>
                  <a:pt x="24" y="23"/>
                  <a:pt x="24" y="23"/>
                  <a:pt x="24" y="23"/>
                </a:cubicBezTo>
                <a:cubicBezTo>
                  <a:pt x="277" y="23"/>
                  <a:pt x="277" y="23"/>
                  <a:pt x="277" y="23"/>
                </a:cubicBezTo>
                <a:cubicBezTo>
                  <a:pt x="277" y="24"/>
                  <a:pt x="276" y="25"/>
                  <a:pt x="276" y="26"/>
                </a:cubicBezTo>
                <a:cubicBezTo>
                  <a:pt x="276" y="33"/>
                  <a:pt x="282" y="38"/>
                  <a:pt x="288" y="38"/>
                </a:cubicBezTo>
                <a:cubicBezTo>
                  <a:pt x="295" y="38"/>
                  <a:pt x="300" y="33"/>
                  <a:pt x="300" y="26"/>
                </a:cubicBezTo>
                <a:cubicBezTo>
                  <a:pt x="300" y="25"/>
                  <a:pt x="300" y="24"/>
                  <a:pt x="300" y="23"/>
                </a:cubicBezTo>
                <a:cubicBezTo>
                  <a:pt x="553" y="23"/>
                  <a:pt x="553" y="23"/>
                  <a:pt x="553" y="23"/>
                </a:cubicBezTo>
                <a:cubicBezTo>
                  <a:pt x="553" y="167"/>
                  <a:pt x="553" y="167"/>
                  <a:pt x="553" y="167"/>
                </a:cubicBezTo>
                <a:cubicBezTo>
                  <a:pt x="550" y="167"/>
                  <a:pt x="547" y="168"/>
                  <a:pt x="545" y="170"/>
                </a:cubicBezTo>
                <a:cubicBezTo>
                  <a:pt x="543" y="172"/>
                  <a:pt x="541" y="175"/>
                  <a:pt x="541" y="178"/>
                </a:cubicBezTo>
                <a:cubicBezTo>
                  <a:pt x="541" y="182"/>
                  <a:pt x="543" y="185"/>
                  <a:pt x="545" y="187"/>
                </a:cubicBezTo>
                <a:cubicBezTo>
                  <a:pt x="547" y="189"/>
                  <a:pt x="550" y="190"/>
                  <a:pt x="553" y="190"/>
                </a:cubicBezTo>
                <a:cubicBezTo>
                  <a:pt x="553" y="234"/>
                  <a:pt x="553" y="234"/>
                  <a:pt x="553" y="234"/>
                </a:cubicBezTo>
                <a:cubicBezTo>
                  <a:pt x="525" y="238"/>
                  <a:pt x="525" y="238"/>
                  <a:pt x="525" y="238"/>
                </a:cubicBezTo>
                <a:cubicBezTo>
                  <a:pt x="529" y="262"/>
                  <a:pt x="529" y="262"/>
                  <a:pt x="529" y="262"/>
                </a:cubicBezTo>
                <a:cubicBezTo>
                  <a:pt x="553" y="258"/>
                  <a:pt x="553" y="258"/>
                  <a:pt x="553" y="258"/>
                </a:cubicBezTo>
                <a:cubicBezTo>
                  <a:pt x="553" y="306"/>
                  <a:pt x="553" y="306"/>
                  <a:pt x="553" y="306"/>
                </a:cubicBezTo>
                <a:cubicBezTo>
                  <a:pt x="550" y="306"/>
                  <a:pt x="547" y="307"/>
                  <a:pt x="545" y="309"/>
                </a:cubicBezTo>
                <a:cubicBezTo>
                  <a:pt x="543" y="311"/>
                  <a:pt x="541" y="314"/>
                  <a:pt x="541" y="317"/>
                </a:cubicBezTo>
                <a:cubicBezTo>
                  <a:pt x="541" y="318"/>
                  <a:pt x="541" y="319"/>
                  <a:pt x="542" y="320"/>
                </a:cubicBezTo>
                <a:cubicBezTo>
                  <a:pt x="542" y="321"/>
                  <a:pt x="542" y="321"/>
                  <a:pt x="542" y="322"/>
                </a:cubicBezTo>
                <a:cubicBezTo>
                  <a:pt x="543" y="323"/>
                  <a:pt x="543" y="323"/>
                  <a:pt x="543" y="324"/>
                </a:cubicBezTo>
                <a:cubicBezTo>
                  <a:pt x="544" y="325"/>
                  <a:pt x="544" y="325"/>
                  <a:pt x="545" y="326"/>
                </a:cubicBezTo>
                <a:cubicBezTo>
                  <a:pt x="547" y="328"/>
                  <a:pt x="550" y="329"/>
                  <a:pt x="553" y="329"/>
                </a:cubicBezTo>
                <a:cubicBezTo>
                  <a:pt x="553" y="552"/>
                  <a:pt x="553" y="552"/>
                  <a:pt x="553" y="552"/>
                </a:cubicBezTo>
                <a:lnTo>
                  <a:pt x="300" y="552"/>
                </a:lnTo>
                <a:close/>
                <a:moveTo>
                  <a:pt x="300" y="59"/>
                </a:moveTo>
                <a:cubicBezTo>
                  <a:pt x="300" y="66"/>
                  <a:pt x="295" y="71"/>
                  <a:pt x="288" y="71"/>
                </a:cubicBezTo>
                <a:cubicBezTo>
                  <a:pt x="282" y="71"/>
                  <a:pt x="276" y="66"/>
                  <a:pt x="276" y="59"/>
                </a:cubicBezTo>
                <a:cubicBezTo>
                  <a:pt x="276" y="53"/>
                  <a:pt x="282" y="47"/>
                  <a:pt x="288" y="47"/>
                </a:cubicBezTo>
                <a:cubicBezTo>
                  <a:pt x="295" y="47"/>
                  <a:pt x="300" y="53"/>
                  <a:pt x="300" y="59"/>
                </a:cubicBezTo>
                <a:close/>
                <a:moveTo>
                  <a:pt x="300" y="457"/>
                </a:moveTo>
                <a:cubicBezTo>
                  <a:pt x="300" y="463"/>
                  <a:pt x="295" y="469"/>
                  <a:pt x="288" y="469"/>
                </a:cubicBezTo>
                <a:cubicBezTo>
                  <a:pt x="282" y="469"/>
                  <a:pt x="276" y="463"/>
                  <a:pt x="276" y="457"/>
                </a:cubicBezTo>
                <a:cubicBezTo>
                  <a:pt x="276" y="450"/>
                  <a:pt x="282" y="445"/>
                  <a:pt x="288" y="445"/>
                </a:cubicBezTo>
                <a:cubicBezTo>
                  <a:pt x="295" y="445"/>
                  <a:pt x="300" y="450"/>
                  <a:pt x="300" y="457"/>
                </a:cubicBezTo>
                <a:close/>
                <a:moveTo>
                  <a:pt x="300" y="523"/>
                </a:moveTo>
                <a:cubicBezTo>
                  <a:pt x="300" y="529"/>
                  <a:pt x="295" y="535"/>
                  <a:pt x="288" y="535"/>
                </a:cubicBezTo>
                <a:cubicBezTo>
                  <a:pt x="282" y="535"/>
                  <a:pt x="276" y="529"/>
                  <a:pt x="276" y="523"/>
                </a:cubicBezTo>
                <a:cubicBezTo>
                  <a:pt x="276" y="516"/>
                  <a:pt x="282" y="511"/>
                  <a:pt x="288" y="511"/>
                </a:cubicBezTo>
                <a:cubicBezTo>
                  <a:pt x="295" y="511"/>
                  <a:pt x="300" y="516"/>
                  <a:pt x="300" y="523"/>
                </a:cubicBezTo>
                <a:close/>
                <a:moveTo>
                  <a:pt x="300" y="490"/>
                </a:moveTo>
                <a:cubicBezTo>
                  <a:pt x="300" y="496"/>
                  <a:pt x="295" y="502"/>
                  <a:pt x="288" y="502"/>
                </a:cubicBezTo>
                <a:cubicBezTo>
                  <a:pt x="282" y="502"/>
                  <a:pt x="276" y="496"/>
                  <a:pt x="276" y="490"/>
                </a:cubicBezTo>
                <a:cubicBezTo>
                  <a:pt x="276" y="483"/>
                  <a:pt x="282" y="478"/>
                  <a:pt x="288" y="478"/>
                </a:cubicBezTo>
                <a:cubicBezTo>
                  <a:pt x="295" y="478"/>
                  <a:pt x="300" y="483"/>
                  <a:pt x="300" y="490"/>
                </a:cubicBezTo>
                <a:close/>
                <a:moveTo>
                  <a:pt x="300" y="357"/>
                </a:moveTo>
                <a:cubicBezTo>
                  <a:pt x="300" y="364"/>
                  <a:pt x="295" y="369"/>
                  <a:pt x="288" y="369"/>
                </a:cubicBezTo>
                <a:cubicBezTo>
                  <a:pt x="282" y="369"/>
                  <a:pt x="276" y="364"/>
                  <a:pt x="276" y="357"/>
                </a:cubicBezTo>
                <a:cubicBezTo>
                  <a:pt x="276" y="351"/>
                  <a:pt x="282" y="345"/>
                  <a:pt x="288" y="345"/>
                </a:cubicBezTo>
                <a:cubicBezTo>
                  <a:pt x="295" y="345"/>
                  <a:pt x="300" y="351"/>
                  <a:pt x="300" y="357"/>
                </a:cubicBezTo>
                <a:close/>
                <a:moveTo>
                  <a:pt x="300" y="390"/>
                </a:moveTo>
                <a:cubicBezTo>
                  <a:pt x="300" y="397"/>
                  <a:pt x="295" y="402"/>
                  <a:pt x="288" y="402"/>
                </a:cubicBezTo>
                <a:cubicBezTo>
                  <a:pt x="282" y="402"/>
                  <a:pt x="276" y="397"/>
                  <a:pt x="276" y="390"/>
                </a:cubicBezTo>
                <a:cubicBezTo>
                  <a:pt x="276" y="384"/>
                  <a:pt x="282" y="378"/>
                  <a:pt x="288" y="378"/>
                </a:cubicBezTo>
                <a:cubicBezTo>
                  <a:pt x="295" y="378"/>
                  <a:pt x="300" y="384"/>
                  <a:pt x="300" y="390"/>
                </a:cubicBezTo>
                <a:close/>
                <a:moveTo>
                  <a:pt x="300" y="423"/>
                </a:moveTo>
                <a:cubicBezTo>
                  <a:pt x="300" y="430"/>
                  <a:pt x="295" y="435"/>
                  <a:pt x="288" y="435"/>
                </a:cubicBezTo>
                <a:cubicBezTo>
                  <a:pt x="282" y="435"/>
                  <a:pt x="276" y="430"/>
                  <a:pt x="276" y="423"/>
                </a:cubicBezTo>
                <a:cubicBezTo>
                  <a:pt x="276" y="417"/>
                  <a:pt x="282" y="411"/>
                  <a:pt x="288" y="411"/>
                </a:cubicBezTo>
                <a:cubicBezTo>
                  <a:pt x="295" y="411"/>
                  <a:pt x="300" y="417"/>
                  <a:pt x="300" y="423"/>
                </a:cubicBezTo>
                <a:close/>
                <a:moveTo>
                  <a:pt x="300" y="125"/>
                </a:moveTo>
                <a:cubicBezTo>
                  <a:pt x="300" y="132"/>
                  <a:pt x="295" y="137"/>
                  <a:pt x="288" y="137"/>
                </a:cubicBezTo>
                <a:cubicBezTo>
                  <a:pt x="282" y="137"/>
                  <a:pt x="276" y="132"/>
                  <a:pt x="276" y="125"/>
                </a:cubicBezTo>
                <a:cubicBezTo>
                  <a:pt x="276" y="119"/>
                  <a:pt x="282" y="113"/>
                  <a:pt x="288" y="113"/>
                </a:cubicBezTo>
                <a:cubicBezTo>
                  <a:pt x="295" y="113"/>
                  <a:pt x="300" y="119"/>
                  <a:pt x="300" y="125"/>
                </a:cubicBezTo>
                <a:close/>
                <a:moveTo>
                  <a:pt x="300" y="192"/>
                </a:moveTo>
                <a:cubicBezTo>
                  <a:pt x="300" y="198"/>
                  <a:pt x="295" y="204"/>
                  <a:pt x="288" y="204"/>
                </a:cubicBezTo>
                <a:cubicBezTo>
                  <a:pt x="282" y="204"/>
                  <a:pt x="276" y="198"/>
                  <a:pt x="276" y="192"/>
                </a:cubicBezTo>
                <a:cubicBezTo>
                  <a:pt x="276" y="185"/>
                  <a:pt x="282" y="180"/>
                  <a:pt x="288" y="180"/>
                </a:cubicBezTo>
                <a:cubicBezTo>
                  <a:pt x="295" y="180"/>
                  <a:pt x="300" y="185"/>
                  <a:pt x="300" y="192"/>
                </a:cubicBezTo>
                <a:close/>
                <a:moveTo>
                  <a:pt x="300" y="225"/>
                </a:moveTo>
                <a:cubicBezTo>
                  <a:pt x="300" y="231"/>
                  <a:pt x="295" y="237"/>
                  <a:pt x="288" y="237"/>
                </a:cubicBezTo>
                <a:cubicBezTo>
                  <a:pt x="282" y="237"/>
                  <a:pt x="276" y="231"/>
                  <a:pt x="276" y="225"/>
                </a:cubicBezTo>
                <a:cubicBezTo>
                  <a:pt x="276" y="218"/>
                  <a:pt x="282" y="213"/>
                  <a:pt x="288" y="213"/>
                </a:cubicBezTo>
                <a:cubicBezTo>
                  <a:pt x="295" y="213"/>
                  <a:pt x="300" y="218"/>
                  <a:pt x="300" y="225"/>
                </a:cubicBezTo>
                <a:close/>
                <a:moveTo>
                  <a:pt x="300" y="159"/>
                </a:moveTo>
                <a:cubicBezTo>
                  <a:pt x="300" y="165"/>
                  <a:pt x="295" y="171"/>
                  <a:pt x="288" y="171"/>
                </a:cubicBezTo>
                <a:cubicBezTo>
                  <a:pt x="282" y="171"/>
                  <a:pt x="276" y="165"/>
                  <a:pt x="276" y="159"/>
                </a:cubicBezTo>
                <a:cubicBezTo>
                  <a:pt x="276" y="152"/>
                  <a:pt x="282" y="147"/>
                  <a:pt x="288" y="147"/>
                </a:cubicBezTo>
                <a:cubicBezTo>
                  <a:pt x="295" y="147"/>
                  <a:pt x="300" y="152"/>
                  <a:pt x="300" y="159"/>
                </a:cubicBezTo>
                <a:close/>
                <a:moveTo>
                  <a:pt x="300" y="258"/>
                </a:moveTo>
                <a:cubicBezTo>
                  <a:pt x="300" y="265"/>
                  <a:pt x="295" y="270"/>
                  <a:pt x="288" y="270"/>
                </a:cubicBezTo>
                <a:cubicBezTo>
                  <a:pt x="282" y="270"/>
                  <a:pt x="276" y="265"/>
                  <a:pt x="276" y="258"/>
                </a:cubicBezTo>
                <a:cubicBezTo>
                  <a:pt x="276" y="251"/>
                  <a:pt x="282" y="246"/>
                  <a:pt x="288" y="246"/>
                </a:cubicBezTo>
                <a:cubicBezTo>
                  <a:pt x="295" y="246"/>
                  <a:pt x="300" y="251"/>
                  <a:pt x="300" y="258"/>
                </a:cubicBezTo>
                <a:close/>
                <a:moveTo>
                  <a:pt x="300" y="92"/>
                </a:moveTo>
                <a:cubicBezTo>
                  <a:pt x="300" y="99"/>
                  <a:pt x="295" y="104"/>
                  <a:pt x="288" y="104"/>
                </a:cubicBezTo>
                <a:cubicBezTo>
                  <a:pt x="282" y="104"/>
                  <a:pt x="276" y="99"/>
                  <a:pt x="276" y="92"/>
                </a:cubicBezTo>
                <a:cubicBezTo>
                  <a:pt x="276" y="86"/>
                  <a:pt x="282" y="80"/>
                  <a:pt x="288" y="80"/>
                </a:cubicBezTo>
                <a:cubicBezTo>
                  <a:pt x="295" y="80"/>
                  <a:pt x="300" y="86"/>
                  <a:pt x="300" y="92"/>
                </a:cubicBezTo>
                <a:close/>
                <a:moveTo>
                  <a:pt x="511" y="186"/>
                </a:moveTo>
                <a:cubicBezTo>
                  <a:pt x="510" y="179"/>
                  <a:pt x="514" y="173"/>
                  <a:pt x="521" y="172"/>
                </a:cubicBezTo>
                <a:cubicBezTo>
                  <a:pt x="527" y="171"/>
                  <a:pt x="533" y="175"/>
                  <a:pt x="535" y="182"/>
                </a:cubicBezTo>
                <a:cubicBezTo>
                  <a:pt x="536" y="188"/>
                  <a:pt x="531" y="194"/>
                  <a:pt x="525" y="196"/>
                </a:cubicBezTo>
                <a:cubicBezTo>
                  <a:pt x="524" y="196"/>
                  <a:pt x="523" y="196"/>
                  <a:pt x="523" y="196"/>
                </a:cubicBezTo>
                <a:cubicBezTo>
                  <a:pt x="517" y="196"/>
                  <a:pt x="512" y="192"/>
                  <a:pt x="511" y="186"/>
                </a:cubicBezTo>
                <a:close/>
                <a:moveTo>
                  <a:pt x="480" y="191"/>
                </a:moveTo>
                <a:cubicBezTo>
                  <a:pt x="479" y="184"/>
                  <a:pt x="484" y="178"/>
                  <a:pt x="490" y="177"/>
                </a:cubicBezTo>
                <a:cubicBezTo>
                  <a:pt x="497" y="176"/>
                  <a:pt x="503" y="180"/>
                  <a:pt x="504" y="187"/>
                </a:cubicBezTo>
                <a:cubicBezTo>
                  <a:pt x="505" y="193"/>
                  <a:pt x="501" y="200"/>
                  <a:pt x="494" y="201"/>
                </a:cubicBezTo>
                <a:cubicBezTo>
                  <a:pt x="494" y="201"/>
                  <a:pt x="493" y="201"/>
                  <a:pt x="492" y="201"/>
                </a:cubicBezTo>
                <a:cubicBezTo>
                  <a:pt x="487" y="201"/>
                  <a:pt x="481" y="197"/>
                  <a:pt x="480" y="191"/>
                </a:cubicBezTo>
                <a:close/>
                <a:moveTo>
                  <a:pt x="450" y="196"/>
                </a:moveTo>
                <a:cubicBezTo>
                  <a:pt x="449" y="190"/>
                  <a:pt x="453" y="184"/>
                  <a:pt x="460" y="182"/>
                </a:cubicBezTo>
                <a:cubicBezTo>
                  <a:pt x="466" y="181"/>
                  <a:pt x="472" y="186"/>
                  <a:pt x="474" y="192"/>
                </a:cubicBezTo>
                <a:cubicBezTo>
                  <a:pt x="475" y="199"/>
                  <a:pt x="470" y="205"/>
                  <a:pt x="464" y="206"/>
                </a:cubicBezTo>
                <a:cubicBezTo>
                  <a:pt x="463" y="206"/>
                  <a:pt x="462" y="206"/>
                  <a:pt x="462" y="206"/>
                </a:cubicBezTo>
                <a:cubicBezTo>
                  <a:pt x="456" y="206"/>
                  <a:pt x="451" y="202"/>
                  <a:pt x="450" y="196"/>
                </a:cubicBezTo>
                <a:close/>
                <a:moveTo>
                  <a:pt x="389" y="207"/>
                </a:moveTo>
                <a:cubicBezTo>
                  <a:pt x="388" y="200"/>
                  <a:pt x="392" y="194"/>
                  <a:pt x="399" y="193"/>
                </a:cubicBezTo>
                <a:cubicBezTo>
                  <a:pt x="405" y="192"/>
                  <a:pt x="411" y="196"/>
                  <a:pt x="413" y="203"/>
                </a:cubicBezTo>
                <a:cubicBezTo>
                  <a:pt x="414" y="209"/>
                  <a:pt x="409" y="215"/>
                  <a:pt x="403" y="217"/>
                </a:cubicBezTo>
                <a:cubicBezTo>
                  <a:pt x="402" y="217"/>
                  <a:pt x="401" y="217"/>
                  <a:pt x="401" y="217"/>
                </a:cubicBezTo>
                <a:cubicBezTo>
                  <a:pt x="395" y="217"/>
                  <a:pt x="390" y="213"/>
                  <a:pt x="389" y="207"/>
                </a:cubicBezTo>
                <a:close/>
                <a:moveTo>
                  <a:pt x="419" y="202"/>
                </a:moveTo>
                <a:cubicBezTo>
                  <a:pt x="418" y="195"/>
                  <a:pt x="423" y="189"/>
                  <a:pt x="429" y="188"/>
                </a:cubicBezTo>
                <a:cubicBezTo>
                  <a:pt x="436" y="187"/>
                  <a:pt x="442" y="191"/>
                  <a:pt x="443" y="197"/>
                </a:cubicBezTo>
                <a:cubicBezTo>
                  <a:pt x="444" y="204"/>
                  <a:pt x="440" y="210"/>
                  <a:pt x="433" y="211"/>
                </a:cubicBezTo>
                <a:cubicBezTo>
                  <a:pt x="433" y="211"/>
                  <a:pt x="432" y="211"/>
                  <a:pt x="431" y="211"/>
                </a:cubicBezTo>
                <a:cubicBezTo>
                  <a:pt x="425" y="211"/>
                  <a:pt x="420" y="207"/>
                  <a:pt x="419" y="202"/>
                </a:cubicBezTo>
                <a:close/>
                <a:moveTo>
                  <a:pt x="358" y="212"/>
                </a:moveTo>
                <a:cubicBezTo>
                  <a:pt x="357" y="206"/>
                  <a:pt x="362" y="199"/>
                  <a:pt x="368" y="198"/>
                </a:cubicBezTo>
                <a:cubicBezTo>
                  <a:pt x="375" y="197"/>
                  <a:pt x="381" y="201"/>
                  <a:pt x="382" y="208"/>
                </a:cubicBezTo>
                <a:cubicBezTo>
                  <a:pt x="383" y="215"/>
                  <a:pt x="379" y="221"/>
                  <a:pt x="372" y="222"/>
                </a:cubicBezTo>
                <a:cubicBezTo>
                  <a:pt x="372" y="222"/>
                  <a:pt x="371" y="222"/>
                  <a:pt x="370" y="222"/>
                </a:cubicBezTo>
                <a:cubicBezTo>
                  <a:pt x="364" y="222"/>
                  <a:pt x="359" y="218"/>
                  <a:pt x="358" y="212"/>
                </a:cubicBezTo>
                <a:close/>
                <a:moveTo>
                  <a:pt x="339" y="222"/>
                </a:moveTo>
                <a:cubicBezTo>
                  <a:pt x="343" y="217"/>
                  <a:pt x="350" y="216"/>
                  <a:pt x="355" y="220"/>
                </a:cubicBezTo>
                <a:cubicBezTo>
                  <a:pt x="361" y="224"/>
                  <a:pt x="362" y="231"/>
                  <a:pt x="358" y="236"/>
                </a:cubicBezTo>
                <a:cubicBezTo>
                  <a:pt x="356" y="240"/>
                  <a:pt x="352" y="241"/>
                  <a:pt x="349" y="241"/>
                </a:cubicBezTo>
                <a:cubicBezTo>
                  <a:pt x="346" y="241"/>
                  <a:pt x="344" y="241"/>
                  <a:pt x="342" y="239"/>
                </a:cubicBezTo>
                <a:cubicBezTo>
                  <a:pt x="336" y="235"/>
                  <a:pt x="335" y="228"/>
                  <a:pt x="339" y="222"/>
                </a:cubicBezTo>
                <a:close/>
                <a:moveTo>
                  <a:pt x="331" y="267"/>
                </a:moveTo>
                <a:cubicBezTo>
                  <a:pt x="327" y="267"/>
                  <a:pt x="324" y="265"/>
                  <a:pt x="322" y="263"/>
                </a:cubicBezTo>
                <a:cubicBezTo>
                  <a:pt x="320" y="261"/>
                  <a:pt x="319" y="258"/>
                  <a:pt x="319" y="255"/>
                </a:cubicBezTo>
                <a:cubicBezTo>
                  <a:pt x="319" y="251"/>
                  <a:pt x="320" y="248"/>
                  <a:pt x="322" y="246"/>
                </a:cubicBezTo>
                <a:cubicBezTo>
                  <a:pt x="327" y="242"/>
                  <a:pt x="335" y="242"/>
                  <a:pt x="339" y="246"/>
                </a:cubicBezTo>
                <a:cubicBezTo>
                  <a:pt x="341" y="248"/>
                  <a:pt x="343" y="251"/>
                  <a:pt x="343" y="255"/>
                </a:cubicBezTo>
                <a:cubicBezTo>
                  <a:pt x="343" y="258"/>
                  <a:pt x="341" y="261"/>
                  <a:pt x="339" y="263"/>
                </a:cubicBezTo>
                <a:cubicBezTo>
                  <a:pt x="337" y="265"/>
                  <a:pt x="334" y="267"/>
                  <a:pt x="331" y="267"/>
                </a:cubicBezTo>
                <a:close/>
                <a:moveTo>
                  <a:pt x="370" y="337"/>
                </a:moveTo>
                <a:cubicBezTo>
                  <a:pt x="368" y="341"/>
                  <a:pt x="364" y="342"/>
                  <a:pt x="361" y="342"/>
                </a:cubicBezTo>
                <a:cubicBezTo>
                  <a:pt x="358" y="342"/>
                  <a:pt x="356" y="341"/>
                  <a:pt x="353" y="340"/>
                </a:cubicBezTo>
                <a:cubicBezTo>
                  <a:pt x="348" y="336"/>
                  <a:pt x="347" y="328"/>
                  <a:pt x="351" y="323"/>
                </a:cubicBezTo>
                <a:cubicBezTo>
                  <a:pt x="355" y="318"/>
                  <a:pt x="362" y="317"/>
                  <a:pt x="368" y="321"/>
                </a:cubicBezTo>
                <a:cubicBezTo>
                  <a:pt x="373" y="325"/>
                  <a:pt x="374" y="332"/>
                  <a:pt x="370" y="337"/>
                </a:cubicBezTo>
                <a:close/>
                <a:moveTo>
                  <a:pt x="469" y="323"/>
                </a:moveTo>
                <a:cubicBezTo>
                  <a:pt x="469" y="330"/>
                  <a:pt x="464" y="336"/>
                  <a:pt x="458" y="336"/>
                </a:cubicBezTo>
                <a:cubicBezTo>
                  <a:pt x="457" y="336"/>
                  <a:pt x="457" y="336"/>
                  <a:pt x="457" y="336"/>
                </a:cubicBezTo>
                <a:cubicBezTo>
                  <a:pt x="451" y="336"/>
                  <a:pt x="445" y="331"/>
                  <a:pt x="445" y="325"/>
                </a:cubicBezTo>
                <a:cubicBezTo>
                  <a:pt x="444" y="318"/>
                  <a:pt x="449" y="313"/>
                  <a:pt x="456" y="312"/>
                </a:cubicBezTo>
                <a:cubicBezTo>
                  <a:pt x="463" y="312"/>
                  <a:pt x="468" y="317"/>
                  <a:pt x="469" y="323"/>
                </a:cubicBezTo>
                <a:close/>
                <a:moveTo>
                  <a:pt x="437" y="326"/>
                </a:moveTo>
                <a:cubicBezTo>
                  <a:pt x="437" y="332"/>
                  <a:pt x="432" y="338"/>
                  <a:pt x="426" y="338"/>
                </a:cubicBezTo>
                <a:cubicBezTo>
                  <a:pt x="425" y="338"/>
                  <a:pt x="425" y="338"/>
                  <a:pt x="425" y="338"/>
                </a:cubicBezTo>
                <a:cubicBezTo>
                  <a:pt x="418" y="338"/>
                  <a:pt x="413" y="334"/>
                  <a:pt x="413" y="327"/>
                </a:cubicBezTo>
                <a:cubicBezTo>
                  <a:pt x="412" y="321"/>
                  <a:pt x="417" y="315"/>
                  <a:pt x="424" y="314"/>
                </a:cubicBezTo>
                <a:cubicBezTo>
                  <a:pt x="431" y="314"/>
                  <a:pt x="436" y="319"/>
                  <a:pt x="437" y="326"/>
                </a:cubicBezTo>
                <a:close/>
                <a:moveTo>
                  <a:pt x="501" y="321"/>
                </a:moveTo>
                <a:cubicBezTo>
                  <a:pt x="501" y="328"/>
                  <a:pt x="496" y="333"/>
                  <a:pt x="490" y="334"/>
                </a:cubicBezTo>
                <a:cubicBezTo>
                  <a:pt x="490" y="334"/>
                  <a:pt x="489" y="334"/>
                  <a:pt x="489" y="334"/>
                </a:cubicBezTo>
                <a:cubicBezTo>
                  <a:pt x="483" y="334"/>
                  <a:pt x="477" y="329"/>
                  <a:pt x="477" y="323"/>
                </a:cubicBezTo>
                <a:cubicBezTo>
                  <a:pt x="477" y="316"/>
                  <a:pt x="482" y="310"/>
                  <a:pt x="488" y="310"/>
                </a:cubicBezTo>
                <a:cubicBezTo>
                  <a:pt x="495" y="309"/>
                  <a:pt x="501" y="314"/>
                  <a:pt x="501" y="321"/>
                </a:cubicBezTo>
                <a:close/>
                <a:moveTo>
                  <a:pt x="405" y="328"/>
                </a:moveTo>
                <a:cubicBezTo>
                  <a:pt x="405" y="334"/>
                  <a:pt x="400" y="340"/>
                  <a:pt x="393" y="341"/>
                </a:cubicBezTo>
                <a:cubicBezTo>
                  <a:pt x="393" y="341"/>
                  <a:pt x="393" y="341"/>
                  <a:pt x="393" y="341"/>
                </a:cubicBezTo>
                <a:cubicBezTo>
                  <a:pt x="386" y="341"/>
                  <a:pt x="381" y="336"/>
                  <a:pt x="381" y="329"/>
                </a:cubicBezTo>
                <a:cubicBezTo>
                  <a:pt x="380" y="323"/>
                  <a:pt x="385" y="317"/>
                  <a:pt x="392" y="317"/>
                </a:cubicBezTo>
                <a:cubicBezTo>
                  <a:pt x="398" y="316"/>
                  <a:pt x="404" y="321"/>
                  <a:pt x="405" y="328"/>
                </a:cubicBezTo>
                <a:close/>
                <a:moveTo>
                  <a:pt x="533" y="319"/>
                </a:moveTo>
                <a:cubicBezTo>
                  <a:pt x="534" y="325"/>
                  <a:pt x="529" y="331"/>
                  <a:pt x="522" y="332"/>
                </a:cubicBezTo>
                <a:cubicBezTo>
                  <a:pt x="522" y="332"/>
                  <a:pt x="521" y="332"/>
                  <a:pt x="521" y="332"/>
                </a:cubicBezTo>
                <a:cubicBezTo>
                  <a:pt x="515" y="332"/>
                  <a:pt x="510" y="327"/>
                  <a:pt x="509" y="321"/>
                </a:cubicBezTo>
                <a:cubicBezTo>
                  <a:pt x="509" y="314"/>
                  <a:pt x="514" y="308"/>
                  <a:pt x="520" y="308"/>
                </a:cubicBezTo>
                <a:cubicBezTo>
                  <a:pt x="527" y="307"/>
                  <a:pt x="533" y="312"/>
                  <a:pt x="533" y="319"/>
                </a:cubicBezTo>
                <a:close/>
                <a:moveTo>
                  <a:pt x="343" y="302"/>
                </a:moveTo>
                <a:cubicBezTo>
                  <a:pt x="346" y="305"/>
                  <a:pt x="347" y="308"/>
                  <a:pt x="347" y="311"/>
                </a:cubicBezTo>
                <a:cubicBezTo>
                  <a:pt x="347" y="314"/>
                  <a:pt x="346" y="317"/>
                  <a:pt x="343" y="319"/>
                </a:cubicBezTo>
                <a:cubicBezTo>
                  <a:pt x="341" y="322"/>
                  <a:pt x="338" y="323"/>
                  <a:pt x="335" y="323"/>
                </a:cubicBezTo>
                <a:cubicBezTo>
                  <a:pt x="332" y="323"/>
                  <a:pt x="329" y="322"/>
                  <a:pt x="326" y="319"/>
                </a:cubicBezTo>
                <a:cubicBezTo>
                  <a:pt x="326" y="319"/>
                  <a:pt x="325" y="318"/>
                  <a:pt x="325" y="318"/>
                </a:cubicBezTo>
                <a:cubicBezTo>
                  <a:pt x="324" y="317"/>
                  <a:pt x="324" y="316"/>
                  <a:pt x="324" y="315"/>
                </a:cubicBezTo>
                <a:cubicBezTo>
                  <a:pt x="323" y="315"/>
                  <a:pt x="323" y="314"/>
                  <a:pt x="323" y="313"/>
                </a:cubicBezTo>
                <a:cubicBezTo>
                  <a:pt x="323" y="312"/>
                  <a:pt x="323" y="312"/>
                  <a:pt x="323" y="311"/>
                </a:cubicBezTo>
                <a:cubicBezTo>
                  <a:pt x="323" y="310"/>
                  <a:pt x="323" y="309"/>
                  <a:pt x="323" y="309"/>
                </a:cubicBezTo>
                <a:cubicBezTo>
                  <a:pt x="323" y="308"/>
                  <a:pt x="323" y="307"/>
                  <a:pt x="324" y="306"/>
                </a:cubicBezTo>
                <a:cubicBezTo>
                  <a:pt x="324" y="306"/>
                  <a:pt x="324" y="305"/>
                  <a:pt x="325" y="304"/>
                </a:cubicBezTo>
                <a:cubicBezTo>
                  <a:pt x="325" y="304"/>
                  <a:pt x="326" y="303"/>
                  <a:pt x="326" y="302"/>
                </a:cubicBezTo>
                <a:cubicBezTo>
                  <a:pt x="331" y="298"/>
                  <a:pt x="339" y="298"/>
                  <a:pt x="343" y="302"/>
                </a:cubicBezTo>
                <a:close/>
                <a:moveTo>
                  <a:pt x="460" y="250"/>
                </a:moveTo>
                <a:cubicBezTo>
                  <a:pt x="514" y="240"/>
                  <a:pt x="514" y="240"/>
                  <a:pt x="514" y="240"/>
                </a:cubicBezTo>
                <a:cubicBezTo>
                  <a:pt x="518" y="264"/>
                  <a:pt x="518" y="264"/>
                  <a:pt x="518" y="264"/>
                </a:cubicBezTo>
                <a:cubicBezTo>
                  <a:pt x="464" y="273"/>
                  <a:pt x="464" y="273"/>
                  <a:pt x="464" y="273"/>
                </a:cubicBezTo>
                <a:lnTo>
                  <a:pt x="460" y="250"/>
                </a:lnTo>
                <a:close/>
                <a:moveTo>
                  <a:pt x="395" y="261"/>
                </a:moveTo>
                <a:cubicBezTo>
                  <a:pt x="449" y="251"/>
                  <a:pt x="449" y="251"/>
                  <a:pt x="449" y="251"/>
                </a:cubicBezTo>
                <a:cubicBezTo>
                  <a:pt x="453" y="275"/>
                  <a:pt x="453" y="275"/>
                  <a:pt x="453" y="275"/>
                </a:cubicBezTo>
                <a:cubicBezTo>
                  <a:pt x="399" y="284"/>
                  <a:pt x="399" y="284"/>
                  <a:pt x="399" y="284"/>
                </a:cubicBezTo>
                <a:lnTo>
                  <a:pt x="395" y="261"/>
                </a:lnTo>
                <a:close/>
                <a:moveTo>
                  <a:pt x="330" y="272"/>
                </a:moveTo>
                <a:cubicBezTo>
                  <a:pt x="384" y="262"/>
                  <a:pt x="384" y="262"/>
                  <a:pt x="384" y="262"/>
                </a:cubicBezTo>
                <a:cubicBezTo>
                  <a:pt x="388" y="286"/>
                  <a:pt x="388" y="286"/>
                  <a:pt x="388" y="286"/>
                </a:cubicBezTo>
                <a:cubicBezTo>
                  <a:pt x="334" y="295"/>
                  <a:pt x="334" y="295"/>
                  <a:pt x="334" y="295"/>
                </a:cubicBezTo>
                <a:lnTo>
                  <a:pt x="330" y="27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1116" name="Google Shape;1116;p105"/>
          <p:cNvSpPr/>
          <p:nvPr/>
        </p:nvSpPr>
        <p:spPr>
          <a:xfrm>
            <a:off x="612725" y="2312557"/>
            <a:ext cx="296566" cy="296566"/>
          </a:xfrm>
          <a:custGeom>
            <a:avLst/>
            <a:gdLst/>
            <a:ahLst/>
            <a:cxnLst/>
            <a:rect l="l" t="t" r="r" b="b"/>
            <a:pathLst>
              <a:path w="296566" h="296566" extrusionOk="0">
                <a:moveTo>
                  <a:pt x="0" y="296567"/>
                </a:moveTo>
                <a:lnTo>
                  <a:pt x="0" y="0"/>
                </a:lnTo>
                <a:lnTo>
                  <a:pt x="29656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117" name="Google Shape;1117;p105"/>
          <p:cNvSpPr/>
          <p:nvPr/>
        </p:nvSpPr>
        <p:spPr>
          <a:xfrm>
            <a:off x="619075" y="2312557"/>
            <a:ext cx="296566" cy="296566"/>
          </a:xfrm>
          <a:custGeom>
            <a:avLst/>
            <a:gdLst/>
            <a:ahLst/>
            <a:cxnLst/>
            <a:rect l="l" t="t" r="r" b="b"/>
            <a:pathLst>
              <a:path w="296566" h="296566" extrusionOk="0">
                <a:moveTo>
                  <a:pt x="0" y="296567"/>
                </a:moveTo>
                <a:lnTo>
                  <a:pt x="0" y="0"/>
                </a:lnTo>
                <a:lnTo>
                  <a:pt x="29656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1118" name="Google Shape;1118;p105"/>
          <p:cNvSpPr txBox="1"/>
          <p:nvPr/>
        </p:nvSpPr>
        <p:spPr>
          <a:xfrm>
            <a:off x="487406" y="3304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Article 4 – Residency &amp; Tiebreaker for Individuals</a:t>
            </a:r>
            <a:endParaRPr sz="2800" b="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19" name="Google Shape;1119;p105"/>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124" name="Shape 1124"/>
        <p:cNvGrpSpPr/>
        <p:nvPr/>
      </p:nvGrpSpPr>
      <p:grpSpPr>
        <a:xfrm>
          <a:off x="0" y="0"/>
          <a:ext cx="0" cy="0"/>
          <a:chOff x="0" y="0"/>
          <a:chExt cx="0" cy="0"/>
        </a:xfrm>
      </p:grpSpPr>
      <p:sp>
        <p:nvSpPr>
          <p:cNvPr id="1125" name="Google Shape;1125;p106"/>
          <p:cNvSpPr txBox="1"/>
          <p:nvPr>
            <p:ph type="title"/>
          </p:nvPr>
        </p:nvSpPr>
        <p:spPr>
          <a:xfrm>
            <a:off x="397666" y="402336"/>
            <a:ext cx="7885200" cy="91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Georgia" panose="02040502050405020303"/>
              <a:buNone/>
            </a:pPr>
            <a:r>
              <a:rPr lang="en-US"/>
              <a:t>Tie-Breaker Test for Individuals (Para 2)</a:t>
            </a:r>
            <a:endParaRPr lang="en-US"/>
          </a:p>
        </p:txBody>
      </p:sp>
      <p:grpSp>
        <p:nvGrpSpPr>
          <p:cNvPr id="1126" name="Google Shape;1126;p106"/>
          <p:cNvGrpSpPr/>
          <p:nvPr/>
        </p:nvGrpSpPr>
        <p:grpSpPr>
          <a:xfrm>
            <a:off x="402939" y="3765842"/>
            <a:ext cx="2808300" cy="2479173"/>
            <a:chOff x="419069" y="3707162"/>
            <a:chExt cx="2808300" cy="2479173"/>
          </a:xfrm>
        </p:grpSpPr>
        <p:sp>
          <p:nvSpPr>
            <p:cNvPr id="1127" name="Google Shape;1127;p106"/>
            <p:cNvSpPr/>
            <p:nvPr/>
          </p:nvSpPr>
          <p:spPr>
            <a:xfrm>
              <a:off x="419069" y="3707162"/>
              <a:ext cx="2808300" cy="2478900"/>
            </a:xfrm>
            <a:prstGeom prst="rect">
              <a:avLst/>
            </a:prstGeom>
            <a:solidFill>
              <a:srgbClr val="FFE8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128" name="Google Shape;1128;p106"/>
            <p:cNvSpPr txBox="1"/>
            <p:nvPr/>
          </p:nvSpPr>
          <p:spPr>
            <a:xfrm>
              <a:off x="419070" y="3707162"/>
              <a:ext cx="24834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panose="020B0604020202020204"/>
                <a:buNone/>
              </a:pPr>
              <a:r>
                <a:rPr lang="en-US" sz="4000" b="0">
                  <a:solidFill>
                    <a:schemeClr val="dk1"/>
                  </a:solidFill>
                  <a:latin typeface="Arial" panose="020B0604020202020204"/>
                  <a:ea typeface="Arial" panose="020B0604020202020204"/>
                  <a:cs typeface="Arial" panose="020B0604020202020204"/>
                  <a:sym typeface="Arial" panose="020B0604020202020204"/>
                </a:rPr>
                <a:t>Step 1</a:t>
              </a:r>
              <a:endParaRPr lang="en-US" sz="4000" b="0">
                <a:solidFill>
                  <a:schemeClr val="dk1"/>
                </a:solidFill>
                <a:latin typeface="Arial" panose="020B0604020202020204"/>
                <a:ea typeface="Arial" panose="020B0604020202020204"/>
                <a:cs typeface="Arial" panose="020B0604020202020204"/>
                <a:sym typeface="Arial" panose="020B0604020202020204"/>
              </a:endParaRPr>
            </a:p>
          </p:txBody>
        </p:sp>
        <p:sp>
          <p:nvSpPr>
            <p:cNvPr id="1129" name="Google Shape;1129;p106"/>
            <p:cNvSpPr txBox="1"/>
            <p:nvPr/>
          </p:nvSpPr>
          <p:spPr>
            <a:xfrm>
              <a:off x="427983" y="4905335"/>
              <a:ext cx="2484300" cy="1281000"/>
            </a:xfrm>
            <a:prstGeom prst="rect">
              <a:avLst/>
            </a:prstGeom>
            <a:noFill/>
            <a:ln>
              <a:noFill/>
            </a:ln>
          </p:spPr>
          <p:txBody>
            <a:bodyPr spcFirstLastPara="1" wrap="square" lIns="91425" tIns="0" rIns="0" bIns="0" anchor="t" anchorCtr="0">
              <a:noAutofit/>
            </a:bodyPr>
            <a:lstStyle/>
            <a:p>
              <a:pPr marL="0" marR="0" lvl="0" indent="0" algn="l" rtl="0">
                <a:spcBef>
                  <a:spcPts val="0"/>
                </a:spcBef>
                <a:spcAft>
                  <a:spcPts val="0"/>
                </a:spcAft>
                <a:buNone/>
              </a:pPr>
              <a:r>
                <a:rPr lang="en-US" sz="1400" b="1">
                  <a:solidFill>
                    <a:schemeClr val="dk1"/>
                  </a:solidFill>
                  <a:latin typeface="Arial" panose="020B0604020202020204"/>
                  <a:ea typeface="Arial" panose="020B0604020202020204"/>
                  <a:cs typeface="Arial" panose="020B0604020202020204"/>
                  <a:sym typeface="Arial" panose="020B0604020202020204"/>
                </a:rPr>
                <a:t>Permanent Home</a:t>
              </a:r>
              <a:endParaRPr lang="en-US" sz="1400" b="1">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Resident of State where permanent home is available; if both, use centre of vital interests</a:t>
              </a:r>
              <a:br>
                <a:rPr lang="en-US" sz="1200">
                  <a:solidFill>
                    <a:schemeClr val="dk1"/>
                  </a:solidFill>
                  <a:latin typeface="Georgia" panose="02040502050405020303"/>
                  <a:ea typeface="Georgia" panose="02040502050405020303"/>
                  <a:cs typeface="Georgia" panose="02040502050405020303"/>
                  <a:sym typeface="Georgia" panose="02040502050405020303"/>
                </a:rPr>
              </a:br>
              <a:endParaRPr sz="1200">
                <a:solidFill>
                  <a:schemeClr val="dk1"/>
                </a:solidFill>
                <a:latin typeface="Georgia" panose="02040502050405020303"/>
                <a:ea typeface="Georgia" panose="02040502050405020303"/>
                <a:cs typeface="Georgia" panose="02040502050405020303"/>
                <a:sym typeface="Georgia" panose="02040502050405020303"/>
              </a:endParaRPr>
            </a:p>
          </p:txBody>
        </p:sp>
      </p:grpSp>
      <p:grpSp>
        <p:nvGrpSpPr>
          <p:cNvPr id="1130" name="Google Shape;1130;p106"/>
          <p:cNvGrpSpPr/>
          <p:nvPr/>
        </p:nvGrpSpPr>
        <p:grpSpPr>
          <a:xfrm>
            <a:off x="3215235" y="3096241"/>
            <a:ext cx="2809142" cy="3148774"/>
            <a:chOff x="3231365" y="3037561"/>
            <a:chExt cx="2809142" cy="3148774"/>
          </a:xfrm>
        </p:grpSpPr>
        <p:sp>
          <p:nvSpPr>
            <p:cNvPr id="1131" name="Google Shape;1131;p106"/>
            <p:cNvSpPr/>
            <p:nvPr/>
          </p:nvSpPr>
          <p:spPr>
            <a:xfrm>
              <a:off x="3232207" y="3037561"/>
              <a:ext cx="2808300" cy="3148500"/>
            </a:xfrm>
            <a:prstGeom prst="rect">
              <a:avLst/>
            </a:prstGeom>
            <a:solidFill>
              <a:srgbClr val="FFCD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132" name="Google Shape;1132;p106"/>
            <p:cNvSpPr txBox="1"/>
            <p:nvPr/>
          </p:nvSpPr>
          <p:spPr>
            <a:xfrm>
              <a:off x="3231365" y="4905335"/>
              <a:ext cx="2484300" cy="1281000"/>
            </a:xfrm>
            <a:prstGeom prst="rect">
              <a:avLst/>
            </a:prstGeom>
            <a:noFill/>
            <a:ln>
              <a:noFill/>
            </a:ln>
          </p:spPr>
          <p:txBody>
            <a:bodyPr spcFirstLastPara="1" wrap="square" lIns="91425" tIns="0" rIns="0" bIns="0" anchor="t" anchorCtr="0">
              <a:noAutofit/>
            </a:bodyPr>
            <a:lstStyle/>
            <a:p>
              <a:pPr marL="0" marR="0" lvl="0" indent="0" algn="l" rtl="0">
                <a:spcBef>
                  <a:spcPts val="0"/>
                </a:spcBef>
                <a:spcAft>
                  <a:spcPts val="0"/>
                </a:spcAft>
                <a:buNone/>
              </a:pPr>
              <a:r>
                <a:rPr lang="en-US" sz="1400" b="1">
                  <a:solidFill>
                    <a:schemeClr val="dk1"/>
                  </a:solidFill>
                  <a:latin typeface="Arial" panose="020B0604020202020204"/>
                  <a:ea typeface="Arial" panose="020B0604020202020204"/>
                  <a:cs typeface="Arial" panose="020B0604020202020204"/>
                  <a:sym typeface="Arial" panose="020B0604020202020204"/>
                </a:rPr>
                <a:t>Centre of Vital Interests</a:t>
              </a:r>
              <a:endParaRPr lang="en-US" sz="1400" b="1">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Resident of State with closer personal and economic relations; if undetermined, use habitual abode</a:t>
              </a:r>
              <a:br>
                <a:rPr lang="en-US" sz="1200">
                  <a:solidFill>
                    <a:schemeClr val="dk1"/>
                  </a:solidFill>
                  <a:latin typeface="Georgia" panose="02040502050405020303"/>
                  <a:ea typeface="Georgia" panose="02040502050405020303"/>
                  <a:cs typeface="Georgia" panose="02040502050405020303"/>
                  <a:sym typeface="Georgia" panose="02040502050405020303"/>
                </a:rPr>
              </a:br>
              <a:endParaRPr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33" name="Google Shape;1133;p106"/>
            <p:cNvSpPr txBox="1"/>
            <p:nvPr/>
          </p:nvSpPr>
          <p:spPr>
            <a:xfrm>
              <a:off x="3250444" y="3047805"/>
              <a:ext cx="24834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panose="020B0604020202020204"/>
                <a:buNone/>
              </a:pPr>
              <a:r>
                <a:rPr lang="en-US" sz="4000" b="0">
                  <a:solidFill>
                    <a:schemeClr val="dk1"/>
                  </a:solidFill>
                  <a:latin typeface="Arial" panose="020B0604020202020204"/>
                  <a:ea typeface="Arial" panose="020B0604020202020204"/>
                  <a:cs typeface="Arial" panose="020B0604020202020204"/>
                  <a:sym typeface="Arial" panose="020B0604020202020204"/>
                </a:rPr>
                <a:t>Step 2</a:t>
              </a:r>
              <a:endParaRPr lang="en-US" sz="4000" b="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134" name="Google Shape;1134;p106"/>
          <p:cNvGrpSpPr/>
          <p:nvPr/>
        </p:nvGrpSpPr>
        <p:grpSpPr>
          <a:xfrm>
            <a:off x="6014724" y="1828307"/>
            <a:ext cx="2811667" cy="4416708"/>
            <a:chOff x="6041978" y="1769627"/>
            <a:chExt cx="2811667" cy="4416708"/>
          </a:xfrm>
        </p:grpSpPr>
        <p:sp>
          <p:nvSpPr>
            <p:cNvPr id="1135" name="Google Shape;1135;p106"/>
            <p:cNvSpPr/>
            <p:nvPr/>
          </p:nvSpPr>
          <p:spPr>
            <a:xfrm>
              <a:off x="6045345" y="1769627"/>
              <a:ext cx="2808300" cy="4416600"/>
            </a:xfrm>
            <a:prstGeom prst="rect">
              <a:avLst/>
            </a:prstGeom>
            <a:solidFill>
              <a:srgbClr val="FFAA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136" name="Google Shape;1136;p106"/>
            <p:cNvSpPr txBox="1"/>
            <p:nvPr/>
          </p:nvSpPr>
          <p:spPr>
            <a:xfrm>
              <a:off x="6041978" y="4905335"/>
              <a:ext cx="2484300" cy="1281000"/>
            </a:xfrm>
            <a:prstGeom prst="rect">
              <a:avLst/>
            </a:prstGeom>
            <a:noFill/>
            <a:ln>
              <a:noFill/>
            </a:ln>
          </p:spPr>
          <p:txBody>
            <a:bodyPr spcFirstLastPara="1" wrap="square" lIns="91425" tIns="0" rIns="0" bIns="0" anchor="t" anchorCtr="0">
              <a:noAutofit/>
            </a:bodyPr>
            <a:lstStyle/>
            <a:p>
              <a:pPr marL="0" marR="0" lvl="0" indent="0" algn="l" rtl="0">
                <a:spcBef>
                  <a:spcPts val="0"/>
                </a:spcBef>
                <a:spcAft>
                  <a:spcPts val="0"/>
                </a:spcAft>
                <a:buNone/>
              </a:pPr>
              <a:r>
                <a:rPr lang="en-US" sz="1400" b="1">
                  <a:solidFill>
                    <a:schemeClr val="dk1"/>
                  </a:solidFill>
                  <a:latin typeface="Arial" panose="020B0604020202020204"/>
                  <a:ea typeface="Arial" panose="020B0604020202020204"/>
                  <a:cs typeface="Arial" panose="020B0604020202020204"/>
                  <a:sym typeface="Arial" panose="020B0604020202020204"/>
                </a:rPr>
                <a:t>Habitual Abode</a:t>
              </a:r>
              <a:endParaRPr lang="en-US" sz="1400" b="1">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Resident of State where habitual abode exists; if both or neither, use nationality</a:t>
              </a:r>
              <a:br>
                <a:rPr lang="en-US" sz="1200">
                  <a:solidFill>
                    <a:schemeClr val="dk1"/>
                  </a:solidFill>
                  <a:latin typeface="Georgia" panose="02040502050405020303"/>
                  <a:ea typeface="Georgia" panose="02040502050405020303"/>
                  <a:cs typeface="Georgia" panose="02040502050405020303"/>
                  <a:sym typeface="Georgia" panose="02040502050405020303"/>
                </a:rPr>
              </a:br>
              <a:endParaRPr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37" name="Google Shape;1137;p106"/>
            <p:cNvSpPr txBox="1"/>
            <p:nvPr/>
          </p:nvSpPr>
          <p:spPr>
            <a:xfrm>
              <a:off x="6056859" y="1785140"/>
              <a:ext cx="24834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panose="020B0604020202020204"/>
                <a:buNone/>
              </a:pPr>
              <a:r>
                <a:rPr lang="en-US" sz="4000" b="0">
                  <a:solidFill>
                    <a:schemeClr val="dk1"/>
                  </a:solidFill>
                  <a:latin typeface="Arial" panose="020B0604020202020204"/>
                  <a:ea typeface="Arial" panose="020B0604020202020204"/>
                  <a:cs typeface="Arial" panose="020B0604020202020204"/>
                  <a:sym typeface="Arial" panose="020B0604020202020204"/>
                </a:rPr>
                <a:t>Step 3</a:t>
              </a:r>
              <a:endParaRPr lang="en-US" sz="4000" b="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138" name="Google Shape;1138;p106"/>
          <p:cNvGrpSpPr/>
          <p:nvPr/>
        </p:nvGrpSpPr>
        <p:grpSpPr>
          <a:xfrm>
            <a:off x="8815566" y="805129"/>
            <a:ext cx="2812839" cy="5439886"/>
            <a:chOff x="8853944" y="746449"/>
            <a:chExt cx="2812839" cy="5439886"/>
          </a:xfrm>
        </p:grpSpPr>
        <p:sp>
          <p:nvSpPr>
            <p:cNvPr id="1139" name="Google Shape;1139;p106"/>
            <p:cNvSpPr/>
            <p:nvPr/>
          </p:nvSpPr>
          <p:spPr>
            <a:xfrm>
              <a:off x="8858483" y="746449"/>
              <a:ext cx="2808300" cy="5439600"/>
            </a:xfrm>
            <a:prstGeom prst="rect">
              <a:avLst/>
            </a:prstGeom>
            <a:solidFill>
              <a:srgbClr val="FE7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140" name="Google Shape;1140;p106"/>
            <p:cNvSpPr txBox="1"/>
            <p:nvPr/>
          </p:nvSpPr>
          <p:spPr>
            <a:xfrm>
              <a:off x="8864954" y="4905335"/>
              <a:ext cx="2484300" cy="1281000"/>
            </a:xfrm>
            <a:prstGeom prst="rect">
              <a:avLst/>
            </a:prstGeom>
            <a:noFill/>
            <a:ln>
              <a:noFill/>
            </a:ln>
          </p:spPr>
          <p:txBody>
            <a:bodyPr spcFirstLastPara="1" wrap="square" lIns="91425" tIns="0" rIns="0" bIns="0" anchor="t" anchorCtr="0">
              <a:noAutofit/>
            </a:bodyPr>
            <a:lstStyle/>
            <a:p>
              <a:pPr marL="0" marR="0" lvl="0" indent="0" algn="l" rtl="0">
                <a:spcBef>
                  <a:spcPts val="0"/>
                </a:spcBef>
                <a:spcAft>
                  <a:spcPts val="0"/>
                </a:spcAft>
                <a:buNone/>
              </a:pPr>
              <a:r>
                <a:rPr lang="en-US" sz="1400" b="1">
                  <a:solidFill>
                    <a:schemeClr val="dk1"/>
                  </a:solidFill>
                  <a:latin typeface="Arial" panose="020B0604020202020204"/>
                  <a:ea typeface="Arial" panose="020B0604020202020204"/>
                  <a:cs typeface="Arial" panose="020B0604020202020204"/>
                  <a:sym typeface="Arial" panose="020B0604020202020204"/>
                </a:rPr>
                <a:t>Mutual Agreement</a:t>
              </a:r>
              <a:endParaRPr lang="en-US" sz="1400" b="1">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60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If national of both or neither State, competent authorities settle by mutual agreement</a:t>
              </a:r>
              <a:br>
                <a:rPr lang="en-US" sz="1200">
                  <a:solidFill>
                    <a:schemeClr val="dk1"/>
                  </a:solidFill>
                  <a:latin typeface="Georgia" panose="02040502050405020303"/>
                  <a:ea typeface="Georgia" panose="02040502050405020303"/>
                  <a:cs typeface="Georgia" panose="02040502050405020303"/>
                  <a:sym typeface="Georgia" panose="02040502050405020303"/>
                </a:rPr>
              </a:br>
              <a:endParaRPr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1141" name="Google Shape;1141;p106"/>
            <p:cNvSpPr txBox="1"/>
            <p:nvPr/>
          </p:nvSpPr>
          <p:spPr>
            <a:xfrm>
              <a:off x="8853944" y="747342"/>
              <a:ext cx="2483400" cy="14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panose="020B0604020202020204"/>
                <a:buNone/>
              </a:pPr>
              <a:r>
                <a:rPr lang="en-US" sz="4000" b="0">
                  <a:solidFill>
                    <a:schemeClr val="dk1"/>
                  </a:solidFill>
                  <a:latin typeface="Arial" panose="020B0604020202020204"/>
                  <a:ea typeface="Arial" panose="020B0604020202020204"/>
                  <a:cs typeface="Arial" panose="020B0604020202020204"/>
                  <a:sym typeface="Arial" panose="020B0604020202020204"/>
                </a:rPr>
                <a:t>Step 4</a:t>
              </a:r>
              <a:endParaRPr lang="en-US" sz="4000" b="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142" name="Google Shape;1142;p106"/>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46" name="Shape 1146"/>
        <p:cNvGrpSpPr/>
        <p:nvPr/>
      </p:nvGrpSpPr>
      <p:grpSpPr>
        <a:xfrm>
          <a:off x="0" y="0"/>
          <a:ext cx="0" cy="0"/>
          <a:chOff x="0" y="0"/>
          <a:chExt cx="0" cy="0"/>
        </a:xfrm>
      </p:grpSpPr>
      <p:sp>
        <p:nvSpPr>
          <p:cNvPr id="1147" name="Google Shape;1147;p107"/>
          <p:cNvSpPr txBox="1"/>
          <p:nvPr>
            <p:ph type="ctrTitle"/>
          </p:nvPr>
        </p:nvSpPr>
        <p:spPr>
          <a:xfrm>
            <a:off x="353658" y="1946275"/>
            <a:ext cx="6629400" cy="1482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6600"/>
              <a:buFont typeface="Georgia" panose="02040502050405020303"/>
              <a:buNone/>
            </a:pPr>
            <a:r>
              <a:rPr lang="en-US" sz="6600"/>
              <a:t>Thank You</a:t>
            </a:r>
            <a:endParaRPr lang="en-US" sz="6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78" name="Shape 578"/>
        <p:cNvGrpSpPr/>
        <p:nvPr/>
      </p:nvGrpSpPr>
      <p:grpSpPr>
        <a:xfrm>
          <a:off x="0" y="0"/>
          <a:ext cx="0" cy="0"/>
          <a:chOff x="0" y="0"/>
          <a:chExt cx="0" cy="0"/>
        </a:xfrm>
      </p:grpSpPr>
      <p:sp>
        <p:nvSpPr>
          <p:cNvPr id="579" name="Google Shape;579;p76"/>
          <p:cNvSpPr txBox="1"/>
          <p:nvPr>
            <p:ph type="title"/>
          </p:nvPr>
        </p:nvSpPr>
        <p:spPr>
          <a:xfrm>
            <a:off x="335006" y="178055"/>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Residential Status – Summary</a:t>
            </a:r>
            <a:endParaRPr lang="en-US" sz="2800"/>
          </a:p>
        </p:txBody>
      </p:sp>
      <p:sp>
        <p:nvSpPr>
          <p:cNvPr id="580" name="Google Shape;580;p76"/>
          <p:cNvSpPr/>
          <p:nvPr/>
        </p:nvSpPr>
        <p:spPr>
          <a:xfrm>
            <a:off x="1351042" y="4693220"/>
            <a:ext cx="962418" cy="1058104"/>
          </a:xfrm>
          <a:custGeom>
            <a:avLst/>
            <a:gdLst/>
            <a:ahLst/>
            <a:cxnLst/>
            <a:rect l="l" t="t" r="r" b="b"/>
            <a:pathLst>
              <a:path w="865095" h="951105" extrusionOk="0">
                <a:moveTo>
                  <a:pt x="400826" y="0"/>
                </a:moveTo>
                <a:lnTo>
                  <a:pt x="865095" y="464455"/>
                </a:lnTo>
                <a:lnTo>
                  <a:pt x="400826" y="951105"/>
                </a:lnTo>
                <a:lnTo>
                  <a:pt x="33294" y="738947"/>
                </a:lnTo>
                <a:lnTo>
                  <a:pt x="0" y="366976"/>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1" name="Google Shape;581;p76"/>
          <p:cNvSpPr/>
          <p:nvPr/>
        </p:nvSpPr>
        <p:spPr>
          <a:xfrm>
            <a:off x="815337" y="4796122"/>
            <a:ext cx="6093282" cy="852327"/>
          </a:xfrm>
          <a:custGeom>
            <a:avLst/>
            <a:gdLst/>
            <a:ahLst/>
            <a:cxnLst/>
            <a:rect l="l" t="t" r="r" b="b"/>
            <a:pathLst>
              <a:path w="2359451" h="766137" extrusionOk="0">
                <a:moveTo>
                  <a:pt x="383069" y="766137"/>
                </a:moveTo>
                <a:lnTo>
                  <a:pt x="2359452" y="766137"/>
                </a:lnTo>
                <a:lnTo>
                  <a:pt x="2359452" y="0"/>
                </a:lnTo>
                <a:lnTo>
                  <a:pt x="383069" y="0"/>
                </a:lnTo>
                <a:cubicBezTo>
                  <a:pt x="171465" y="0"/>
                  <a:pt x="0" y="171650"/>
                  <a:pt x="0" y="383069"/>
                </a:cubicBezTo>
                <a:lnTo>
                  <a:pt x="0" y="383069"/>
                </a:lnTo>
                <a:cubicBezTo>
                  <a:pt x="0" y="594672"/>
                  <a:pt x="171465" y="766137"/>
                  <a:pt x="383069" y="76613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2" name="Google Shape;582;p76"/>
          <p:cNvSpPr/>
          <p:nvPr/>
        </p:nvSpPr>
        <p:spPr>
          <a:xfrm>
            <a:off x="712432" y="4693220"/>
            <a:ext cx="1084444" cy="1058104"/>
          </a:xfrm>
          <a:custGeom>
            <a:avLst/>
            <a:gdLst/>
            <a:ahLst/>
            <a:cxnLst/>
            <a:rect l="l" t="t" r="r" b="b"/>
            <a:pathLst>
              <a:path w="974781" h="951105" extrusionOk="0">
                <a:moveTo>
                  <a:pt x="794253" y="475553"/>
                </a:moveTo>
                <a:cubicBezTo>
                  <a:pt x="794253" y="375855"/>
                  <a:pt x="875084" y="295209"/>
                  <a:pt x="974596" y="295209"/>
                </a:cubicBezTo>
                <a:lnTo>
                  <a:pt x="974596" y="0"/>
                </a:lnTo>
                <a:lnTo>
                  <a:pt x="475553" y="0"/>
                </a:lnTo>
                <a:cubicBezTo>
                  <a:pt x="213268" y="0"/>
                  <a:pt x="0" y="213453"/>
                  <a:pt x="0" y="475553"/>
                </a:cubicBezTo>
                <a:cubicBezTo>
                  <a:pt x="0" y="737837"/>
                  <a:pt x="213268" y="951105"/>
                  <a:pt x="475553" y="951105"/>
                </a:cubicBezTo>
                <a:lnTo>
                  <a:pt x="974781" y="951105"/>
                </a:lnTo>
                <a:lnTo>
                  <a:pt x="974781" y="655897"/>
                </a:lnTo>
                <a:cubicBezTo>
                  <a:pt x="875084" y="656082"/>
                  <a:pt x="794253" y="575251"/>
                  <a:pt x="794253" y="47555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3" name="Google Shape;583;p76"/>
          <p:cNvSpPr/>
          <p:nvPr/>
        </p:nvSpPr>
        <p:spPr>
          <a:xfrm>
            <a:off x="1974802" y="3476714"/>
            <a:ext cx="962418" cy="1058104"/>
          </a:xfrm>
          <a:custGeom>
            <a:avLst/>
            <a:gdLst/>
            <a:ahLst/>
            <a:cxnLst/>
            <a:rect l="l" t="t" r="r" b="b"/>
            <a:pathLst>
              <a:path w="865095" h="951105" extrusionOk="0">
                <a:moveTo>
                  <a:pt x="400826" y="0"/>
                </a:moveTo>
                <a:lnTo>
                  <a:pt x="865095" y="464270"/>
                </a:lnTo>
                <a:lnTo>
                  <a:pt x="400826" y="951105"/>
                </a:lnTo>
                <a:lnTo>
                  <a:pt x="33294" y="738762"/>
                </a:lnTo>
                <a:lnTo>
                  <a:pt x="0" y="366791"/>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4" name="Google Shape;584;p76"/>
          <p:cNvSpPr/>
          <p:nvPr/>
        </p:nvSpPr>
        <p:spPr>
          <a:xfrm>
            <a:off x="1439097" y="3579616"/>
            <a:ext cx="6094833" cy="852327"/>
          </a:xfrm>
          <a:custGeom>
            <a:avLst/>
            <a:gdLst/>
            <a:ahLst/>
            <a:cxnLst/>
            <a:rect l="l" t="t" r="r" b="b"/>
            <a:pathLst>
              <a:path w="3666065" h="766137" extrusionOk="0">
                <a:moveTo>
                  <a:pt x="383069" y="766137"/>
                </a:moveTo>
                <a:lnTo>
                  <a:pt x="3666066" y="766137"/>
                </a:lnTo>
                <a:lnTo>
                  <a:pt x="3666066" y="0"/>
                </a:lnTo>
                <a:lnTo>
                  <a:pt x="383069" y="0"/>
                </a:lnTo>
                <a:cubicBezTo>
                  <a:pt x="171465" y="0"/>
                  <a:pt x="0" y="171465"/>
                  <a:pt x="0" y="383069"/>
                </a:cubicBezTo>
                <a:lnTo>
                  <a:pt x="0" y="383069"/>
                </a:lnTo>
                <a:cubicBezTo>
                  <a:pt x="0" y="594672"/>
                  <a:pt x="171465" y="766137"/>
                  <a:pt x="383069" y="76613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5" name="Google Shape;585;p76"/>
          <p:cNvSpPr/>
          <p:nvPr/>
        </p:nvSpPr>
        <p:spPr>
          <a:xfrm>
            <a:off x="1336192" y="3476714"/>
            <a:ext cx="1084444" cy="1058104"/>
          </a:xfrm>
          <a:custGeom>
            <a:avLst/>
            <a:gdLst/>
            <a:ahLst/>
            <a:cxnLst/>
            <a:rect l="l" t="t" r="r" b="b"/>
            <a:pathLst>
              <a:path w="974781" h="951105" extrusionOk="0">
                <a:moveTo>
                  <a:pt x="794253" y="475553"/>
                </a:moveTo>
                <a:cubicBezTo>
                  <a:pt x="794253" y="375855"/>
                  <a:pt x="875084" y="295209"/>
                  <a:pt x="974596" y="295209"/>
                </a:cubicBezTo>
                <a:lnTo>
                  <a:pt x="974596" y="0"/>
                </a:lnTo>
                <a:lnTo>
                  <a:pt x="475553" y="0"/>
                </a:lnTo>
                <a:cubicBezTo>
                  <a:pt x="213268" y="0"/>
                  <a:pt x="0" y="213268"/>
                  <a:pt x="0" y="475553"/>
                </a:cubicBezTo>
                <a:cubicBezTo>
                  <a:pt x="0" y="737837"/>
                  <a:pt x="213268" y="951105"/>
                  <a:pt x="475553" y="951105"/>
                </a:cubicBezTo>
                <a:lnTo>
                  <a:pt x="974781" y="951105"/>
                </a:lnTo>
                <a:lnTo>
                  <a:pt x="974781" y="655897"/>
                </a:lnTo>
                <a:cubicBezTo>
                  <a:pt x="875084" y="655897"/>
                  <a:pt x="794253" y="575066"/>
                  <a:pt x="794253" y="4755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6" name="Google Shape;586;p76"/>
          <p:cNvSpPr/>
          <p:nvPr/>
        </p:nvSpPr>
        <p:spPr>
          <a:xfrm>
            <a:off x="2867522" y="2260208"/>
            <a:ext cx="962418" cy="1058104"/>
          </a:xfrm>
          <a:custGeom>
            <a:avLst/>
            <a:gdLst/>
            <a:ahLst/>
            <a:cxnLst/>
            <a:rect l="l" t="t" r="r" b="b"/>
            <a:pathLst>
              <a:path w="865095" h="951105" extrusionOk="0">
                <a:moveTo>
                  <a:pt x="400826" y="0"/>
                </a:moveTo>
                <a:lnTo>
                  <a:pt x="865095" y="464455"/>
                </a:lnTo>
                <a:lnTo>
                  <a:pt x="400826" y="951105"/>
                </a:lnTo>
                <a:lnTo>
                  <a:pt x="33294" y="738947"/>
                </a:lnTo>
                <a:lnTo>
                  <a:pt x="0" y="366976"/>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7" name="Google Shape;587;p76"/>
          <p:cNvSpPr/>
          <p:nvPr/>
        </p:nvSpPr>
        <p:spPr>
          <a:xfrm>
            <a:off x="2331817" y="2363110"/>
            <a:ext cx="6094833" cy="852327"/>
          </a:xfrm>
          <a:custGeom>
            <a:avLst/>
            <a:gdLst/>
            <a:ahLst/>
            <a:cxnLst/>
            <a:rect l="l" t="t" r="r" b="b"/>
            <a:pathLst>
              <a:path w="3666065" h="766137" extrusionOk="0">
                <a:moveTo>
                  <a:pt x="383069" y="766137"/>
                </a:moveTo>
                <a:lnTo>
                  <a:pt x="3666066" y="766137"/>
                </a:lnTo>
                <a:lnTo>
                  <a:pt x="3666066" y="0"/>
                </a:lnTo>
                <a:lnTo>
                  <a:pt x="383069" y="0"/>
                </a:lnTo>
                <a:cubicBezTo>
                  <a:pt x="171465" y="0"/>
                  <a:pt x="0" y="171650"/>
                  <a:pt x="0" y="383069"/>
                </a:cubicBezTo>
                <a:lnTo>
                  <a:pt x="0" y="383069"/>
                </a:lnTo>
                <a:cubicBezTo>
                  <a:pt x="0" y="594672"/>
                  <a:pt x="171465" y="766137"/>
                  <a:pt x="383069" y="76613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8" name="Google Shape;588;p76"/>
          <p:cNvSpPr/>
          <p:nvPr/>
        </p:nvSpPr>
        <p:spPr>
          <a:xfrm>
            <a:off x="2228912" y="2260208"/>
            <a:ext cx="1084444" cy="1058104"/>
          </a:xfrm>
          <a:custGeom>
            <a:avLst/>
            <a:gdLst/>
            <a:ahLst/>
            <a:cxnLst/>
            <a:rect l="l" t="t" r="r" b="b"/>
            <a:pathLst>
              <a:path w="974781" h="951105" extrusionOk="0">
                <a:moveTo>
                  <a:pt x="794253" y="475553"/>
                </a:moveTo>
                <a:cubicBezTo>
                  <a:pt x="794253" y="375855"/>
                  <a:pt x="875084" y="295209"/>
                  <a:pt x="974596" y="295209"/>
                </a:cubicBezTo>
                <a:lnTo>
                  <a:pt x="974596" y="0"/>
                </a:lnTo>
                <a:lnTo>
                  <a:pt x="475553" y="0"/>
                </a:lnTo>
                <a:cubicBezTo>
                  <a:pt x="213268" y="0"/>
                  <a:pt x="0" y="213453"/>
                  <a:pt x="0" y="475553"/>
                </a:cubicBezTo>
                <a:cubicBezTo>
                  <a:pt x="0" y="737837"/>
                  <a:pt x="213268" y="951105"/>
                  <a:pt x="475553" y="951105"/>
                </a:cubicBezTo>
                <a:lnTo>
                  <a:pt x="974781" y="951105"/>
                </a:lnTo>
                <a:lnTo>
                  <a:pt x="974781" y="656082"/>
                </a:lnTo>
                <a:cubicBezTo>
                  <a:pt x="875084" y="656082"/>
                  <a:pt x="794253" y="575250"/>
                  <a:pt x="794253" y="4755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89" name="Google Shape;589;p76"/>
          <p:cNvSpPr/>
          <p:nvPr/>
        </p:nvSpPr>
        <p:spPr>
          <a:xfrm>
            <a:off x="3559185" y="1043701"/>
            <a:ext cx="962418" cy="1058104"/>
          </a:xfrm>
          <a:custGeom>
            <a:avLst/>
            <a:gdLst/>
            <a:ahLst/>
            <a:cxnLst/>
            <a:rect l="l" t="t" r="r" b="b"/>
            <a:pathLst>
              <a:path w="865095" h="951105" extrusionOk="0">
                <a:moveTo>
                  <a:pt x="400826" y="0"/>
                </a:moveTo>
                <a:lnTo>
                  <a:pt x="865095" y="464455"/>
                </a:lnTo>
                <a:lnTo>
                  <a:pt x="400826" y="951105"/>
                </a:lnTo>
                <a:lnTo>
                  <a:pt x="33294" y="738947"/>
                </a:lnTo>
                <a:lnTo>
                  <a:pt x="0" y="366977"/>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0" name="Google Shape;590;p76"/>
          <p:cNvSpPr/>
          <p:nvPr/>
        </p:nvSpPr>
        <p:spPr>
          <a:xfrm>
            <a:off x="3023479" y="1146601"/>
            <a:ext cx="5554750" cy="852327"/>
          </a:xfrm>
          <a:custGeom>
            <a:avLst/>
            <a:gdLst/>
            <a:ahLst/>
            <a:cxnLst/>
            <a:rect l="l" t="t" r="r" b="b"/>
            <a:pathLst>
              <a:path w="4534490" h="766137" extrusionOk="0">
                <a:moveTo>
                  <a:pt x="383069" y="766137"/>
                </a:moveTo>
                <a:lnTo>
                  <a:pt x="4534491" y="766137"/>
                </a:lnTo>
                <a:lnTo>
                  <a:pt x="4534491" y="0"/>
                </a:lnTo>
                <a:lnTo>
                  <a:pt x="383069" y="0"/>
                </a:lnTo>
                <a:cubicBezTo>
                  <a:pt x="171465" y="0"/>
                  <a:pt x="0" y="171465"/>
                  <a:pt x="0" y="383069"/>
                </a:cubicBezTo>
                <a:lnTo>
                  <a:pt x="0" y="383069"/>
                </a:lnTo>
                <a:cubicBezTo>
                  <a:pt x="0" y="594672"/>
                  <a:pt x="171465" y="766137"/>
                  <a:pt x="383069" y="766137"/>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1" name="Google Shape;591;p76"/>
          <p:cNvSpPr/>
          <p:nvPr/>
        </p:nvSpPr>
        <p:spPr>
          <a:xfrm>
            <a:off x="2920575" y="1043701"/>
            <a:ext cx="1084444" cy="1058104"/>
          </a:xfrm>
          <a:custGeom>
            <a:avLst/>
            <a:gdLst/>
            <a:ahLst/>
            <a:cxnLst/>
            <a:rect l="l" t="t" r="r" b="b"/>
            <a:pathLst>
              <a:path w="974781" h="951105" extrusionOk="0">
                <a:moveTo>
                  <a:pt x="794253" y="475553"/>
                </a:moveTo>
                <a:cubicBezTo>
                  <a:pt x="794253" y="375855"/>
                  <a:pt x="875084" y="295209"/>
                  <a:pt x="974596" y="295209"/>
                </a:cubicBezTo>
                <a:lnTo>
                  <a:pt x="974596" y="0"/>
                </a:lnTo>
                <a:lnTo>
                  <a:pt x="475553" y="0"/>
                </a:lnTo>
                <a:cubicBezTo>
                  <a:pt x="213268" y="0"/>
                  <a:pt x="0" y="213268"/>
                  <a:pt x="0" y="475553"/>
                </a:cubicBezTo>
                <a:cubicBezTo>
                  <a:pt x="0" y="737837"/>
                  <a:pt x="213268" y="951105"/>
                  <a:pt x="475553" y="951105"/>
                </a:cubicBezTo>
                <a:lnTo>
                  <a:pt x="974781" y="951105"/>
                </a:lnTo>
                <a:lnTo>
                  <a:pt x="974781" y="655897"/>
                </a:lnTo>
                <a:cubicBezTo>
                  <a:pt x="875084" y="655897"/>
                  <a:pt x="794253" y="575250"/>
                  <a:pt x="794253" y="4755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2" name="Google Shape;592;p76"/>
          <p:cNvSpPr/>
          <p:nvPr/>
        </p:nvSpPr>
        <p:spPr>
          <a:xfrm>
            <a:off x="5678718" y="3536006"/>
            <a:ext cx="5066136" cy="2309311"/>
          </a:xfrm>
          <a:custGeom>
            <a:avLst/>
            <a:gdLst/>
            <a:ahLst/>
            <a:cxnLst/>
            <a:rect l="l" t="t" r="r" b="b"/>
            <a:pathLst>
              <a:path w="2542603" h="1159002" extrusionOk="0">
                <a:moveTo>
                  <a:pt x="2241042" y="0"/>
                </a:moveTo>
                <a:lnTo>
                  <a:pt x="334994" y="578644"/>
                </a:lnTo>
                <a:lnTo>
                  <a:pt x="0" y="1159002"/>
                </a:lnTo>
                <a:lnTo>
                  <a:pt x="2542604" y="5223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3" name="Google Shape;593;p76"/>
          <p:cNvSpPr/>
          <p:nvPr/>
        </p:nvSpPr>
        <p:spPr>
          <a:xfrm>
            <a:off x="7077239" y="822503"/>
            <a:ext cx="2336830" cy="2600252"/>
          </a:xfrm>
          <a:custGeom>
            <a:avLst/>
            <a:gdLst/>
            <a:ahLst/>
            <a:cxnLst/>
            <a:rect l="l" t="t" r="r" b="b"/>
            <a:pathLst>
              <a:path w="1172813" h="1305020" extrusionOk="0">
                <a:moveTo>
                  <a:pt x="1172813" y="726377"/>
                </a:moveTo>
                <a:lnTo>
                  <a:pt x="0" y="1305020"/>
                </a:lnTo>
                <a:lnTo>
                  <a:pt x="301561" y="782669"/>
                </a:lnTo>
                <a:lnTo>
                  <a:pt x="753427"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4" name="Google Shape;594;p76"/>
          <p:cNvSpPr/>
          <p:nvPr/>
        </p:nvSpPr>
        <p:spPr>
          <a:xfrm>
            <a:off x="6411395" y="2382598"/>
            <a:ext cx="3668175" cy="2193731"/>
          </a:xfrm>
          <a:custGeom>
            <a:avLst/>
            <a:gdLst/>
            <a:ahLst/>
            <a:cxnLst/>
            <a:rect l="l" t="t" r="r" b="b"/>
            <a:pathLst>
              <a:path w="1840991" h="1100994" extrusionOk="0">
                <a:moveTo>
                  <a:pt x="301562" y="578644"/>
                </a:moveTo>
                <a:lnTo>
                  <a:pt x="1539431" y="0"/>
                </a:lnTo>
                <a:lnTo>
                  <a:pt x="1840992" y="522351"/>
                </a:lnTo>
                <a:lnTo>
                  <a:pt x="0" y="110099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5" name="Google Shape;595;p76"/>
          <p:cNvSpPr/>
          <p:nvPr/>
        </p:nvSpPr>
        <p:spPr>
          <a:xfrm>
            <a:off x="7077240" y="2382597"/>
            <a:ext cx="3002598" cy="1040782"/>
          </a:xfrm>
          <a:custGeom>
            <a:avLst/>
            <a:gdLst/>
            <a:ahLst/>
            <a:cxnLst/>
            <a:rect l="l" t="t" r="r" b="b"/>
            <a:pathLst>
              <a:path w="1506950" h="522350" extrusionOk="0">
                <a:moveTo>
                  <a:pt x="301561" y="0"/>
                </a:moveTo>
                <a:lnTo>
                  <a:pt x="0" y="522351"/>
                </a:lnTo>
                <a:lnTo>
                  <a:pt x="1506950" y="522351"/>
                </a:lnTo>
                <a:lnTo>
                  <a:pt x="1205389"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6" name="Google Shape;596;p76"/>
          <p:cNvSpPr/>
          <p:nvPr/>
        </p:nvSpPr>
        <p:spPr>
          <a:xfrm>
            <a:off x="7743276" y="822504"/>
            <a:ext cx="1671062" cy="1447304"/>
          </a:xfrm>
          <a:custGeom>
            <a:avLst/>
            <a:gdLst/>
            <a:ahLst/>
            <a:cxnLst/>
            <a:rect l="l" t="t" r="r" b="b"/>
            <a:pathLst>
              <a:path w="838676" h="726376" extrusionOk="0">
                <a:moveTo>
                  <a:pt x="838676" y="726377"/>
                </a:moveTo>
                <a:lnTo>
                  <a:pt x="419290" y="0"/>
                </a:lnTo>
                <a:lnTo>
                  <a:pt x="0" y="7263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7" name="Google Shape;597;p76"/>
          <p:cNvSpPr/>
          <p:nvPr/>
        </p:nvSpPr>
        <p:spPr>
          <a:xfrm>
            <a:off x="6411394" y="3536006"/>
            <a:ext cx="4333753" cy="1040782"/>
          </a:xfrm>
          <a:custGeom>
            <a:avLst/>
            <a:gdLst/>
            <a:ahLst/>
            <a:cxnLst/>
            <a:rect l="l" t="t" r="r" b="b"/>
            <a:pathLst>
              <a:path w="2175033" h="522350" extrusionOk="0">
                <a:moveTo>
                  <a:pt x="2175034" y="522351"/>
                </a:moveTo>
                <a:lnTo>
                  <a:pt x="1873472" y="0"/>
                </a:lnTo>
                <a:lnTo>
                  <a:pt x="301562" y="0"/>
                </a:lnTo>
                <a:lnTo>
                  <a:pt x="0" y="5223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8" name="Google Shape;598;p76"/>
          <p:cNvSpPr/>
          <p:nvPr/>
        </p:nvSpPr>
        <p:spPr>
          <a:xfrm>
            <a:off x="5678719" y="4689418"/>
            <a:ext cx="5798520" cy="1156363"/>
          </a:xfrm>
          <a:custGeom>
            <a:avLst/>
            <a:gdLst/>
            <a:ahLst/>
            <a:cxnLst/>
            <a:rect l="l" t="t" r="r" b="b"/>
            <a:pathLst>
              <a:path w="2910173" h="580358" extrusionOk="0">
                <a:moveTo>
                  <a:pt x="334994" y="0"/>
                </a:moveTo>
                <a:lnTo>
                  <a:pt x="0" y="580358"/>
                </a:lnTo>
                <a:lnTo>
                  <a:pt x="2910173" y="580358"/>
                </a:lnTo>
                <a:lnTo>
                  <a:pt x="2575084"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99" name="Google Shape;599;p76"/>
          <p:cNvSpPr/>
          <p:nvPr/>
        </p:nvSpPr>
        <p:spPr>
          <a:xfrm>
            <a:off x="8579048" y="4689418"/>
            <a:ext cx="2899354" cy="1156363"/>
          </a:xfrm>
          <a:custGeom>
            <a:avLst/>
            <a:gdLst/>
            <a:ahLst/>
            <a:cxnLst/>
            <a:rect l="l" t="t" r="r" b="b"/>
            <a:pathLst>
              <a:path w="1455134" h="580358" extrusionOk="0">
                <a:moveTo>
                  <a:pt x="0" y="580358"/>
                </a:moveTo>
                <a:lnTo>
                  <a:pt x="1455134" y="580358"/>
                </a:lnTo>
                <a:lnTo>
                  <a:pt x="1120045"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600" name="Google Shape;600;p76"/>
          <p:cNvSpPr/>
          <p:nvPr/>
        </p:nvSpPr>
        <p:spPr>
          <a:xfrm>
            <a:off x="8579048" y="3536006"/>
            <a:ext cx="2166971" cy="1040782"/>
          </a:xfrm>
          <a:custGeom>
            <a:avLst/>
            <a:gdLst/>
            <a:ahLst/>
            <a:cxnLst/>
            <a:rect l="l" t="t" r="r" b="b"/>
            <a:pathLst>
              <a:path w="1087564" h="522350" extrusionOk="0">
                <a:moveTo>
                  <a:pt x="0" y="522351"/>
                </a:moveTo>
                <a:lnTo>
                  <a:pt x="1087565" y="522351"/>
                </a:lnTo>
                <a:lnTo>
                  <a:pt x="786003"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601" name="Google Shape;601;p76"/>
          <p:cNvSpPr/>
          <p:nvPr/>
        </p:nvSpPr>
        <p:spPr>
          <a:xfrm>
            <a:off x="8579047" y="2382597"/>
            <a:ext cx="1501393" cy="1040782"/>
          </a:xfrm>
          <a:custGeom>
            <a:avLst/>
            <a:gdLst/>
            <a:ahLst/>
            <a:cxnLst/>
            <a:rect l="l" t="t" r="r" b="b"/>
            <a:pathLst>
              <a:path w="753522" h="522350" extrusionOk="0">
                <a:moveTo>
                  <a:pt x="0" y="0"/>
                </a:moveTo>
                <a:lnTo>
                  <a:pt x="0" y="522351"/>
                </a:lnTo>
                <a:lnTo>
                  <a:pt x="753523" y="522351"/>
                </a:lnTo>
                <a:lnTo>
                  <a:pt x="451961"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602" name="Google Shape;602;p76"/>
          <p:cNvSpPr/>
          <p:nvPr/>
        </p:nvSpPr>
        <p:spPr>
          <a:xfrm>
            <a:off x="8579048" y="822504"/>
            <a:ext cx="835625" cy="1447304"/>
          </a:xfrm>
          <a:custGeom>
            <a:avLst/>
            <a:gdLst/>
            <a:ahLst/>
            <a:cxnLst/>
            <a:rect l="l" t="t" r="r" b="b"/>
            <a:pathLst>
              <a:path w="419385" h="726376" extrusionOk="0">
                <a:moveTo>
                  <a:pt x="419386" y="726377"/>
                </a:moveTo>
                <a:lnTo>
                  <a:pt x="0" y="0"/>
                </a:lnTo>
                <a:lnTo>
                  <a:pt x="0" y="7263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603" name="Google Shape;603;p76"/>
          <p:cNvSpPr txBox="1"/>
          <p:nvPr/>
        </p:nvSpPr>
        <p:spPr>
          <a:xfrm>
            <a:off x="8161163" y="1542949"/>
            <a:ext cx="836100" cy="5541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b="1">
                <a:solidFill>
                  <a:schemeClr val="lt1"/>
                </a:solidFill>
                <a:latin typeface="Arial" panose="020B0604020202020204"/>
                <a:ea typeface="Arial" panose="020B0604020202020204"/>
                <a:cs typeface="Arial" panose="020B0604020202020204"/>
                <a:sym typeface="Arial" panose="020B0604020202020204"/>
              </a:rPr>
              <a:t>01</a:t>
            </a:r>
            <a:endParaRPr sz="3000">
              <a:solidFill>
                <a:schemeClr val="lt1"/>
              </a:solidFill>
              <a:latin typeface="Arial" panose="020B0604020202020204"/>
              <a:ea typeface="Arial" panose="020B0604020202020204"/>
              <a:cs typeface="Arial" panose="020B0604020202020204"/>
              <a:sym typeface="Arial" panose="020B0604020202020204"/>
            </a:endParaRPr>
          </a:p>
        </p:txBody>
      </p:sp>
      <p:sp>
        <p:nvSpPr>
          <p:cNvPr id="604" name="Google Shape;604;p76"/>
          <p:cNvSpPr txBox="1"/>
          <p:nvPr/>
        </p:nvSpPr>
        <p:spPr>
          <a:xfrm>
            <a:off x="8161163" y="2625720"/>
            <a:ext cx="836100" cy="5541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b="1">
                <a:solidFill>
                  <a:schemeClr val="dk1"/>
                </a:solidFill>
                <a:latin typeface="Arial" panose="020B0604020202020204"/>
                <a:ea typeface="Arial" panose="020B0604020202020204"/>
                <a:cs typeface="Arial" panose="020B0604020202020204"/>
                <a:sym typeface="Arial" panose="020B0604020202020204"/>
              </a:rPr>
              <a:t>02</a:t>
            </a:r>
            <a:endParaRPr sz="3000">
              <a:solidFill>
                <a:schemeClr val="dk1"/>
              </a:solidFill>
              <a:latin typeface="Arial" panose="020B0604020202020204"/>
              <a:ea typeface="Arial" panose="020B0604020202020204"/>
              <a:cs typeface="Arial" panose="020B0604020202020204"/>
              <a:sym typeface="Arial" panose="020B0604020202020204"/>
            </a:endParaRPr>
          </a:p>
        </p:txBody>
      </p:sp>
      <p:sp>
        <p:nvSpPr>
          <p:cNvPr id="605" name="Google Shape;605;p76"/>
          <p:cNvSpPr txBox="1"/>
          <p:nvPr/>
        </p:nvSpPr>
        <p:spPr>
          <a:xfrm>
            <a:off x="8161163" y="3823643"/>
            <a:ext cx="836100" cy="5541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b="1">
                <a:solidFill>
                  <a:schemeClr val="lt1"/>
                </a:solidFill>
                <a:latin typeface="Arial" panose="020B0604020202020204"/>
                <a:ea typeface="Arial" panose="020B0604020202020204"/>
                <a:cs typeface="Arial" panose="020B0604020202020204"/>
                <a:sym typeface="Arial" panose="020B0604020202020204"/>
              </a:rPr>
              <a:t>03</a:t>
            </a:r>
            <a:endParaRPr sz="3000">
              <a:solidFill>
                <a:schemeClr val="lt1"/>
              </a:solidFill>
              <a:latin typeface="Arial" panose="020B0604020202020204"/>
              <a:ea typeface="Arial" panose="020B0604020202020204"/>
              <a:cs typeface="Arial" panose="020B0604020202020204"/>
              <a:sym typeface="Arial" panose="020B0604020202020204"/>
            </a:endParaRPr>
          </a:p>
        </p:txBody>
      </p:sp>
      <p:sp>
        <p:nvSpPr>
          <p:cNvPr id="606" name="Google Shape;606;p76"/>
          <p:cNvSpPr txBox="1"/>
          <p:nvPr/>
        </p:nvSpPr>
        <p:spPr>
          <a:xfrm>
            <a:off x="8161163" y="5072529"/>
            <a:ext cx="836100" cy="5541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000" b="1">
                <a:solidFill>
                  <a:schemeClr val="lt1"/>
                </a:solidFill>
                <a:latin typeface="Arial" panose="020B0604020202020204"/>
                <a:ea typeface="Arial" panose="020B0604020202020204"/>
                <a:cs typeface="Arial" panose="020B0604020202020204"/>
                <a:sym typeface="Arial" panose="020B0604020202020204"/>
              </a:rPr>
              <a:t>04</a:t>
            </a:r>
            <a:endParaRPr sz="3000">
              <a:solidFill>
                <a:schemeClr val="lt1"/>
              </a:solidFill>
              <a:latin typeface="Arial" panose="020B0604020202020204"/>
              <a:ea typeface="Arial" panose="020B0604020202020204"/>
              <a:cs typeface="Arial" panose="020B0604020202020204"/>
              <a:sym typeface="Arial" panose="020B0604020202020204"/>
            </a:endParaRPr>
          </a:p>
        </p:txBody>
      </p:sp>
      <p:sp>
        <p:nvSpPr>
          <p:cNvPr id="607" name="Google Shape;607;p76"/>
          <p:cNvSpPr txBox="1"/>
          <p:nvPr/>
        </p:nvSpPr>
        <p:spPr>
          <a:xfrm>
            <a:off x="4060232" y="1349185"/>
            <a:ext cx="3852900" cy="44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1"/>
                </a:solidFill>
                <a:latin typeface="Georgia" panose="02040502050405020303"/>
                <a:ea typeface="Georgia" panose="02040502050405020303"/>
                <a:cs typeface="Georgia" panose="02040502050405020303"/>
                <a:sym typeface="Georgia" panose="02040502050405020303"/>
              </a:rPr>
              <a:t>ROR Status</a:t>
            </a:r>
            <a:endParaRPr lang="en-US" sz="12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Resident &amp; Ordinarily Resident – taxed on global income</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08" name="Google Shape;608;p76"/>
          <p:cNvSpPr txBox="1"/>
          <p:nvPr/>
        </p:nvSpPr>
        <p:spPr>
          <a:xfrm>
            <a:off x="3349106" y="2555634"/>
            <a:ext cx="3852900" cy="44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1"/>
                </a:solidFill>
                <a:latin typeface="Georgia" panose="02040502050405020303"/>
                <a:ea typeface="Georgia" panose="02040502050405020303"/>
                <a:cs typeface="Georgia" panose="02040502050405020303"/>
                <a:sym typeface="Georgia" panose="02040502050405020303"/>
              </a:rPr>
              <a:t>RNOR Status</a:t>
            </a:r>
            <a:endParaRPr lang="en-US" sz="12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Resident but Not Ordinarily Resident – special conditions apply</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09" name="Google Shape;609;p76"/>
          <p:cNvSpPr txBox="1"/>
          <p:nvPr/>
        </p:nvSpPr>
        <p:spPr>
          <a:xfrm>
            <a:off x="2489698" y="3772141"/>
            <a:ext cx="3852900" cy="44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1"/>
                </a:solidFill>
                <a:latin typeface="Georgia" panose="02040502050405020303"/>
                <a:ea typeface="Georgia" panose="02040502050405020303"/>
                <a:cs typeface="Georgia" panose="02040502050405020303"/>
                <a:sym typeface="Georgia" panose="02040502050405020303"/>
              </a:rPr>
              <a:t>Non-Resident</a:t>
            </a:r>
            <a:endParaRPr lang="en-US" sz="12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Taxed only on India-sourced income</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10" name="Google Shape;610;p76"/>
          <p:cNvSpPr txBox="1"/>
          <p:nvPr/>
        </p:nvSpPr>
        <p:spPr>
          <a:xfrm>
            <a:off x="1878486" y="4968328"/>
            <a:ext cx="3852900" cy="44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accent1"/>
                </a:solidFill>
                <a:latin typeface="Georgia" panose="02040502050405020303"/>
                <a:ea typeface="Georgia" panose="02040502050405020303"/>
                <a:cs typeface="Georgia" panose="02040502050405020303"/>
                <a:sym typeface="Georgia" panose="02040502050405020303"/>
              </a:rPr>
              <a:t>Section 6 Basis</a:t>
            </a:r>
            <a:endParaRPr lang="en-US" sz="1200" b="1">
              <a:solidFill>
                <a:schemeClr val="accent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r>
              <a:rPr lang="en-US" sz="1200">
                <a:solidFill>
                  <a:schemeClr val="dk1"/>
                </a:solidFill>
                <a:latin typeface="Georgia" panose="02040502050405020303"/>
                <a:ea typeface="Georgia" panose="02040502050405020303"/>
                <a:cs typeface="Georgia" panose="02040502050405020303"/>
                <a:sym typeface="Georgia" panose="02040502050405020303"/>
              </a:rPr>
              <a:t>Determined by days of physical presence in India</a:t>
            </a:r>
            <a:endParaRPr lang="en-US" sz="12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11" name="Google Shape;611;p76"/>
          <p:cNvSpPr/>
          <p:nvPr/>
        </p:nvSpPr>
        <p:spPr>
          <a:xfrm>
            <a:off x="3217177" y="1327501"/>
            <a:ext cx="455905" cy="457200"/>
          </a:xfrm>
          <a:custGeom>
            <a:avLst/>
            <a:gdLst/>
            <a:ahLst/>
            <a:cxnLst/>
            <a:rect l="l" t="t" r="r" b="b"/>
            <a:pathLst>
              <a:path w="704" h="706" extrusionOk="0">
                <a:moveTo>
                  <a:pt x="0" y="0"/>
                </a:moveTo>
                <a:lnTo>
                  <a:pt x="0" y="706"/>
                </a:lnTo>
                <a:lnTo>
                  <a:pt x="98" y="706"/>
                </a:lnTo>
                <a:lnTo>
                  <a:pt x="98" y="608"/>
                </a:lnTo>
                <a:lnTo>
                  <a:pt x="208" y="608"/>
                </a:lnTo>
                <a:lnTo>
                  <a:pt x="208" y="706"/>
                </a:lnTo>
                <a:lnTo>
                  <a:pt x="297" y="706"/>
                </a:lnTo>
                <a:lnTo>
                  <a:pt x="297" y="482"/>
                </a:lnTo>
                <a:lnTo>
                  <a:pt x="407" y="482"/>
                </a:lnTo>
                <a:lnTo>
                  <a:pt x="407" y="706"/>
                </a:lnTo>
                <a:lnTo>
                  <a:pt x="496" y="706"/>
                </a:lnTo>
                <a:lnTo>
                  <a:pt x="496" y="313"/>
                </a:lnTo>
                <a:lnTo>
                  <a:pt x="606" y="313"/>
                </a:lnTo>
                <a:lnTo>
                  <a:pt x="606" y="706"/>
                </a:lnTo>
                <a:lnTo>
                  <a:pt x="704" y="706"/>
                </a:lnTo>
                <a:lnTo>
                  <a:pt x="704" y="0"/>
                </a:lnTo>
                <a:lnTo>
                  <a:pt x="0" y="0"/>
                </a:lnTo>
                <a:close/>
                <a:moveTo>
                  <a:pt x="673" y="675"/>
                </a:moveTo>
                <a:lnTo>
                  <a:pt x="636" y="675"/>
                </a:lnTo>
                <a:lnTo>
                  <a:pt x="636" y="282"/>
                </a:lnTo>
                <a:lnTo>
                  <a:pt x="467" y="282"/>
                </a:lnTo>
                <a:lnTo>
                  <a:pt x="467" y="675"/>
                </a:lnTo>
                <a:lnTo>
                  <a:pt x="436" y="675"/>
                </a:lnTo>
                <a:lnTo>
                  <a:pt x="436" y="451"/>
                </a:lnTo>
                <a:lnTo>
                  <a:pt x="268" y="451"/>
                </a:lnTo>
                <a:lnTo>
                  <a:pt x="268" y="675"/>
                </a:lnTo>
                <a:lnTo>
                  <a:pt x="237" y="675"/>
                </a:lnTo>
                <a:lnTo>
                  <a:pt x="237" y="577"/>
                </a:lnTo>
                <a:lnTo>
                  <a:pt x="68" y="577"/>
                </a:lnTo>
                <a:lnTo>
                  <a:pt x="68" y="675"/>
                </a:lnTo>
                <a:lnTo>
                  <a:pt x="31" y="675"/>
                </a:lnTo>
                <a:lnTo>
                  <a:pt x="31" y="569"/>
                </a:lnTo>
                <a:lnTo>
                  <a:pt x="259" y="342"/>
                </a:lnTo>
                <a:lnTo>
                  <a:pt x="299" y="381"/>
                </a:lnTo>
                <a:lnTo>
                  <a:pt x="538" y="143"/>
                </a:lnTo>
                <a:lnTo>
                  <a:pt x="538" y="213"/>
                </a:lnTo>
                <a:lnTo>
                  <a:pt x="567" y="213"/>
                </a:lnTo>
                <a:lnTo>
                  <a:pt x="567" y="92"/>
                </a:lnTo>
                <a:lnTo>
                  <a:pt x="446" y="92"/>
                </a:lnTo>
                <a:lnTo>
                  <a:pt x="446" y="123"/>
                </a:lnTo>
                <a:lnTo>
                  <a:pt x="516" y="123"/>
                </a:lnTo>
                <a:lnTo>
                  <a:pt x="299" y="340"/>
                </a:lnTo>
                <a:lnTo>
                  <a:pt x="258" y="299"/>
                </a:lnTo>
                <a:lnTo>
                  <a:pt x="31" y="527"/>
                </a:lnTo>
                <a:lnTo>
                  <a:pt x="31" y="31"/>
                </a:lnTo>
                <a:lnTo>
                  <a:pt x="673" y="31"/>
                </a:lnTo>
                <a:lnTo>
                  <a:pt x="673" y="67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a:solidFill>
                <a:schemeClr val="accent1"/>
              </a:solidFill>
              <a:latin typeface="Arial" panose="020B0604020202020204"/>
              <a:ea typeface="Arial" panose="020B0604020202020204"/>
              <a:cs typeface="Arial" panose="020B0604020202020204"/>
              <a:sym typeface="Arial" panose="020B0604020202020204"/>
            </a:endParaRPr>
          </a:p>
        </p:txBody>
      </p:sp>
      <p:sp>
        <p:nvSpPr>
          <p:cNvPr id="612" name="Google Shape;612;p76"/>
          <p:cNvSpPr/>
          <p:nvPr/>
        </p:nvSpPr>
        <p:spPr>
          <a:xfrm>
            <a:off x="1632826" y="3777236"/>
            <a:ext cx="455905" cy="4572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613" name="Google Shape;613;p76"/>
          <p:cNvSpPr/>
          <p:nvPr/>
        </p:nvSpPr>
        <p:spPr>
          <a:xfrm>
            <a:off x="938342" y="4993742"/>
            <a:ext cx="455905" cy="457200"/>
          </a:xfrm>
          <a:custGeom>
            <a:avLst/>
            <a:gdLst/>
            <a:ahLst/>
            <a:cxnLst/>
            <a:rect l="l" t="t" r="r" b="b"/>
            <a:pathLst>
              <a:path w="704" h="706" extrusionOk="0">
                <a:moveTo>
                  <a:pt x="704" y="0"/>
                </a:moveTo>
                <a:lnTo>
                  <a:pt x="0" y="0"/>
                </a:lnTo>
                <a:lnTo>
                  <a:pt x="0" y="706"/>
                </a:lnTo>
                <a:lnTo>
                  <a:pt x="704" y="706"/>
                </a:lnTo>
                <a:lnTo>
                  <a:pt x="704" y="706"/>
                </a:lnTo>
                <a:lnTo>
                  <a:pt x="704" y="0"/>
                </a:lnTo>
                <a:lnTo>
                  <a:pt x="704" y="0"/>
                </a:lnTo>
                <a:close/>
                <a:moveTo>
                  <a:pt x="30" y="677"/>
                </a:moveTo>
                <a:lnTo>
                  <a:pt x="30" y="31"/>
                </a:lnTo>
                <a:lnTo>
                  <a:pt x="675" y="31"/>
                </a:lnTo>
                <a:lnTo>
                  <a:pt x="675" y="677"/>
                </a:lnTo>
                <a:lnTo>
                  <a:pt x="30" y="677"/>
                </a:lnTo>
                <a:close/>
                <a:moveTo>
                  <a:pt x="607" y="242"/>
                </a:moveTo>
                <a:lnTo>
                  <a:pt x="484" y="134"/>
                </a:lnTo>
                <a:lnTo>
                  <a:pt x="475" y="128"/>
                </a:lnTo>
                <a:lnTo>
                  <a:pt x="464" y="128"/>
                </a:lnTo>
                <a:lnTo>
                  <a:pt x="239" y="128"/>
                </a:lnTo>
                <a:lnTo>
                  <a:pt x="228" y="128"/>
                </a:lnTo>
                <a:lnTo>
                  <a:pt x="221" y="134"/>
                </a:lnTo>
                <a:lnTo>
                  <a:pt x="98" y="242"/>
                </a:lnTo>
                <a:lnTo>
                  <a:pt x="74" y="261"/>
                </a:lnTo>
                <a:lnTo>
                  <a:pt x="94" y="285"/>
                </a:lnTo>
                <a:lnTo>
                  <a:pt x="330" y="563"/>
                </a:lnTo>
                <a:lnTo>
                  <a:pt x="353" y="590"/>
                </a:lnTo>
                <a:lnTo>
                  <a:pt x="375" y="563"/>
                </a:lnTo>
                <a:lnTo>
                  <a:pt x="611" y="285"/>
                </a:lnTo>
                <a:lnTo>
                  <a:pt x="631" y="261"/>
                </a:lnTo>
                <a:lnTo>
                  <a:pt x="607" y="242"/>
                </a:lnTo>
                <a:close/>
                <a:moveTo>
                  <a:pt x="367" y="157"/>
                </a:moveTo>
                <a:lnTo>
                  <a:pt x="448" y="157"/>
                </a:lnTo>
                <a:lnTo>
                  <a:pt x="433" y="229"/>
                </a:lnTo>
                <a:lnTo>
                  <a:pt x="367" y="157"/>
                </a:lnTo>
                <a:close/>
                <a:moveTo>
                  <a:pt x="271" y="229"/>
                </a:moveTo>
                <a:lnTo>
                  <a:pt x="255" y="157"/>
                </a:lnTo>
                <a:lnTo>
                  <a:pt x="337" y="157"/>
                </a:lnTo>
                <a:lnTo>
                  <a:pt x="271" y="229"/>
                </a:lnTo>
                <a:close/>
                <a:moveTo>
                  <a:pt x="352" y="185"/>
                </a:moveTo>
                <a:lnTo>
                  <a:pt x="412" y="250"/>
                </a:lnTo>
                <a:lnTo>
                  <a:pt x="292" y="250"/>
                </a:lnTo>
                <a:lnTo>
                  <a:pt x="352" y="185"/>
                </a:lnTo>
                <a:close/>
                <a:moveTo>
                  <a:pt x="426" y="281"/>
                </a:moveTo>
                <a:lnTo>
                  <a:pt x="352" y="506"/>
                </a:lnTo>
                <a:lnTo>
                  <a:pt x="279" y="281"/>
                </a:lnTo>
                <a:lnTo>
                  <a:pt x="426" y="281"/>
                </a:lnTo>
                <a:close/>
                <a:moveTo>
                  <a:pt x="247" y="281"/>
                </a:moveTo>
                <a:lnTo>
                  <a:pt x="319" y="503"/>
                </a:lnTo>
                <a:lnTo>
                  <a:pt x="131" y="281"/>
                </a:lnTo>
                <a:lnTo>
                  <a:pt x="247" y="281"/>
                </a:lnTo>
                <a:close/>
                <a:moveTo>
                  <a:pt x="457" y="281"/>
                </a:moveTo>
                <a:lnTo>
                  <a:pt x="574" y="281"/>
                </a:lnTo>
                <a:lnTo>
                  <a:pt x="384" y="506"/>
                </a:lnTo>
                <a:lnTo>
                  <a:pt x="457" y="281"/>
                </a:lnTo>
                <a:close/>
                <a:moveTo>
                  <a:pt x="458" y="250"/>
                </a:moveTo>
                <a:lnTo>
                  <a:pt x="478" y="168"/>
                </a:lnTo>
                <a:lnTo>
                  <a:pt x="571" y="250"/>
                </a:lnTo>
                <a:lnTo>
                  <a:pt x="458" y="250"/>
                </a:lnTo>
                <a:close/>
                <a:moveTo>
                  <a:pt x="227" y="168"/>
                </a:moveTo>
                <a:lnTo>
                  <a:pt x="246" y="250"/>
                </a:lnTo>
                <a:lnTo>
                  <a:pt x="134" y="250"/>
                </a:lnTo>
                <a:lnTo>
                  <a:pt x="227" y="1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chemeClr val="accent1"/>
              </a:solidFill>
              <a:latin typeface="Arial" panose="020B0604020202020204"/>
              <a:ea typeface="Arial" panose="020B0604020202020204"/>
              <a:cs typeface="Arial" panose="020B0604020202020204"/>
              <a:sym typeface="Arial" panose="020B0604020202020204"/>
            </a:endParaRPr>
          </a:p>
        </p:txBody>
      </p:sp>
      <p:sp>
        <p:nvSpPr>
          <p:cNvPr id="614" name="Google Shape;614;p76"/>
          <p:cNvSpPr/>
          <p:nvPr/>
        </p:nvSpPr>
        <p:spPr>
          <a:xfrm>
            <a:off x="2509056" y="2561366"/>
            <a:ext cx="456085" cy="455929"/>
          </a:xfrm>
          <a:custGeom>
            <a:avLst/>
            <a:gdLst/>
            <a:ahLst/>
            <a:cxnLst/>
            <a:rect l="l" t="t" r="r" b="b"/>
            <a:pathLst>
              <a:path w="456085" h="455929" extrusionOk="0">
                <a:moveTo>
                  <a:pt x="0" y="0"/>
                </a:moveTo>
                <a:lnTo>
                  <a:pt x="0" y="455930"/>
                </a:lnTo>
                <a:lnTo>
                  <a:pt x="456086" y="455930"/>
                </a:lnTo>
                <a:lnTo>
                  <a:pt x="456086" y="0"/>
                </a:lnTo>
                <a:close/>
                <a:moveTo>
                  <a:pt x="436639" y="436458"/>
                </a:moveTo>
                <a:lnTo>
                  <a:pt x="19447" y="436458"/>
                </a:lnTo>
                <a:lnTo>
                  <a:pt x="19447" y="19440"/>
                </a:lnTo>
                <a:lnTo>
                  <a:pt x="436639" y="19440"/>
                </a:lnTo>
                <a:close/>
                <a:moveTo>
                  <a:pt x="166345" y="329536"/>
                </a:moveTo>
                <a:lnTo>
                  <a:pt x="290786" y="329536"/>
                </a:lnTo>
                <a:lnTo>
                  <a:pt x="290786" y="348311"/>
                </a:lnTo>
                <a:lnTo>
                  <a:pt x="166345" y="348311"/>
                </a:lnTo>
                <a:close/>
                <a:moveTo>
                  <a:pt x="166345" y="374686"/>
                </a:moveTo>
                <a:lnTo>
                  <a:pt x="290786" y="374686"/>
                </a:lnTo>
                <a:lnTo>
                  <a:pt x="290786" y="355910"/>
                </a:lnTo>
                <a:lnTo>
                  <a:pt x="166345" y="355910"/>
                </a:lnTo>
                <a:close/>
                <a:moveTo>
                  <a:pt x="212175" y="401028"/>
                </a:moveTo>
                <a:lnTo>
                  <a:pt x="244988" y="401028"/>
                </a:lnTo>
                <a:lnTo>
                  <a:pt x="244988" y="382253"/>
                </a:lnTo>
                <a:lnTo>
                  <a:pt x="212175" y="382253"/>
                </a:lnTo>
                <a:close/>
                <a:moveTo>
                  <a:pt x="410604" y="265294"/>
                </a:moveTo>
                <a:cubicBezTo>
                  <a:pt x="410604" y="275663"/>
                  <a:pt x="402195" y="284070"/>
                  <a:pt x="391822" y="284070"/>
                </a:cubicBezTo>
                <a:cubicBezTo>
                  <a:pt x="381449" y="284070"/>
                  <a:pt x="373040" y="275663"/>
                  <a:pt x="373040" y="265294"/>
                </a:cubicBezTo>
                <a:cubicBezTo>
                  <a:pt x="373034" y="262077"/>
                  <a:pt x="373864" y="258914"/>
                  <a:pt x="375447" y="256112"/>
                </a:cubicBezTo>
                <a:lnTo>
                  <a:pt x="353720" y="228408"/>
                </a:lnTo>
                <a:lnTo>
                  <a:pt x="312546" y="227427"/>
                </a:lnTo>
                <a:lnTo>
                  <a:pt x="311722" y="228471"/>
                </a:lnTo>
                <a:cubicBezTo>
                  <a:pt x="299772" y="243454"/>
                  <a:pt x="293292" y="262058"/>
                  <a:pt x="293352" y="281220"/>
                </a:cubicBezTo>
                <a:lnTo>
                  <a:pt x="293352" y="321969"/>
                </a:lnTo>
                <a:lnTo>
                  <a:pt x="166471" y="321969"/>
                </a:lnTo>
                <a:lnTo>
                  <a:pt x="166471" y="284481"/>
                </a:lnTo>
                <a:cubicBezTo>
                  <a:pt x="166481" y="266380"/>
                  <a:pt x="160697" y="248751"/>
                  <a:pt x="149970" y="234171"/>
                </a:cubicBezTo>
                <a:lnTo>
                  <a:pt x="109777" y="234772"/>
                </a:lnTo>
                <a:lnTo>
                  <a:pt x="95778" y="260893"/>
                </a:lnTo>
                <a:cubicBezTo>
                  <a:pt x="102477" y="268809"/>
                  <a:pt x="101489" y="280656"/>
                  <a:pt x="93570" y="287353"/>
                </a:cubicBezTo>
                <a:cubicBezTo>
                  <a:pt x="85649" y="294049"/>
                  <a:pt x="73800" y="293062"/>
                  <a:pt x="67102" y="285146"/>
                </a:cubicBezTo>
                <a:cubicBezTo>
                  <a:pt x="60400" y="277231"/>
                  <a:pt x="61388" y="265383"/>
                  <a:pt x="69309" y="258686"/>
                </a:cubicBezTo>
                <a:cubicBezTo>
                  <a:pt x="72705" y="255811"/>
                  <a:pt x="77012" y="254238"/>
                  <a:pt x="81462" y="254244"/>
                </a:cubicBezTo>
                <a:lnTo>
                  <a:pt x="82951" y="254244"/>
                </a:lnTo>
                <a:lnTo>
                  <a:pt x="101067" y="220461"/>
                </a:lnTo>
                <a:lnTo>
                  <a:pt x="139075" y="219860"/>
                </a:lnTo>
                <a:cubicBezTo>
                  <a:pt x="133880" y="211934"/>
                  <a:pt x="129769" y="203354"/>
                  <a:pt x="126849" y="194340"/>
                </a:cubicBezTo>
                <a:lnTo>
                  <a:pt x="83172" y="194783"/>
                </a:lnTo>
                <a:lnTo>
                  <a:pt x="74177" y="203649"/>
                </a:lnTo>
                <a:cubicBezTo>
                  <a:pt x="74675" y="205346"/>
                  <a:pt x="74918" y="207106"/>
                  <a:pt x="74906" y="208873"/>
                </a:cubicBezTo>
                <a:cubicBezTo>
                  <a:pt x="74906" y="219261"/>
                  <a:pt x="66484" y="227680"/>
                  <a:pt x="56095" y="227683"/>
                </a:cubicBezTo>
                <a:cubicBezTo>
                  <a:pt x="45704" y="227683"/>
                  <a:pt x="37279" y="219264"/>
                  <a:pt x="37279" y="208876"/>
                </a:cubicBezTo>
                <a:cubicBezTo>
                  <a:pt x="37279" y="198491"/>
                  <a:pt x="45700" y="190069"/>
                  <a:pt x="56089" y="190069"/>
                </a:cubicBezTo>
                <a:cubicBezTo>
                  <a:pt x="59269" y="190069"/>
                  <a:pt x="62398" y="190873"/>
                  <a:pt x="65182" y="192409"/>
                </a:cubicBezTo>
                <a:lnTo>
                  <a:pt x="78105" y="180535"/>
                </a:lnTo>
                <a:lnTo>
                  <a:pt x="123333" y="180092"/>
                </a:lnTo>
                <a:cubicBezTo>
                  <a:pt x="122313" y="174184"/>
                  <a:pt x="121784" y="168200"/>
                  <a:pt x="121750" y="162203"/>
                </a:cubicBezTo>
                <a:lnTo>
                  <a:pt x="96411" y="162203"/>
                </a:lnTo>
                <a:lnTo>
                  <a:pt x="85168" y="148652"/>
                </a:lnTo>
                <a:cubicBezTo>
                  <a:pt x="75267" y="151749"/>
                  <a:pt x="64733" y="146233"/>
                  <a:pt x="61635" y="136336"/>
                </a:cubicBezTo>
                <a:cubicBezTo>
                  <a:pt x="58541" y="126441"/>
                  <a:pt x="64055" y="115907"/>
                  <a:pt x="73956" y="112814"/>
                </a:cubicBezTo>
                <a:cubicBezTo>
                  <a:pt x="83856" y="109717"/>
                  <a:pt x="94391" y="115230"/>
                  <a:pt x="97488" y="125127"/>
                </a:cubicBezTo>
                <a:cubicBezTo>
                  <a:pt x="98055" y="126942"/>
                  <a:pt x="98344" y="128832"/>
                  <a:pt x="98344" y="130731"/>
                </a:cubicBezTo>
                <a:cubicBezTo>
                  <a:pt x="98350" y="133755"/>
                  <a:pt x="97609" y="136735"/>
                  <a:pt x="96190" y="139407"/>
                </a:cubicBezTo>
                <a:lnTo>
                  <a:pt x="103158" y="147829"/>
                </a:lnTo>
                <a:lnTo>
                  <a:pt x="122510" y="147829"/>
                </a:lnTo>
                <a:cubicBezTo>
                  <a:pt x="129405" y="97727"/>
                  <a:pt x="170259" y="59176"/>
                  <a:pt x="220695" y="55186"/>
                </a:cubicBezTo>
                <a:cubicBezTo>
                  <a:pt x="250302" y="52999"/>
                  <a:pt x="279467" y="63339"/>
                  <a:pt x="301080" y="83682"/>
                </a:cubicBezTo>
                <a:cubicBezTo>
                  <a:pt x="318855" y="100301"/>
                  <a:pt x="330428" y="122480"/>
                  <a:pt x="333893" y="146562"/>
                </a:cubicBezTo>
                <a:lnTo>
                  <a:pt x="361480" y="145866"/>
                </a:lnTo>
                <a:lnTo>
                  <a:pt x="371710" y="134246"/>
                </a:lnTo>
                <a:cubicBezTo>
                  <a:pt x="367022" y="125074"/>
                  <a:pt x="370662" y="113840"/>
                  <a:pt x="379837" y="109154"/>
                </a:cubicBezTo>
                <a:cubicBezTo>
                  <a:pt x="389013" y="104471"/>
                  <a:pt x="400250" y="108109"/>
                  <a:pt x="404938" y="117282"/>
                </a:cubicBezTo>
                <a:cubicBezTo>
                  <a:pt x="409622" y="126454"/>
                  <a:pt x="405986" y="137684"/>
                  <a:pt x="396810" y="142370"/>
                </a:cubicBezTo>
                <a:cubicBezTo>
                  <a:pt x="392452" y="144596"/>
                  <a:pt x="387397" y="145020"/>
                  <a:pt x="382732" y="143554"/>
                </a:cubicBezTo>
                <a:lnTo>
                  <a:pt x="368131" y="160082"/>
                </a:lnTo>
                <a:lnTo>
                  <a:pt x="335001" y="160937"/>
                </a:lnTo>
                <a:lnTo>
                  <a:pt x="335001" y="161697"/>
                </a:lnTo>
                <a:cubicBezTo>
                  <a:pt x="335005" y="168425"/>
                  <a:pt x="334358" y="175137"/>
                  <a:pt x="333069" y="181739"/>
                </a:cubicBezTo>
                <a:lnTo>
                  <a:pt x="366104" y="181739"/>
                </a:lnTo>
                <a:cubicBezTo>
                  <a:pt x="370082" y="172164"/>
                  <a:pt x="381076" y="167624"/>
                  <a:pt x="390653" y="171604"/>
                </a:cubicBezTo>
                <a:cubicBezTo>
                  <a:pt x="400234" y="175580"/>
                  <a:pt x="404773" y="186570"/>
                  <a:pt x="400792" y="196145"/>
                </a:cubicBezTo>
                <a:cubicBezTo>
                  <a:pt x="396814" y="205719"/>
                  <a:pt x="385823" y="210260"/>
                  <a:pt x="376242" y="206280"/>
                </a:cubicBezTo>
                <a:cubicBezTo>
                  <a:pt x="371656" y="204374"/>
                  <a:pt x="368011" y="200729"/>
                  <a:pt x="366104" y="196145"/>
                </a:cubicBezTo>
                <a:lnTo>
                  <a:pt x="329585" y="196145"/>
                </a:lnTo>
                <a:cubicBezTo>
                  <a:pt x="327546" y="202088"/>
                  <a:pt x="324993" y="207838"/>
                  <a:pt x="321952" y="213337"/>
                </a:cubicBezTo>
                <a:lnTo>
                  <a:pt x="360878" y="214255"/>
                </a:lnTo>
                <a:lnTo>
                  <a:pt x="386754" y="247279"/>
                </a:lnTo>
                <a:cubicBezTo>
                  <a:pt x="388401" y="246810"/>
                  <a:pt x="390109" y="246576"/>
                  <a:pt x="391822" y="246582"/>
                </a:cubicBezTo>
                <a:cubicBezTo>
                  <a:pt x="402163" y="246598"/>
                  <a:pt x="410553" y="254956"/>
                  <a:pt x="410604" y="265294"/>
                </a:cubicBezTo>
                <a:close/>
                <a:moveTo>
                  <a:pt x="297121" y="216693"/>
                </a:moveTo>
                <a:cubicBezTo>
                  <a:pt x="309758" y="201131"/>
                  <a:pt x="316615" y="181678"/>
                  <a:pt x="316536" y="161633"/>
                </a:cubicBezTo>
                <a:cubicBezTo>
                  <a:pt x="316492" y="137257"/>
                  <a:pt x="306369" y="113986"/>
                  <a:pt x="288569" y="97328"/>
                </a:cubicBezTo>
                <a:cubicBezTo>
                  <a:pt x="270741" y="80585"/>
                  <a:pt x="246704" y="72088"/>
                  <a:pt x="222310" y="73899"/>
                </a:cubicBezTo>
                <a:cubicBezTo>
                  <a:pt x="173857" y="77353"/>
                  <a:pt x="137377" y="119416"/>
                  <a:pt x="140832" y="167852"/>
                </a:cubicBezTo>
                <a:cubicBezTo>
                  <a:pt x="142150" y="186349"/>
                  <a:pt x="149286" y="203952"/>
                  <a:pt x="161214" y="218150"/>
                </a:cubicBezTo>
                <a:cubicBezTo>
                  <a:pt x="176800" y="236795"/>
                  <a:pt x="185304" y="260342"/>
                  <a:pt x="185222" y="284639"/>
                </a:cubicBezTo>
                <a:lnTo>
                  <a:pt x="185222" y="303320"/>
                </a:lnTo>
                <a:lnTo>
                  <a:pt x="211098" y="303320"/>
                </a:lnTo>
                <a:lnTo>
                  <a:pt x="210370" y="186551"/>
                </a:lnTo>
                <a:lnTo>
                  <a:pt x="198872" y="176261"/>
                </a:lnTo>
                <a:cubicBezTo>
                  <a:pt x="191588" y="179991"/>
                  <a:pt x="182723" y="178553"/>
                  <a:pt x="176987" y="172715"/>
                </a:cubicBezTo>
                <a:cubicBezTo>
                  <a:pt x="169693" y="165344"/>
                  <a:pt x="169759" y="153455"/>
                  <a:pt x="177132" y="146164"/>
                </a:cubicBezTo>
                <a:cubicBezTo>
                  <a:pt x="180661" y="142674"/>
                  <a:pt x="185424" y="140724"/>
                  <a:pt x="190384" y="140737"/>
                </a:cubicBezTo>
                <a:lnTo>
                  <a:pt x="190384" y="140737"/>
                </a:lnTo>
                <a:cubicBezTo>
                  <a:pt x="200773" y="140822"/>
                  <a:pt x="209128" y="149314"/>
                  <a:pt x="209039" y="159699"/>
                </a:cubicBezTo>
                <a:cubicBezTo>
                  <a:pt x="209039" y="159712"/>
                  <a:pt x="209039" y="159721"/>
                  <a:pt x="209039" y="159734"/>
                </a:cubicBezTo>
                <a:cubicBezTo>
                  <a:pt x="209036" y="161668"/>
                  <a:pt x="208735" y="163590"/>
                  <a:pt x="208152" y="165433"/>
                </a:cubicBezTo>
                <a:lnTo>
                  <a:pt x="224654" y="180156"/>
                </a:lnTo>
                <a:lnTo>
                  <a:pt x="224654" y="181074"/>
                </a:lnTo>
                <a:lnTo>
                  <a:pt x="225446" y="303288"/>
                </a:lnTo>
                <a:lnTo>
                  <a:pt x="231274" y="303288"/>
                </a:lnTo>
                <a:lnTo>
                  <a:pt x="232635" y="205137"/>
                </a:lnTo>
                <a:lnTo>
                  <a:pt x="252178" y="190002"/>
                </a:lnTo>
                <a:lnTo>
                  <a:pt x="252178" y="167839"/>
                </a:lnTo>
                <a:cubicBezTo>
                  <a:pt x="249891" y="166880"/>
                  <a:pt x="247813" y="165480"/>
                  <a:pt x="246065" y="163723"/>
                </a:cubicBezTo>
                <a:cubicBezTo>
                  <a:pt x="238770" y="156349"/>
                  <a:pt x="238837" y="144463"/>
                  <a:pt x="246210" y="137171"/>
                </a:cubicBezTo>
                <a:cubicBezTo>
                  <a:pt x="249723" y="133698"/>
                  <a:pt x="254461" y="131751"/>
                  <a:pt x="259399" y="131745"/>
                </a:cubicBezTo>
                <a:lnTo>
                  <a:pt x="259399" y="131745"/>
                </a:lnTo>
                <a:cubicBezTo>
                  <a:pt x="269772" y="131808"/>
                  <a:pt x="278130" y="140265"/>
                  <a:pt x="278067" y="150634"/>
                </a:cubicBezTo>
                <a:cubicBezTo>
                  <a:pt x="278035" y="155615"/>
                  <a:pt x="276027" y="160383"/>
                  <a:pt x="272480" y="163881"/>
                </a:cubicBezTo>
                <a:cubicBezTo>
                  <a:pt x="270738" y="165610"/>
                  <a:pt x="268673" y="166978"/>
                  <a:pt x="266398" y="167902"/>
                </a:cubicBezTo>
                <a:lnTo>
                  <a:pt x="266398" y="197190"/>
                </a:lnTo>
                <a:lnTo>
                  <a:pt x="246761" y="212387"/>
                </a:lnTo>
                <a:lnTo>
                  <a:pt x="245495" y="303573"/>
                </a:lnTo>
                <a:lnTo>
                  <a:pt x="274412" y="303573"/>
                </a:lnTo>
                <a:lnTo>
                  <a:pt x="274412" y="281315"/>
                </a:lnTo>
                <a:cubicBezTo>
                  <a:pt x="274399" y="257819"/>
                  <a:pt x="282409" y="235019"/>
                  <a:pt x="297121" y="216693"/>
                </a:cubicBezTo>
                <a:close/>
                <a:moveTo>
                  <a:pt x="393342" y="189084"/>
                </a:moveTo>
                <a:cubicBezTo>
                  <a:pt x="393428" y="183752"/>
                  <a:pt x="389174" y="179358"/>
                  <a:pt x="383841" y="179272"/>
                </a:cubicBezTo>
                <a:cubicBezTo>
                  <a:pt x="378507" y="179183"/>
                  <a:pt x="374111" y="183439"/>
                  <a:pt x="374025" y="188771"/>
                </a:cubicBezTo>
                <a:cubicBezTo>
                  <a:pt x="373937" y="194103"/>
                  <a:pt x="378193" y="198497"/>
                  <a:pt x="383527" y="198583"/>
                </a:cubicBezTo>
                <a:cubicBezTo>
                  <a:pt x="383632" y="198586"/>
                  <a:pt x="383736" y="198586"/>
                  <a:pt x="383841" y="198583"/>
                </a:cubicBezTo>
                <a:cubicBezTo>
                  <a:pt x="389044" y="198481"/>
                  <a:pt x="393241" y="194286"/>
                  <a:pt x="393342" y="189084"/>
                </a:cubicBezTo>
                <a:close/>
                <a:moveTo>
                  <a:pt x="398378" y="125571"/>
                </a:moveTo>
                <a:cubicBezTo>
                  <a:pt x="398290" y="120324"/>
                  <a:pt x="393966" y="116145"/>
                  <a:pt x="388718" y="116234"/>
                </a:cubicBezTo>
                <a:cubicBezTo>
                  <a:pt x="383470" y="116322"/>
                  <a:pt x="379289" y="120644"/>
                  <a:pt x="379378" y="125890"/>
                </a:cubicBezTo>
                <a:cubicBezTo>
                  <a:pt x="379463" y="131010"/>
                  <a:pt x="383597" y="135142"/>
                  <a:pt x="388718" y="135227"/>
                </a:cubicBezTo>
                <a:cubicBezTo>
                  <a:pt x="393966" y="135316"/>
                  <a:pt x="398290" y="131134"/>
                  <a:pt x="398378" y="125890"/>
                </a:cubicBezTo>
                <a:cubicBezTo>
                  <a:pt x="398381" y="125783"/>
                  <a:pt x="398381" y="125678"/>
                  <a:pt x="398378" y="125571"/>
                </a:cubicBezTo>
                <a:close/>
                <a:moveTo>
                  <a:pt x="89412" y="130731"/>
                </a:moveTo>
                <a:cubicBezTo>
                  <a:pt x="89412" y="125485"/>
                  <a:pt x="85155" y="121233"/>
                  <a:pt x="79910" y="121233"/>
                </a:cubicBezTo>
                <a:cubicBezTo>
                  <a:pt x="74662" y="121236"/>
                  <a:pt x="70408" y="125488"/>
                  <a:pt x="70408" y="130735"/>
                </a:cubicBezTo>
                <a:cubicBezTo>
                  <a:pt x="70408" y="135918"/>
                  <a:pt x="74567" y="140145"/>
                  <a:pt x="79752" y="140230"/>
                </a:cubicBezTo>
                <a:cubicBezTo>
                  <a:pt x="85019" y="140214"/>
                  <a:pt x="89307" y="135997"/>
                  <a:pt x="89412" y="130731"/>
                </a:cubicBezTo>
                <a:close/>
                <a:moveTo>
                  <a:pt x="65879" y="208873"/>
                </a:moveTo>
                <a:cubicBezTo>
                  <a:pt x="65879" y="203626"/>
                  <a:pt x="61622" y="199374"/>
                  <a:pt x="56377" y="199374"/>
                </a:cubicBezTo>
                <a:cubicBezTo>
                  <a:pt x="51129" y="199377"/>
                  <a:pt x="46876" y="203630"/>
                  <a:pt x="46876" y="208876"/>
                </a:cubicBezTo>
                <a:cubicBezTo>
                  <a:pt x="46876" y="214059"/>
                  <a:pt x="51034" y="218286"/>
                  <a:pt x="56219" y="218371"/>
                </a:cubicBezTo>
                <a:cubicBezTo>
                  <a:pt x="61486" y="218355"/>
                  <a:pt x="65775" y="214138"/>
                  <a:pt x="65879" y="208873"/>
                </a:cubicBezTo>
                <a:close/>
                <a:moveTo>
                  <a:pt x="91217" y="273083"/>
                </a:moveTo>
                <a:cubicBezTo>
                  <a:pt x="91306" y="267751"/>
                  <a:pt x="87052" y="263356"/>
                  <a:pt x="81715" y="263268"/>
                </a:cubicBezTo>
                <a:cubicBezTo>
                  <a:pt x="76382" y="263182"/>
                  <a:pt x="71986" y="267435"/>
                  <a:pt x="71900" y="272766"/>
                </a:cubicBezTo>
                <a:cubicBezTo>
                  <a:pt x="71811" y="278098"/>
                  <a:pt x="76065" y="282493"/>
                  <a:pt x="81399" y="282582"/>
                </a:cubicBezTo>
                <a:cubicBezTo>
                  <a:pt x="81453" y="282582"/>
                  <a:pt x="81503" y="282582"/>
                  <a:pt x="81557" y="282582"/>
                </a:cubicBezTo>
                <a:cubicBezTo>
                  <a:pt x="86786" y="282515"/>
                  <a:pt x="91021" y="278310"/>
                  <a:pt x="91122" y="273083"/>
                </a:cubicBezTo>
                <a:close/>
                <a:moveTo>
                  <a:pt x="401609" y="265294"/>
                </a:moveTo>
                <a:cubicBezTo>
                  <a:pt x="401609" y="260048"/>
                  <a:pt x="397355" y="255796"/>
                  <a:pt x="392107" y="255796"/>
                </a:cubicBezTo>
                <a:cubicBezTo>
                  <a:pt x="386859" y="255796"/>
                  <a:pt x="382605" y="260048"/>
                  <a:pt x="382605" y="265294"/>
                </a:cubicBezTo>
                <a:cubicBezTo>
                  <a:pt x="382605" y="270540"/>
                  <a:pt x="386859" y="274793"/>
                  <a:pt x="392107" y="274793"/>
                </a:cubicBezTo>
                <a:cubicBezTo>
                  <a:pt x="397263" y="274625"/>
                  <a:pt x="401384" y="270449"/>
                  <a:pt x="401482" y="265294"/>
                </a:cubicBezTo>
                <a:close/>
                <a:moveTo>
                  <a:pt x="266335" y="157011"/>
                </a:moveTo>
                <a:cubicBezTo>
                  <a:pt x="270044" y="153300"/>
                  <a:pt x="270041" y="147284"/>
                  <a:pt x="266326" y="143577"/>
                </a:cubicBezTo>
                <a:cubicBezTo>
                  <a:pt x="262614" y="139872"/>
                  <a:pt x="256596" y="139875"/>
                  <a:pt x="252890" y="143586"/>
                </a:cubicBezTo>
                <a:cubicBezTo>
                  <a:pt x="249181" y="147297"/>
                  <a:pt x="249184" y="153313"/>
                  <a:pt x="252896" y="157020"/>
                </a:cubicBezTo>
                <a:cubicBezTo>
                  <a:pt x="254667" y="158784"/>
                  <a:pt x="257058" y="159781"/>
                  <a:pt x="259557" y="159797"/>
                </a:cubicBezTo>
                <a:cubicBezTo>
                  <a:pt x="262050" y="159756"/>
                  <a:pt x="264432" y="158758"/>
                  <a:pt x="266208" y="157011"/>
                </a:cubicBezTo>
                <a:close/>
                <a:moveTo>
                  <a:pt x="197194" y="166509"/>
                </a:moveTo>
                <a:lnTo>
                  <a:pt x="197194" y="166509"/>
                </a:lnTo>
                <a:cubicBezTo>
                  <a:pt x="200963" y="162859"/>
                  <a:pt x="201061" y="156846"/>
                  <a:pt x="197409" y="153078"/>
                </a:cubicBezTo>
                <a:cubicBezTo>
                  <a:pt x="197339" y="153005"/>
                  <a:pt x="197267" y="152933"/>
                  <a:pt x="197194" y="152863"/>
                </a:cubicBezTo>
                <a:cubicBezTo>
                  <a:pt x="195385" y="151017"/>
                  <a:pt x="192905" y="149988"/>
                  <a:pt x="190321" y="150014"/>
                </a:cubicBezTo>
                <a:cubicBezTo>
                  <a:pt x="185073" y="150014"/>
                  <a:pt x="180819" y="154266"/>
                  <a:pt x="180819" y="159512"/>
                </a:cubicBezTo>
                <a:cubicBezTo>
                  <a:pt x="180787" y="162073"/>
                  <a:pt x="181791" y="164540"/>
                  <a:pt x="183606" y="166351"/>
                </a:cubicBezTo>
                <a:cubicBezTo>
                  <a:pt x="187268" y="170109"/>
                  <a:pt x="193282" y="170192"/>
                  <a:pt x="197042" y="166535"/>
                </a:cubicBezTo>
                <a:cubicBezTo>
                  <a:pt x="197105" y="166474"/>
                  <a:pt x="197165" y="166411"/>
                  <a:pt x="197225" y="16635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615" name="Google Shape;615;p76"/>
          <p:cNvSpPr txBox="1"/>
          <p:nvPr>
            <p:ph type="sldNum" idx="12"/>
          </p:nvPr>
        </p:nvSpPr>
        <p:spPr>
          <a:xfrm>
            <a:off x="11503818" y="6490751"/>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20" name="Shape 620"/>
        <p:cNvGrpSpPr/>
        <p:nvPr/>
      </p:nvGrpSpPr>
      <p:grpSpPr>
        <a:xfrm>
          <a:off x="0" y="0"/>
          <a:ext cx="0" cy="0"/>
          <a:chOff x="0" y="0"/>
          <a:chExt cx="0" cy="0"/>
        </a:xfrm>
      </p:grpSpPr>
      <p:sp>
        <p:nvSpPr>
          <p:cNvPr id="621" name="Google Shape;621;p77"/>
          <p:cNvSpPr/>
          <p:nvPr/>
        </p:nvSpPr>
        <p:spPr>
          <a:xfrm>
            <a:off x="1503276" y="798240"/>
            <a:ext cx="2217000" cy="6996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Residency</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22" name="Google Shape;622;p77"/>
          <p:cNvSpPr/>
          <p:nvPr/>
        </p:nvSpPr>
        <p:spPr>
          <a:xfrm>
            <a:off x="353786" y="3077736"/>
            <a:ext cx="1420500" cy="8382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Resident and ordinarily resident</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23" name="Google Shape;623;p77"/>
          <p:cNvSpPr/>
          <p:nvPr/>
        </p:nvSpPr>
        <p:spPr>
          <a:xfrm>
            <a:off x="1902449" y="3058886"/>
            <a:ext cx="1406700" cy="8571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Resident but not ordinarily resident</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24" name="Google Shape;624;p77"/>
          <p:cNvSpPr/>
          <p:nvPr/>
        </p:nvSpPr>
        <p:spPr>
          <a:xfrm>
            <a:off x="3567793" y="3100715"/>
            <a:ext cx="1295400" cy="8151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Non-Resident</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25" name="Google Shape;625;p77"/>
          <p:cNvSpPr/>
          <p:nvPr/>
        </p:nvSpPr>
        <p:spPr>
          <a:xfrm>
            <a:off x="7531088" y="798240"/>
            <a:ext cx="2512500" cy="6996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Residential Status-Determination</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26" name="Google Shape;626;p77"/>
          <p:cNvSpPr/>
          <p:nvPr/>
        </p:nvSpPr>
        <p:spPr>
          <a:xfrm>
            <a:off x="7727472" y="2151989"/>
            <a:ext cx="2274000" cy="4929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Physical Presence in India</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cxnSp>
        <p:nvCxnSpPr>
          <p:cNvPr id="627" name="Google Shape;627;p77"/>
          <p:cNvCxnSpPr/>
          <p:nvPr/>
        </p:nvCxnSpPr>
        <p:spPr>
          <a:xfrm>
            <a:off x="8864508" y="2689978"/>
            <a:ext cx="0" cy="492900"/>
          </a:xfrm>
          <a:prstGeom prst="straightConnector1">
            <a:avLst/>
          </a:prstGeom>
          <a:noFill/>
          <a:ln w="12700" cap="flat" cmpd="sng">
            <a:solidFill>
              <a:schemeClr val="dk1"/>
            </a:solidFill>
            <a:prstDash val="solid"/>
            <a:miter lim="8000"/>
            <a:headEnd type="none" w="sm" len="sm"/>
            <a:tailEnd type="triangle" w="med" len="med"/>
          </a:ln>
        </p:spPr>
      </p:cxnSp>
      <p:sp>
        <p:nvSpPr>
          <p:cNvPr id="628" name="Google Shape;628;p77"/>
          <p:cNvSpPr/>
          <p:nvPr/>
        </p:nvSpPr>
        <p:spPr>
          <a:xfrm>
            <a:off x="6272893" y="3288022"/>
            <a:ext cx="5004600" cy="1176000"/>
          </a:xfrm>
          <a:prstGeom prst="flowChartAlternateProcess">
            <a:avLst/>
          </a:prstGeom>
          <a:solidFill>
            <a:srgbClr val="FFDCC6"/>
          </a:solidFill>
          <a:ln>
            <a:noFill/>
          </a:ln>
        </p:spPr>
        <p:txBody>
          <a:bodyPr spcFirstLastPara="1" wrap="square" lIns="0" tIns="0" rIns="0" bIns="0" anchor="t" anchorCtr="0">
            <a:noAutofit/>
          </a:bodyPr>
          <a:lstStyle/>
          <a:p>
            <a:pPr marL="176530" marR="0" lvl="1" indent="0" algn="l" rtl="0">
              <a:spcBef>
                <a:spcPts val="0"/>
              </a:spcBef>
              <a:spcAft>
                <a:spcPts val="0"/>
              </a:spcAft>
              <a:buNone/>
            </a:pPr>
            <a:r>
              <a:rPr lang="en-US" sz="1400" b="1" i="1" u="none" strike="noStrike" cap="none">
                <a:solidFill>
                  <a:schemeClr val="dk1"/>
                </a:solidFill>
                <a:latin typeface="Georgia" panose="02040502050405020303"/>
                <a:ea typeface="Georgia" panose="02040502050405020303"/>
                <a:cs typeface="Georgia" panose="02040502050405020303"/>
                <a:sym typeface="Georgia" panose="02040502050405020303"/>
              </a:rPr>
              <a:t>Basic Conditions :</a:t>
            </a:r>
            <a:endParaRPr lang="en-US" sz="1400" b="1" i="1"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176530" marR="0" lvl="1" indent="0" algn="l" rtl="0">
              <a:spcBef>
                <a:spcPts val="0"/>
              </a:spcBef>
              <a:spcAft>
                <a:spcPts val="0"/>
              </a:spcAft>
              <a:buNone/>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a) 182 days or more in the relevant FY </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176530" marR="0" lvl="1" indent="0" algn="l" rtl="0">
              <a:spcBef>
                <a:spcPts val="0"/>
              </a:spcBef>
              <a:spcAft>
                <a:spcPts val="0"/>
              </a:spcAft>
              <a:buNone/>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                                  Or</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a:p>
            <a:pPr marL="176530" marR="0" lvl="1" indent="0" algn="l" rtl="0">
              <a:spcBef>
                <a:spcPts val="0"/>
              </a:spcBef>
              <a:spcAft>
                <a:spcPts val="0"/>
              </a:spcAft>
              <a:buNone/>
            </a:pPr>
            <a:r>
              <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rPr>
              <a:t>b) 60days* or more in the relevant FY and 365 days or more in the preceding 4FYs</a:t>
            </a:r>
            <a:endParaRPr lang="en-US" sz="1400" b="0" i="0" u="none" strike="noStrike" cap="none">
              <a:solidFill>
                <a:schemeClr val="dk1"/>
              </a:solidFill>
              <a:latin typeface="Georgia" panose="02040502050405020303"/>
              <a:ea typeface="Georgia" panose="02040502050405020303"/>
              <a:cs typeface="Georgia" panose="02040502050405020303"/>
              <a:sym typeface="Georgia" panose="02040502050405020303"/>
            </a:endParaRPr>
          </a:p>
        </p:txBody>
      </p:sp>
      <p:cxnSp>
        <p:nvCxnSpPr>
          <p:cNvPr id="629" name="Google Shape;629;p77"/>
          <p:cNvCxnSpPr/>
          <p:nvPr/>
        </p:nvCxnSpPr>
        <p:spPr>
          <a:xfrm>
            <a:off x="8824501" y="1516542"/>
            <a:ext cx="0" cy="640200"/>
          </a:xfrm>
          <a:prstGeom prst="straightConnector1">
            <a:avLst/>
          </a:prstGeom>
          <a:noFill/>
          <a:ln w="12700" cap="flat" cmpd="sng">
            <a:solidFill>
              <a:schemeClr val="dk1"/>
            </a:solidFill>
            <a:prstDash val="solid"/>
            <a:miter lim="8000"/>
            <a:headEnd type="none" w="sm" len="sm"/>
            <a:tailEnd type="triangle" w="med" len="med"/>
          </a:ln>
        </p:spPr>
      </p:cxnSp>
      <p:cxnSp>
        <p:nvCxnSpPr>
          <p:cNvPr id="630" name="Google Shape;630;p77"/>
          <p:cNvCxnSpPr/>
          <p:nvPr/>
        </p:nvCxnSpPr>
        <p:spPr>
          <a:xfrm>
            <a:off x="8864507" y="4399254"/>
            <a:ext cx="0" cy="492900"/>
          </a:xfrm>
          <a:prstGeom prst="straightConnector1">
            <a:avLst/>
          </a:prstGeom>
          <a:noFill/>
          <a:ln w="12700" cap="flat" cmpd="sng">
            <a:solidFill>
              <a:schemeClr val="dk1"/>
            </a:solidFill>
            <a:prstDash val="solid"/>
            <a:miter lim="8000"/>
            <a:headEnd type="none" w="sm" len="sm"/>
            <a:tailEnd type="triangle" w="med" len="med"/>
          </a:ln>
        </p:spPr>
      </p:cxnSp>
      <p:cxnSp>
        <p:nvCxnSpPr>
          <p:cNvPr id="631" name="Google Shape;631;p77"/>
          <p:cNvCxnSpPr/>
          <p:nvPr/>
        </p:nvCxnSpPr>
        <p:spPr>
          <a:xfrm>
            <a:off x="6441195" y="4892235"/>
            <a:ext cx="4104600" cy="0"/>
          </a:xfrm>
          <a:prstGeom prst="straightConnector1">
            <a:avLst/>
          </a:prstGeom>
          <a:noFill/>
          <a:ln w="12700" cap="flat" cmpd="sng">
            <a:solidFill>
              <a:schemeClr val="dk1"/>
            </a:solidFill>
            <a:prstDash val="solid"/>
            <a:miter lim="8000"/>
            <a:headEnd type="none" w="sm" len="sm"/>
            <a:tailEnd type="none" w="sm" len="sm"/>
          </a:ln>
        </p:spPr>
      </p:cxnSp>
      <p:cxnSp>
        <p:nvCxnSpPr>
          <p:cNvPr id="632" name="Google Shape;632;p77"/>
          <p:cNvCxnSpPr/>
          <p:nvPr/>
        </p:nvCxnSpPr>
        <p:spPr>
          <a:xfrm>
            <a:off x="6441195" y="4888835"/>
            <a:ext cx="0" cy="588300"/>
          </a:xfrm>
          <a:prstGeom prst="straightConnector1">
            <a:avLst/>
          </a:prstGeom>
          <a:noFill/>
          <a:ln w="12700" cap="flat" cmpd="sng">
            <a:solidFill>
              <a:schemeClr val="dk1"/>
            </a:solidFill>
            <a:prstDash val="solid"/>
            <a:miter lim="8000"/>
            <a:headEnd type="none" w="sm" len="sm"/>
            <a:tailEnd type="triangle" w="med" len="med"/>
          </a:ln>
        </p:spPr>
      </p:cxnSp>
      <p:cxnSp>
        <p:nvCxnSpPr>
          <p:cNvPr id="633" name="Google Shape;633;p77"/>
          <p:cNvCxnSpPr/>
          <p:nvPr/>
        </p:nvCxnSpPr>
        <p:spPr>
          <a:xfrm>
            <a:off x="10525043" y="4888835"/>
            <a:ext cx="0" cy="588300"/>
          </a:xfrm>
          <a:prstGeom prst="straightConnector1">
            <a:avLst/>
          </a:prstGeom>
          <a:noFill/>
          <a:ln w="12700" cap="flat" cmpd="sng">
            <a:solidFill>
              <a:schemeClr val="dk1"/>
            </a:solidFill>
            <a:prstDash val="solid"/>
            <a:miter lim="8000"/>
            <a:headEnd type="none" w="sm" len="sm"/>
            <a:tailEnd type="triangle" w="med" len="med"/>
          </a:ln>
        </p:spPr>
      </p:cxnSp>
      <p:sp>
        <p:nvSpPr>
          <p:cNvPr id="634" name="Google Shape;634;p77"/>
          <p:cNvSpPr/>
          <p:nvPr/>
        </p:nvSpPr>
        <p:spPr>
          <a:xfrm>
            <a:off x="10108354" y="5475532"/>
            <a:ext cx="1169100" cy="5883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Non-resident</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35" name="Google Shape;635;p77"/>
          <p:cNvSpPr/>
          <p:nvPr/>
        </p:nvSpPr>
        <p:spPr>
          <a:xfrm>
            <a:off x="5816120" y="5475532"/>
            <a:ext cx="1169100" cy="5883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Resident</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36" name="Google Shape;636;p77"/>
          <p:cNvSpPr txBox="1"/>
          <p:nvPr>
            <p:ph type="title"/>
          </p:nvPr>
        </p:nvSpPr>
        <p:spPr>
          <a:xfrm>
            <a:off x="335006" y="178055"/>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Individual Residential Status – Basic conditions</a:t>
            </a:r>
            <a:endParaRPr lang="en-US" sz="2800"/>
          </a:p>
        </p:txBody>
      </p:sp>
      <p:cxnSp>
        <p:nvCxnSpPr>
          <p:cNvPr id="637" name="Google Shape;637;p77"/>
          <p:cNvCxnSpPr>
            <a:stCxn id="621" idx="2"/>
            <a:endCxn id="622" idx="0"/>
          </p:cNvCxnSpPr>
          <p:nvPr/>
        </p:nvCxnSpPr>
        <p:spPr>
          <a:xfrm rot="5400000">
            <a:off x="1048026" y="1513890"/>
            <a:ext cx="1579800" cy="1547700"/>
          </a:xfrm>
          <a:prstGeom prst="bentConnector3">
            <a:avLst>
              <a:gd name="adj1" fmla="val 50000"/>
            </a:avLst>
          </a:prstGeom>
          <a:noFill/>
          <a:ln w="12700" cap="flat" cmpd="sng">
            <a:solidFill>
              <a:schemeClr val="dk1"/>
            </a:solidFill>
            <a:prstDash val="solid"/>
            <a:miter lim="8000"/>
            <a:headEnd type="none" w="sm" len="sm"/>
            <a:tailEnd type="triangle" w="med" len="med"/>
          </a:ln>
        </p:spPr>
      </p:cxnSp>
      <p:cxnSp>
        <p:nvCxnSpPr>
          <p:cNvPr id="638" name="Google Shape;638;p77"/>
          <p:cNvCxnSpPr/>
          <p:nvPr/>
        </p:nvCxnSpPr>
        <p:spPr>
          <a:xfrm>
            <a:off x="2612676" y="1565172"/>
            <a:ext cx="1603800" cy="1469700"/>
          </a:xfrm>
          <a:prstGeom prst="bentConnector3">
            <a:avLst>
              <a:gd name="adj1" fmla="val 0"/>
            </a:avLst>
          </a:prstGeom>
          <a:noFill/>
          <a:ln w="12700" cap="flat" cmpd="sng">
            <a:solidFill>
              <a:schemeClr val="dk1"/>
            </a:solidFill>
            <a:prstDash val="solid"/>
            <a:miter lim="8000"/>
            <a:headEnd type="none" w="sm" len="sm"/>
            <a:tailEnd type="triangle" w="med" len="med"/>
          </a:ln>
        </p:spPr>
      </p:cxnSp>
      <p:cxnSp>
        <p:nvCxnSpPr>
          <p:cNvPr id="639" name="Google Shape;639;p77"/>
          <p:cNvCxnSpPr>
            <a:stCxn id="621" idx="2"/>
          </p:cNvCxnSpPr>
          <p:nvPr/>
        </p:nvCxnSpPr>
        <p:spPr>
          <a:xfrm>
            <a:off x="2611776" y="1497840"/>
            <a:ext cx="0" cy="1574700"/>
          </a:xfrm>
          <a:prstGeom prst="straightConnector1">
            <a:avLst/>
          </a:prstGeom>
          <a:noFill/>
          <a:ln w="12700" cap="flat" cmpd="sng">
            <a:solidFill>
              <a:schemeClr val="dk1"/>
            </a:solidFill>
            <a:prstDash val="solid"/>
            <a:miter lim="8000"/>
            <a:headEnd type="none" w="sm" len="sm"/>
            <a:tailEnd type="triangle" w="med" len="med"/>
          </a:ln>
        </p:spPr>
      </p:cxnSp>
      <p:sp>
        <p:nvSpPr>
          <p:cNvPr id="640" name="Google Shape;640;p77"/>
          <p:cNvSpPr txBox="1"/>
          <p:nvPr/>
        </p:nvSpPr>
        <p:spPr>
          <a:xfrm>
            <a:off x="7381875" y="4533900"/>
            <a:ext cx="1143000" cy="266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Yes</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41" name="Google Shape;641;p77"/>
          <p:cNvSpPr txBox="1"/>
          <p:nvPr/>
        </p:nvSpPr>
        <p:spPr>
          <a:xfrm>
            <a:off x="9382044" y="4515665"/>
            <a:ext cx="1143000" cy="266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No</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42" name="Google Shape;642;p77"/>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47" name="Shape 647"/>
        <p:cNvGrpSpPr/>
        <p:nvPr/>
      </p:nvGrpSpPr>
      <p:grpSpPr>
        <a:xfrm>
          <a:off x="0" y="0"/>
          <a:ext cx="0" cy="0"/>
          <a:chOff x="0" y="0"/>
          <a:chExt cx="0" cy="0"/>
        </a:xfrm>
      </p:grpSpPr>
      <p:sp>
        <p:nvSpPr>
          <p:cNvPr id="648" name="Google Shape;648;p78"/>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
        <p:nvSpPr>
          <p:cNvPr id="649" name="Google Shape;649;p78"/>
          <p:cNvSpPr txBox="1"/>
          <p:nvPr/>
        </p:nvSpPr>
        <p:spPr>
          <a:xfrm>
            <a:off x="299083" y="857531"/>
            <a:ext cx="6274200" cy="5509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In determining the physical presence of individuals in India, it is not essential that their stay in the country needs to be continuous or at the same place.</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285750" algn="l" rtl="0">
              <a:spcBef>
                <a:spcPts val="120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Furthermore, their date of arrival in India and date of departure from it may be considered as their period of stay in the country.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285750" algn="l" rtl="0">
              <a:spcBef>
                <a:spcPts val="120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The purpose of their residence in India is irrelevant, and even if it is for a visit to their families or tourism, it is counted as a stay in India for residency purposes.</a:t>
            </a:r>
            <a:endParaRPr sz="1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1200"/>
              </a:spcBef>
              <a:spcAft>
                <a:spcPts val="0"/>
              </a:spcAft>
              <a:buNone/>
            </a:pPr>
            <a:r>
              <a:rPr lang="en-US" sz="1600" b="1" i="1">
                <a:solidFill>
                  <a:schemeClr val="dk1"/>
                </a:solidFill>
                <a:latin typeface="Georgia" panose="02040502050405020303"/>
                <a:ea typeface="Georgia" panose="02040502050405020303"/>
                <a:cs typeface="Georgia" panose="02040502050405020303"/>
                <a:sym typeface="Georgia" panose="02040502050405020303"/>
              </a:rPr>
              <a:t>Exceptions to the Basic Conditions:</a:t>
            </a:r>
            <a:endParaRPr lang="en-US" sz="1600" b="1" i="1">
              <a:solidFill>
                <a:schemeClr val="dk1"/>
              </a:solidFill>
              <a:latin typeface="Georgia" panose="02040502050405020303"/>
              <a:ea typeface="Georgia" panose="02040502050405020303"/>
              <a:cs typeface="Georgia" panose="02040502050405020303"/>
              <a:sym typeface="Georgia" panose="02040502050405020303"/>
            </a:endParaRPr>
          </a:p>
          <a:p>
            <a:pPr marL="228600" marR="0" lvl="0" indent="-228600" algn="l" rtl="0">
              <a:spcBef>
                <a:spcPts val="1200"/>
              </a:spcBef>
              <a:spcAft>
                <a:spcPts val="0"/>
              </a:spcAft>
              <a:buClr>
                <a:schemeClr val="dk1"/>
              </a:buClr>
              <a:buSzPts val="1400"/>
              <a:buFont typeface="Georgia" panose="02040502050405020303"/>
              <a:buAutoNum type="arabicPeriod"/>
            </a:pPr>
            <a:r>
              <a:rPr lang="en-US" sz="1400">
                <a:solidFill>
                  <a:schemeClr val="dk1"/>
                </a:solidFill>
                <a:latin typeface="Georgia" panose="02040502050405020303"/>
                <a:ea typeface="Georgia" panose="02040502050405020303"/>
                <a:cs typeface="Georgia" panose="02040502050405020303"/>
                <a:sym typeface="Georgia" panose="02040502050405020303"/>
              </a:rPr>
              <a:t>An Indian citizen who leaves India as a member of the crew of an Indian ship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12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 or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12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An Indian citizen who leaves India for taking employment abroad will qualify as a resident of India only if physically present in India for 182 days or more during that tax year.</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120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2. Where income exceeds INR 15 Lakhs, an Indian citizen or a person of Indian origin (PIO) being outside India and coming to India on visits, amongst other conditions, the period of stay in India to trigger residency is extended from 60 to 120 days or more during the financial year (FY). In other case, second limb of basic condition will not apply</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cxnSp>
        <p:nvCxnSpPr>
          <p:cNvPr id="650" name="Google Shape;650;p78"/>
          <p:cNvCxnSpPr/>
          <p:nvPr/>
        </p:nvCxnSpPr>
        <p:spPr>
          <a:xfrm>
            <a:off x="9452469" y="1316516"/>
            <a:ext cx="0" cy="1034100"/>
          </a:xfrm>
          <a:prstGeom prst="straightConnector1">
            <a:avLst/>
          </a:prstGeom>
          <a:noFill/>
          <a:ln w="12700" cap="flat" cmpd="sng">
            <a:solidFill>
              <a:schemeClr val="dk1"/>
            </a:solidFill>
            <a:prstDash val="solid"/>
            <a:miter lim="8000"/>
            <a:headEnd type="none" w="sm" len="sm"/>
            <a:tailEnd type="triangle" w="med" len="med"/>
          </a:ln>
        </p:spPr>
      </p:cxnSp>
      <p:sp>
        <p:nvSpPr>
          <p:cNvPr id="651" name="Google Shape;651;p78"/>
          <p:cNvSpPr/>
          <p:nvPr/>
        </p:nvSpPr>
        <p:spPr>
          <a:xfrm>
            <a:off x="8356818" y="608944"/>
            <a:ext cx="2220600" cy="7077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Additional conditions</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52" name="Google Shape;652;p78"/>
          <p:cNvSpPr/>
          <p:nvPr/>
        </p:nvSpPr>
        <p:spPr>
          <a:xfrm>
            <a:off x="7465863" y="2384000"/>
            <a:ext cx="4187100" cy="1517700"/>
          </a:xfrm>
          <a:prstGeom prst="roundRect">
            <a:avLst>
              <a:gd name="adj" fmla="val 16667"/>
            </a:avLst>
          </a:prstGeom>
          <a:solidFill>
            <a:srgbClr val="FFDCC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 Resident in India for 2 or more years out of 10 preceding financial years </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ctr"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and</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b) Stay in India for 730 days or more in the past 7 financial years</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cxnSp>
        <p:nvCxnSpPr>
          <p:cNvPr id="653" name="Google Shape;653;p78"/>
          <p:cNvCxnSpPr/>
          <p:nvPr/>
        </p:nvCxnSpPr>
        <p:spPr>
          <a:xfrm>
            <a:off x="9518994" y="3868364"/>
            <a:ext cx="0" cy="815100"/>
          </a:xfrm>
          <a:prstGeom prst="straightConnector1">
            <a:avLst/>
          </a:prstGeom>
          <a:noFill/>
          <a:ln w="12700" cap="flat" cmpd="sng">
            <a:solidFill>
              <a:schemeClr val="dk1"/>
            </a:solidFill>
            <a:prstDash val="solid"/>
            <a:miter lim="8000"/>
            <a:headEnd type="none" w="sm" len="sm"/>
            <a:tailEnd type="triangle" w="med" len="med"/>
          </a:ln>
        </p:spPr>
      </p:cxnSp>
      <p:cxnSp>
        <p:nvCxnSpPr>
          <p:cNvPr id="654" name="Google Shape;654;p78"/>
          <p:cNvCxnSpPr/>
          <p:nvPr/>
        </p:nvCxnSpPr>
        <p:spPr>
          <a:xfrm>
            <a:off x="7929075" y="4683612"/>
            <a:ext cx="3111900" cy="0"/>
          </a:xfrm>
          <a:prstGeom prst="straightConnector1">
            <a:avLst/>
          </a:prstGeom>
          <a:noFill/>
          <a:ln w="12700" cap="flat" cmpd="sng">
            <a:solidFill>
              <a:schemeClr val="dk1"/>
            </a:solidFill>
            <a:prstDash val="solid"/>
            <a:miter lim="8000"/>
            <a:headEnd type="none" w="sm" len="sm"/>
            <a:tailEnd type="none" w="sm" len="sm"/>
          </a:ln>
        </p:spPr>
      </p:cxnSp>
      <p:cxnSp>
        <p:nvCxnSpPr>
          <p:cNvPr id="655" name="Google Shape;655;p78"/>
          <p:cNvCxnSpPr>
            <a:endCxn id="656" idx="0"/>
          </p:cNvCxnSpPr>
          <p:nvPr/>
        </p:nvCxnSpPr>
        <p:spPr>
          <a:xfrm>
            <a:off x="7929064" y="4683602"/>
            <a:ext cx="0" cy="742500"/>
          </a:xfrm>
          <a:prstGeom prst="straightConnector1">
            <a:avLst/>
          </a:prstGeom>
          <a:noFill/>
          <a:ln w="12700" cap="flat" cmpd="sng">
            <a:solidFill>
              <a:schemeClr val="dk1"/>
            </a:solidFill>
            <a:prstDash val="solid"/>
            <a:miter lim="8000"/>
            <a:headEnd type="none" w="sm" len="sm"/>
            <a:tailEnd type="triangle" w="med" len="med"/>
          </a:ln>
        </p:spPr>
      </p:cxnSp>
      <p:cxnSp>
        <p:nvCxnSpPr>
          <p:cNvPr id="657" name="Google Shape;657;p78"/>
          <p:cNvCxnSpPr/>
          <p:nvPr/>
        </p:nvCxnSpPr>
        <p:spPr>
          <a:xfrm>
            <a:off x="11040998" y="4683612"/>
            <a:ext cx="0" cy="760200"/>
          </a:xfrm>
          <a:prstGeom prst="straightConnector1">
            <a:avLst/>
          </a:prstGeom>
          <a:noFill/>
          <a:ln w="12700" cap="flat" cmpd="sng">
            <a:solidFill>
              <a:schemeClr val="dk1"/>
            </a:solidFill>
            <a:prstDash val="solid"/>
            <a:miter lim="8000"/>
            <a:headEnd type="none" w="sm" len="sm"/>
            <a:tailEnd type="triangle" w="med" len="med"/>
          </a:ln>
        </p:spPr>
      </p:cxnSp>
      <p:sp>
        <p:nvSpPr>
          <p:cNvPr id="656" name="Google Shape;656;p78"/>
          <p:cNvSpPr/>
          <p:nvPr/>
        </p:nvSpPr>
        <p:spPr>
          <a:xfrm>
            <a:off x="6876964" y="5426102"/>
            <a:ext cx="2104200" cy="7602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2"/>
                </a:solidFill>
                <a:latin typeface="Georgia" panose="02040502050405020303"/>
                <a:ea typeface="Georgia" panose="02040502050405020303"/>
                <a:cs typeface="Georgia" panose="02040502050405020303"/>
                <a:sym typeface="Georgia" panose="02040502050405020303"/>
              </a:rPr>
              <a:t>Resident and Ordinarily Resident</a:t>
            </a:r>
            <a:endParaRPr lang="en-US" sz="1400">
              <a:solidFill>
                <a:schemeClr val="dk2"/>
              </a:solidFill>
              <a:latin typeface="Georgia" panose="02040502050405020303"/>
              <a:ea typeface="Georgia" panose="02040502050405020303"/>
              <a:cs typeface="Georgia" panose="02040502050405020303"/>
              <a:sym typeface="Georgia" panose="02040502050405020303"/>
            </a:endParaRPr>
          </a:p>
        </p:txBody>
      </p:sp>
      <p:sp>
        <p:nvSpPr>
          <p:cNvPr id="658" name="Google Shape;658;p78"/>
          <p:cNvSpPr/>
          <p:nvPr/>
        </p:nvSpPr>
        <p:spPr>
          <a:xfrm>
            <a:off x="9779666" y="5477117"/>
            <a:ext cx="2104200" cy="760200"/>
          </a:xfrm>
          <a:prstGeom prst="roundRect">
            <a:avLst>
              <a:gd name="adj" fmla="val 16667"/>
            </a:avLst>
          </a:prstGeom>
          <a:solidFill>
            <a:srgbClr val="FFDC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2"/>
                </a:solidFill>
                <a:latin typeface="Georgia" panose="02040502050405020303"/>
                <a:ea typeface="Georgia" panose="02040502050405020303"/>
                <a:cs typeface="Georgia" panose="02040502050405020303"/>
                <a:sym typeface="Georgia" panose="02040502050405020303"/>
              </a:rPr>
              <a:t>Resident but Not Ordinarily Resident</a:t>
            </a:r>
            <a:endParaRPr lang="en-US" sz="1400">
              <a:solidFill>
                <a:schemeClr val="dk2"/>
              </a:solidFill>
              <a:latin typeface="Georgia" panose="02040502050405020303"/>
              <a:ea typeface="Georgia" panose="02040502050405020303"/>
              <a:cs typeface="Georgia" panose="02040502050405020303"/>
              <a:sym typeface="Georgia" panose="02040502050405020303"/>
            </a:endParaRPr>
          </a:p>
        </p:txBody>
      </p:sp>
      <p:sp>
        <p:nvSpPr>
          <p:cNvPr id="659" name="Google Shape;659;p78"/>
          <p:cNvSpPr txBox="1"/>
          <p:nvPr>
            <p:ph type="title"/>
          </p:nvPr>
        </p:nvSpPr>
        <p:spPr>
          <a:xfrm>
            <a:off x="335006" y="178055"/>
            <a:ext cx="11303100" cy="430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2800"/>
              <a:buFont typeface="Georgia" panose="02040502050405020303"/>
              <a:buNone/>
            </a:pPr>
            <a:r>
              <a:rPr lang="en-US" sz="2800"/>
              <a:t>Individual Residential Status – Notes</a:t>
            </a:r>
            <a:endParaRPr lang="en-US" sz="2800"/>
          </a:p>
        </p:txBody>
      </p:sp>
      <p:sp>
        <p:nvSpPr>
          <p:cNvPr id="660" name="Google Shape;660;p78"/>
          <p:cNvSpPr txBox="1"/>
          <p:nvPr/>
        </p:nvSpPr>
        <p:spPr>
          <a:xfrm>
            <a:off x="8127311" y="4315242"/>
            <a:ext cx="1143000" cy="266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Yes</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61" name="Google Shape;661;p78"/>
          <p:cNvSpPr txBox="1"/>
          <p:nvPr/>
        </p:nvSpPr>
        <p:spPr>
          <a:xfrm>
            <a:off x="9928696" y="4326824"/>
            <a:ext cx="1143000" cy="266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a:solidFill>
                  <a:schemeClr val="dk1"/>
                </a:solidFill>
                <a:latin typeface="Georgia" panose="02040502050405020303"/>
                <a:ea typeface="Georgia" panose="02040502050405020303"/>
                <a:cs typeface="Georgia" panose="02040502050405020303"/>
                <a:sym typeface="Georgia" panose="02040502050405020303"/>
              </a:rPr>
              <a:t>No</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66" name="Shape 666"/>
        <p:cNvGrpSpPr/>
        <p:nvPr/>
      </p:nvGrpSpPr>
      <p:grpSpPr>
        <a:xfrm>
          <a:off x="0" y="0"/>
          <a:ext cx="0" cy="0"/>
          <a:chOff x="0" y="0"/>
          <a:chExt cx="0" cy="0"/>
        </a:xfrm>
      </p:grpSpPr>
      <p:sp>
        <p:nvSpPr>
          <p:cNvPr id="667" name="Google Shape;667;p79"/>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
        <p:nvSpPr>
          <p:cNvPr id="668" name="Google Shape;668;p79"/>
          <p:cNvSpPr txBox="1"/>
          <p:nvPr/>
        </p:nvSpPr>
        <p:spPr>
          <a:xfrm>
            <a:off x="410287" y="974674"/>
            <a:ext cx="11391600" cy="4160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An </a:t>
            </a:r>
            <a:r>
              <a:rPr lang="en-US" sz="1400" b="1">
                <a:solidFill>
                  <a:schemeClr val="dk1"/>
                </a:solidFill>
                <a:latin typeface="Georgia" panose="02040502050405020303"/>
                <a:ea typeface="Georgia" panose="02040502050405020303"/>
                <a:cs typeface="Georgia" panose="02040502050405020303"/>
                <a:sym typeface="Georgia" panose="02040502050405020303"/>
              </a:rPr>
              <a:t>Indian citizen or PIO</a:t>
            </a:r>
            <a:r>
              <a:rPr lang="en-US" sz="1400">
                <a:solidFill>
                  <a:schemeClr val="dk1"/>
                </a:solidFill>
                <a:latin typeface="Georgia" panose="02040502050405020303"/>
                <a:ea typeface="Georgia" panose="02040502050405020303"/>
                <a:cs typeface="Georgia" panose="02040502050405020303"/>
                <a:sym typeface="Georgia" panose="02040502050405020303"/>
              </a:rPr>
              <a:t> having total income, other than income from foreign sources, exceeding INR 15 lakhs would qualify as ‘resident but not ordinarily resident’ (RNOR) in India if he or she is present in India for 120 days in the relevant FY and 365 days or more in the past 4 FYs or more but less than 182 days during the relevant FY.</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285750" algn="l" rtl="0">
              <a:spcBef>
                <a:spcPts val="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The Finance Act, 2020 provides that an </a:t>
            </a:r>
            <a:r>
              <a:rPr lang="en-US" sz="1400" b="1">
                <a:solidFill>
                  <a:schemeClr val="dk1"/>
                </a:solidFill>
                <a:latin typeface="Georgia" panose="02040502050405020303"/>
                <a:ea typeface="Georgia" panose="02040502050405020303"/>
                <a:cs typeface="Georgia" panose="02040502050405020303"/>
                <a:sym typeface="Georgia" panose="02040502050405020303"/>
              </a:rPr>
              <a:t>Indian citizen</a:t>
            </a:r>
            <a:r>
              <a:rPr lang="en-US" sz="1400">
                <a:solidFill>
                  <a:schemeClr val="dk1"/>
                </a:solidFill>
                <a:latin typeface="Georgia" panose="02040502050405020303"/>
                <a:ea typeface="Georgia" panose="02040502050405020303"/>
                <a:cs typeface="Georgia" panose="02040502050405020303"/>
                <a:sym typeface="Georgia" panose="02040502050405020303"/>
              </a:rPr>
              <a:t> would be deemed to be RNOR if such an individual is not liable to tax in any other country or territory by reason of residence or domicile (or any other prescribed criteria of similar nature) in that country and his total income, other than income from foreign sources, exceeds INR 15 lakhs in the relevant FY.</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a:p>
            <a:pPr marL="0" marR="0" lvl="0" indent="0" algn="l" rtl="0">
              <a:spcBef>
                <a:spcPts val="0"/>
              </a:spcBef>
              <a:spcAft>
                <a:spcPts val="0"/>
              </a:spcAft>
              <a:buNone/>
            </a:pPr>
            <a:endParaRPr sz="1400">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285750" algn="l" rtl="0">
              <a:spcBef>
                <a:spcPts val="0"/>
              </a:spcBef>
              <a:spcAft>
                <a:spcPts val="0"/>
              </a:spcAft>
              <a:buClr>
                <a:schemeClr val="dk1"/>
              </a:buClr>
              <a:buSzPts val="1800"/>
              <a:buFont typeface="Noto Sans Symbols"/>
              <a:buChar char="⮚"/>
            </a:pPr>
            <a:r>
              <a:rPr lang="en-US" sz="1800" b="1">
                <a:solidFill>
                  <a:schemeClr val="dk1"/>
                </a:solidFill>
                <a:latin typeface="Arial" panose="020B0604020202020204"/>
                <a:ea typeface="Arial" panose="020B0604020202020204"/>
                <a:cs typeface="Arial" panose="020B0604020202020204"/>
                <a:sym typeface="Arial" panose="020B0604020202020204"/>
              </a:rPr>
              <a:t> </a:t>
            </a:r>
            <a:r>
              <a:rPr lang="en-US" sz="1400" b="1">
                <a:solidFill>
                  <a:schemeClr val="dk1"/>
                </a:solidFill>
                <a:latin typeface="Georgia" panose="02040502050405020303"/>
                <a:ea typeface="Georgia" panose="02040502050405020303"/>
                <a:cs typeface="Georgia" panose="02040502050405020303"/>
                <a:sym typeface="Georgia" panose="02040502050405020303"/>
              </a:rPr>
              <a:t>Inserted of clause (</a:t>
            </a:r>
            <a:r>
              <a:rPr lang="en-US" sz="1400" b="1" i="1">
                <a:solidFill>
                  <a:schemeClr val="dk1"/>
                </a:solidFill>
                <a:latin typeface="Georgia" panose="02040502050405020303"/>
                <a:ea typeface="Georgia" panose="02040502050405020303"/>
                <a:cs typeface="Georgia" panose="02040502050405020303"/>
                <a:sym typeface="Georgia" panose="02040502050405020303"/>
              </a:rPr>
              <a:t>1A</a:t>
            </a:r>
            <a:r>
              <a:rPr lang="en-US" sz="1400" b="1">
                <a:solidFill>
                  <a:schemeClr val="dk1"/>
                </a:solidFill>
                <a:latin typeface="Georgia" panose="02040502050405020303"/>
                <a:ea typeface="Georgia" panose="02040502050405020303"/>
                <a:cs typeface="Georgia" panose="02040502050405020303"/>
                <a:sym typeface="Georgia" panose="02040502050405020303"/>
              </a:rPr>
              <a:t>) of section 6 by the Finance Act, 2020, w.e.f. 1-4-2021 :</a:t>
            </a:r>
            <a:endParaRPr lang="en-US" sz="1400" b="1">
              <a:solidFill>
                <a:schemeClr val="dk1"/>
              </a:solidFill>
              <a:latin typeface="Georgia" panose="02040502050405020303"/>
              <a:ea typeface="Georgia" panose="02040502050405020303"/>
              <a:cs typeface="Georgia" panose="02040502050405020303"/>
              <a:sym typeface="Georgia" panose="02040502050405020303"/>
            </a:endParaRPr>
          </a:p>
          <a:p>
            <a:pPr marL="363855" marR="0" lvl="0" indent="0" algn="l" rtl="0">
              <a:spcBef>
                <a:spcPts val="200"/>
              </a:spcBef>
              <a:spcAft>
                <a:spcPts val="0"/>
              </a:spcAft>
              <a:buNone/>
            </a:pPr>
            <a:r>
              <a:rPr lang="en-US" sz="1400" i="1">
                <a:solidFill>
                  <a:schemeClr val="dk1"/>
                </a:solidFill>
                <a:latin typeface="Georgia" panose="02040502050405020303"/>
                <a:ea typeface="Georgia" panose="02040502050405020303"/>
                <a:cs typeface="Georgia" panose="02040502050405020303"/>
                <a:sym typeface="Georgia" panose="02040502050405020303"/>
              </a:rPr>
              <a:t>(</a:t>
            </a:r>
            <a:r>
              <a:rPr lang="en-US" sz="1400">
                <a:solidFill>
                  <a:schemeClr val="dk1"/>
                </a:solidFill>
                <a:latin typeface="Georgia" panose="02040502050405020303"/>
                <a:ea typeface="Georgia" panose="02040502050405020303"/>
                <a:cs typeface="Georgia" panose="02040502050405020303"/>
                <a:sym typeface="Georgia" panose="02040502050405020303"/>
              </a:rPr>
              <a:t>1A</a:t>
            </a:r>
            <a:r>
              <a:rPr lang="en-US" sz="1400" i="1">
                <a:solidFill>
                  <a:schemeClr val="dk1"/>
                </a:solidFill>
                <a:latin typeface="Georgia" panose="02040502050405020303"/>
                <a:ea typeface="Georgia" panose="02040502050405020303"/>
                <a:cs typeface="Georgia" panose="02040502050405020303"/>
                <a:sym typeface="Georgia" panose="02040502050405020303"/>
              </a:rPr>
              <a:t>) Notwithstanding anything contained in clause (</a:t>
            </a:r>
            <a:r>
              <a:rPr lang="en-US" sz="1400">
                <a:solidFill>
                  <a:schemeClr val="dk1"/>
                </a:solidFill>
                <a:latin typeface="Georgia" panose="02040502050405020303"/>
                <a:ea typeface="Georgia" panose="02040502050405020303"/>
                <a:cs typeface="Georgia" panose="02040502050405020303"/>
                <a:sym typeface="Georgia" panose="02040502050405020303"/>
              </a:rPr>
              <a:t>1</a:t>
            </a:r>
            <a:r>
              <a:rPr lang="en-US" sz="1400" i="1">
                <a:solidFill>
                  <a:schemeClr val="dk1"/>
                </a:solidFill>
                <a:latin typeface="Georgia" panose="02040502050405020303"/>
                <a:ea typeface="Georgia" panose="02040502050405020303"/>
                <a:cs typeface="Georgia" panose="02040502050405020303"/>
                <a:sym typeface="Georgia" panose="02040502050405020303"/>
              </a:rPr>
              <a:t>), an individual, being a citizen of India, </a:t>
            </a:r>
            <a:r>
              <a:rPr lang="en-US" sz="1400" b="1" i="1">
                <a:solidFill>
                  <a:schemeClr val="dk1"/>
                </a:solidFill>
                <a:latin typeface="Georgia" panose="02040502050405020303"/>
                <a:ea typeface="Georgia" panose="02040502050405020303"/>
                <a:cs typeface="Georgia" panose="02040502050405020303"/>
                <a:sym typeface="Georgia" panose="02040502050405020303"/>
              </a:rPr>
              <a:t>having total income, other than the income from foreign sources, exceeding fifteen lakh rupees </a:t>
            </a:r>
            <a:r>
              <a:rPr lang="en-US" sz="1400" i="1">
                <a:solidFill>
                  <a:schemeClr val="dk1"/>
                </a:solidFill>
                <a:latin typeface="Georgia" panose="02040502050405020303"/>
                <a:ea typeface="Georgia" panose="02040502050405020303"/>
                <a:cs typeface="Georgia" panose="02040502050405020303"/>
                <a:sym typeface="Georgia" panose="02040502050405020303"/>
              </a:rPr>
              <a:t>during the previous year shall be deemed to be resident in India in that previous year, if he is not liable to tax in any other country or territory by reason of his domicile or residence or any other criteria of similar nature.</a:t>
            </a:r>
            <a:endParaRPr sz="1400" b="1">
              <a:solidFill>
                <a:schemeClr val="dk1"/>
              </a:solidFill>
              <a:latin typeface="Georgia" panose="02040502050405020303"/>
              <a:ea typeface="Georgia" panose="02040502050405020303"/>
              <a:cs typeface="Georgia" panose="02040502050405020303"/>
              <a:sym typeface="Georgia" panose="02040502050405020303"/>
            </a:endParaRPr>
          </a:p>
          <a:p>
            <a:pPr marL="363855" marR="0" lvl="0" indent="0" algn="l" rtl="0">
              <a:spcBef>
                <a:spcPts val="400"/>
              </a:spcBef>
              <a:spcAft>
                <a:spcPts val="0"/>
              </a:spcAft>
              <a:buNone/>
            </a:pPr>
            <a:r>
              <a:rPr lang="en-US" sz="1400" i="1">
                <a:solidFill>
                  <a:schemeClr val="dk1"/>
                </a:solidFill>
                <a:latin typeface="Georgia" panose="02040502050405020303"/>
                <a:ea typeface="Georgia" panose="02040502050405020303"/>
                <a:cs typeface="Georgia" panose="02040502050405020303"/>
                <a:sym typeface="Georgia" panose="02040502050405020303"/>
              </a:rPr>
              <a:t>Explanation- For the removal of doubts, it is hereby declared that this clause shall not apply in case of an individual who is said to be resident in India in the previous year under clause (1).</a:t>
            </a:r>
            <a:endParaRPr lang="en-US" sz="1400" i="1">
              <a:solidFill>
                <a:schemeClr val="dk1"/>
              </a:solidFill>
              <a:latin typeface="Georgia" panose="02040502050405020303"/>
              <a:ea typeface="Georgia" panose="02040502050405020303"/>
              <a:cs typeface="Georgia" panose="02040502050405020303"/>
              <a:sym typeface="Georgia" panose="02040502050405020303"/>
            </a:endParaRPr>
          </a:p>
          <a:p>
            <a:pPr marL="363855" marR="0" lvl="0" indent="0" algn="l" rtl="0">
              <a:spcBef>
                <a:spcPts val="400"/>
              </a:spcBef>
              <a:spcAft>
                <a:spcPts val="0"/>
              </a:spcAft>
              <a:buNone/>
            </a:pPr>
            <a:r>
              <a:rPr lang="en-US" sz="1400" i="1">
                <a:solidFill>
                  <a:schemeClr val="dk1"/>
                </a:solidFill>
                <a:latin typeface="Georgia" panose="02040502050405020303"/>
                <a:ea typeface="Georgia" panose="02040502050405020303"/>
                <a:cs typeface="Georgia" panose="02040502050405020303"/>
                <a:sym typeface="Georgia" panose="02040502050405020303"/>
              </a:rPr>
              <a:t>For the purposes of this section, the expression "income from foreign sources" means income which accrues or arises outside India (except income derived from a business controlled in or a profession set up in India) </a:t>
            </a:r>
            <a:r>
              <a:rPr lang="en-US" sz="1400" b="1">
                <a:solidFill>
                  <a:schemeClr val="dk1"/>
                </a:solidFill>
                <a:latin typeface="Georgia" panose="02040502050405020303"/>
                <a:ea typeface="Georgia" panose="02040502050405020303"/>
                <a:cs typeface="Georgia" panose="02040502050405020303"/>
                <a:sym typeface="Georgia" panose="02040502050405020303"/>
              </a:rPr>
              <a:t>[</a:t>
            </a:r>
            <a:r>
              <a:rPr lang="en-US" sz="1400" i="1">
                <a:solidFill>
                  <a:schemeClr val="dk1"/>
                </a:solidFill>
                <a:latin typeface="Georgia" panose="02040502050405020303"/>
                <a:ea typeface="Georgia" panose="02040502050405020303"/>
                <a:cs typeface="Georgia" panose="02040502050405020303"/>
                <a:sym typeface="Georgia" panose="02040502050405020303"/>
              </a:rPr>
              <a:t>and which is not deemed to accrue or arise in India</a:t>
            </a:r>
            <a:r>
              <a:rPr lang="en-US" sz="1400" b="1">
                <a:solidFill>
                  <a:schemeClr val="dk1"/>
                </a:solidFill>
                <a:latin typeface="Georgia" panose="02040502050405020303"/>
                <a:ea typeface="Georgia" panose="02040502050405020303"/>
                <a:cs typeface="Georgia" panose="02040502050405020303"/>
                <a:sym typeface="Georgia" panose="02040502050405020303"/>
              </a:rPr>
              <a:t>]</a:t>
            </a:r>
            <a:r>
              <a:rPr lang="en-US" sz="1400">
                <a:solidFill>
                  <a:schemeClr val="dk1"/>
                </a:solidFill>
                <a:latin typeface="Georgia" panose="02040502050405020303"/>
                <a:ea typeface="Georgia" panose="02040502050405020303"/>
                <a:cs typeface="Georgia" panose="02040502050405020303"/>
                <a:sym typeface="Georgia" panose="02040502050405020303"/>
              </a:rPr>
              <a:t>.</a:t>
            </a:r>
            <a:endParaRPr sz="1400" i="1">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69" name="Google Shape;669;p79"/>
          <p:cNvSpPr txBox="1"/>
          <p:nvPr/>
        </p:nvSpPr>
        <p:spPr>
          <a:xfrm>
            <a:off x="335006" y="1780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Amendment as per Finance Act, 2020</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74" name="Shape 674"/>
        <p:cNvGrpSpPr/>
        <p:nvPr/>
      </p:nvGrpSpPr>
      <p:grpSpPr>
        <a:xfrm>
          <a:off x="0" y="0"/>
          <a:ext cx="0" cy="0"/>
          <a:chOff x="0" y="0"/>
          <a:chExt cx="0" cy="0"/>
        </a:xfrm>
      </p:grpSpPr>
      <p:sp>
        <p:nvSpPr>
          <p:cNvPr id="675" name="Google Shape;675;p80"/>
          <p:cNvSpPr txBox="1"/>
          <p:nvPr>
            <p:ph type="sldNum" idx="12"/>
          </p:nvPr>
        </p:nvSpPr>
        <p:spPr>
          <a:xfrm>
            <a:off x="11503818" y="6501384"/>
            <a:ext cx="298200" cy="161700"/>
          </a:xfrm>
          <a:prstGeom prst="rect">
            <a:avLst/>
          </a:prstGeom>
          <a:noFill/>
          <a:ln>
            <a:noFill/>
          </a:ln>
        </p:spPr>
        <p:txBody>
          <a:bodyPr spcFirstLastPara="1" wrap="square" lIns="0" tIns="0" rIns="0" bIns="0" anchor="b" anchorCtr="0">
            <a:spAutoFit/>
          </a:bodyPr>
          <a:lstStyle/>
          <a:p>
            <a:pPr marL="0" lvl="0" indent="0" algn="r" rtl="0">
              <a:spcBef>
                <a:spcPts val="0"/>
              </a:spcBef>
              <a:spcAft>
                <a:spcPts val="0"/>
              </a:spcAft>
              <a:buNone/>
            </a:pPr>
            <a:fld id="{00000000-1234-1234-1234-123412341234}" type="slidenum">
              <a:rPr lang="en-US"/>
            </a:fld>
            <a:endParaRPr lang="en-US"/>
          </a:p>
        </p:txBody>
      </p:sp>
      <p:sp>
        <p:nvSpPr>
          <p:cNvPr id="676" name="Google Shape;676;p80"/>
          <p:cNvSpPr txBox="1"/>
          <p:nvPr/>
        </p:nvSpPr>
        <p:spPr>
          <a:xfrm>
            <a:off x="594912" y="968969"/>
            <a:ext cx="11119800" cy="1652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Georgia" panose="02040502050405020303"/>
              <a:ea typeface="Georgia" panose="02040502050405020303"/>
              <a:cs typeface="Georgia" panose="02040502050405020303"/>
              <a:sym typeface="Georgia" panose="02040502050405020303"/>
            </a:endParaRPr>
          </a:p>
          <a:p>
            <a:pPr marL="285750" marR="0" lvl="0" indent="-285750" algn="just" rtl="0">
              <a:spcBef>
                <a:spcPts val="0"/>
              </a:spcBef>
              <a:spcAft>
                <a:spcPts val="0"/>
              </a:spcAft>
              <a:buClr>
                <a:schemeClr val="dk1"/>
              </a:buClr>
              <a:buSzPts val="1400"/>
              <a:buFont typeface="Noto Sans Symbols"/>
              <a:buChar char="⮚"/>
            </a:pPr>
            <a:r>
              <a:rPr lang="en-US" sz="1400">
                <a:solidFill>
                  <a:schemeClr val="dk1"/>
                </a:solidFill>
                <a:latin typeface="Georgia" panose="02040502050405020303"/>
                <a:ea typeface="Georgia" panose="02040502050405020303"/>
                <a:cs typeface="Georgia" panose="02040502050405020303"/>
                <a:sym typeface="Georgia" panose="02040502050405020303"/>
              </a:rPr>
              <a:t>The </a:t>
            </a:r>
            <a:r>
              <a:rPr lang="en-US" sz="1400" b="1">
                <a:solidFill>
                  <a:schemeClr val="dk1"/>
                </a:solidFill>
                <a:latin typeface="Georgia" panose="02040502050405020303"/>
                <a:ea typeface="Georgia" panose="02040502050405020303"/>
                <a:cs typeface="Georgia" panose="02040502050405020303"/>
                <a:sym typeface="Georgia" panose="02040502050405020303"/>
              </a:rPr>
              <a:t>Income‑tax Act, 2025</a:t>
            </a:r>
            <a:r>
              <a:rPr lang="en-US" sz="1400">
                <a:solidFill>
                  <a:schemeClr val="dk1"/>
                </a:solidFill>
                <a:latin typeface="Georgia" panose="02040502050405020303"/>
                <a:ea typeface="Georgia" panose="02040502050405020303"/>
                <a:cs typeface="Georgia" panose="02040502050405020303"/>
                <a:sym typeface="Georgia" panose="02040502050405020303"/>
              </a:rPr>
              <a:t>, which is to apply from </a:t>
            </a:r>
            <a:r>
              <a:rPr lang="en-US" sz="1400" b="1">
                <a:solidFill>
                  <a:schemeClr val="dk1"/>
                </a:solidFill>
                <a:latin typeface="Georgia" panose="02040502050405020303"/>
                <a:ea typeface="Georgia" panose="02040502050405020303"/>
                <a:cs typeface="Georgia" panose="02040502050405020303"/>
                <a:sym typeface="Georgia" panose="02040502050405020303"/>
              </a:rPr>
              <a:t>1 April 2026</a:t>
            </a:r>
            <a:r>
              <a:rPr lang="en-US" sz="1400">
                <a:solidFill>
                  <a:schemeClr val="dk1"/>
                </a:solidFill>
                <a:latin typeface="Georgia" panose="02040502050405020303"/>
                <a:ea typeface="Georgia" panose="02040502050405020303"/>
                <a:cs typeface="Georgia" panose="02040502050405020303"/>
                <a:sym typeface="Georgia" panose="02040502050405020303"/>
              </a:rPr>
              <a:t>, carries Section 6 (Residence in India) that essentially consolidates and re‑organizes the existing 1961 Act rules. The substantive criteria for residence, RNOR etc., as reflected in the 2025 text and the Select Committee report, are largely the same as the position after Finance Act 2020.</a:t>
            </a:r>
            <a:endParaRPr lang="en-US" sz="1400">
              <a:solidFill>
                <a:schemeClr val="dk1"/>
              </a:solidFill>
              <a:latin typeface="Georgia" panose="02040502050405020303"/>
              <a:ea typeface="Georgia" panose="02040502050405020303"/>
              <a:cs typeface="Georgia" panose="02040502050405020303"/>
              <a:sym typeface="Georgia" panose="02040502050405020303"/>
            </a:endParaRPr>
          </a:p>
        </p:txBody>
      </p:sp>
      <p:sp>
        <p:nvSpPr>
          <p:cNvPr id="677" name="Google Shape;677;p80"/>
          <p:cNvSpPr txBox="1"/>
          <p:nvPr/>
        </p:nvSpPr>
        <p:spPr>
          <a:xfrm>
            <a:off x="335006" y="178055"/>
            <a:ext cx="11303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Georgia" panose="02040502050405020303"/>
              <a:buNone/>
            </a:pPr>
            <a:r>
              <a:rPr lang="en-US" sz="2800" b="0">
                <a:solidFill>
                  <a:schemeClr val="dk1"/>
                </a:solidFill>
                <a:latin typeface="Georgia" panose="02040502050405020303"/>
                <a:ea typeface="Georgia" panose="02040502050405020303"/>
                <a:cs typeface="Georgia" panose="02040502050405020303"/>
                <a:sym typeface="Georgia" panose="02040502050405020303"/>
              </a:rPr>
              <a:t>Provisions as per Income Tax Act 2025</a:t>
            </a:r>
            <a:endParaRPr lang="en-US" sz="2800" b="0">
              <a:solidFill>
                <a:schemeClr val="dk1"/>
              </a:solidFill>
              <a:latin typeface="Georgia" panose="02040502050405020303"/>
              <a:ea typeface="Georgia" panose="02040502050405020303"/>
              <a:cs typeface="Georgia" panose="02040502050405020303"/>
              <a:sym typeface="Georgia" panose="020405020504050203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81" name="Shape 681"/>
        <p:cNvGrpSpPr/>
        <p:nvPr/>
      </p:nvGrpSpPr>
      <p:grpSpPr>
        <a:xfrm>
          <a:off x="0" y="0"/>
          <a:ext cx="0" cy="0"/>
          <a:chOff x="0" y="0"/>
          <a:chExt cx="0" cy="0"/>
        </a:xfrm>
      </p:grpSpPr>
      <p:sp>
        <p:nvSpPr>
          <p:cNvPr id="682" name="Google Shape;682;p81"/>
          <p:cNvSpPr txBox="1"/>
          <p:nvPr>
            <p:ph type="title"/>
          </p:nvPr>
        </p:nvSpPr>
        <p:spPr>
          <a:xfrm>
            <a:off x="274320" y="3474720"/>
            <a:ext cx="5029200" cy="25602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5000"/>
              <a:buFont typeface="Georgia" panose="02040502050405020303"/>
              <a:buNone/>
            </a:pPr>
            <a:r>
              <a:rPr lang="en-US" sz="5000"/>
              <a:t>Residential Status of Entities</a:t>
            </a:r>
            <a:endParaRPr lang="en-US" sz="5000"/>
          </a:p>
        </p:txBody>
      </p:sp>
      <p:sp>
        <p:nvSpPr>
          <p:cNvPr id="683" name="Google Shape;683;p81"/>
          <p:cNvSpPr txBox="1"/>
          <p:nvPr>
            <p:ph type="body" idx="1"/>
          </p:nvPr>
        </p:nvSpPr>
        <p:spPr>
          <a:xfrm>
            <a:off x="5303520" y="274320"/>
            <a:ext cx="6885300" cy="5943600"/>
          </a:xfrm>
          <a:prstGeom prst="rect">
            <a:avLst/>
          </a:prstGeom>
          <a:noFill/>
          <a:ln>
            <a:noFill/>
          </a:ln>
        </p:spPr>
        <p:txBody>
          <a:bodyPr spcFirstLastPara="1" wrap="square" lIns="0" tIns="0" rIns="0" bIns="0" anchor="t" anchorCtr="0">
            <a:spAutoFit/>
          </a:bodyPr>
          <a:lstStyle/>
          <a:p>
            <a:pPr marL="0" lvl="0" indent="0" algn="r" rtl="0">
              <a:lnSpc>
                <a:spcPct val="80000"/>
              </a:lnSpc>
              <a:spcBef>
                <a:spcPts val="0"/>
              </a:spcBef>
              <a:spcAft>
                <a:spcPts val="0"/>
              </a:spcAft>
              <a:buClr>
                <a:schemeClr val="accent1"/>
              </a:buClr>
              <a:buSzPts val="35000"/>
              <a:buNone/>
            </a:pPr>
            <a:r>
              <a:rPr lang="en-US" sz="35000" b="0">
                <a:solidFill>
                  <a:schemeClr val="accent1"/>
                </a:solidFill>
              </a:rPr>
              <a:t>2</a:t>
            </a:r>
            <a:endParaRPr lang="en-US" sz="35000" b="0">
              <a:solidFill>
                <a:schemeClr val="accent1"/>
              </a:solidFill>
            </a:endParaRPr>
          </a:p>
        </p:txBody>
      </p:sp>
    </p:spTree>
  </p:cSld>
  <p:clrMapOvr>
    <a:masterClrMapping/>
  </p:clrMapOvr>
</p:sld>
</file>

<file path=ppt/theme/theme1.xml><?xml version="1.0" encoding="utf-8"?>
<a:theme xmlns:a="http://schemas.openxmlformats.org/drawingml/2006/main" name="PwC Slide Master">
  <a:themeElements>
    <a:clrScheme name="PwC Office Colours">
      <a:dk1>
        <a:srgbClr val="000000"/>
      </a:dk1>
      <a:lt1>
        <a:srgbClr val="FFFFFF"/>
      </a:lt1>
      <a:dk2>
        <a:srgbClr val="000000"/>
      </a:dk2>
      <a:lt2>
        <a:srgbClr val="EBEBEB"/>
      </a:lt2>
      <a:accent1>
        <a:srgbClr val="FD5108"/>
      </a:accent1>
      <a:accent2>
        <a:srgbClr val="FE7C39"/>
      </a:accent2>
      <a:accent3>
        <a:srgbClr val="FFAA72"/>
      </a:accent3>
      <a:accent4>
        <a:srgbClr val="A1A8B3"/>
      </a:accent4>
      <a:accent5>
        <a:srgbClr val="B5BCC4"/>
      </a:accent5>
      <a:accent6>
        <a:srgbClr val="CBD1D6"/>
      </a:accent6>
      <a:hlink>
        <a:srgbClr val="000000"/>
      </a:hlink>
      <a:folHlink>
        <a:srgbClr val="A1A8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22531</Words>
  <Application>WPS Presentation</Application>
  <PresentationFormat/>
  <Paragraphs>699</Paragraphs>
  <Slides>35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Arial</vt:lpstr>
      <vt:lpstr>SimSun</vt:lpstr>
      <vt:lpstr>Wingdings</vt:lpstr>
      <vt:lpstr>Arial</vt:lpstr>
      <vt:lpstr>Georgia</vt:lpstr>
      <vt:lpstr>Noto Sans Symbols</vt:lpstr>
      <vt:lpstr>Segoe Print</vt:lpstr>
      <vt:lpstr>Times New Roman</vt:lpstr>
      <vt:lpstr>Microsoft YaHei</vt:lpstr>
      <vt:lpstr>Arial Unicode MS</vt:lpstr>
      <vt:lpstr>PwC Slide Master</vt:lpstr>
      <vt:lpstr>Residential Status &amp; DTAA Framework  Manish Agarwal</vt:lpstr>
      <vt:lpstr>Agenda</vt:lpstr>
      <vt:lpstr>Residential Status of Individuals</vt:lpstr>
      <vt:lpstr>Residential Status – Summary</vt:lpstr>
      <vt:lpstr>Individual Residential Status – Basic conditions</vt:lpstr>
      <vt:lpstr>Individual Residential Status – Notes</vt:lpstr>
      <vt:lpstr>PowerPoint 演示文稿</vt:lpstr>
      <vt:lpstr>PowerPoint 演示文稿</vt:lpstr>
      <vt:lpstr>Residential Status of Entities</vt:lpstr>
      <vt:lpstr>PowerPoint 演示文稿</vt:lpstr>
      <vt:lpstr>Place of Effective Management (POEM)</vt:lpstr>
      <vt:lpstr>PowerPoint 演示文稿</vt:lpstr>
      <vt:lpstr>PowerPoint 演示文稿</vt:lpstr>
      <vt:lpstr>PowerPoint 演示文稿</vt:lpstr>
      <vt:lpstr>DTAA Framework  </vt:lpstr>
      <vt:lpstr>Principles of International Taxation</vt:lpstr>
      <vt:lpstr>Meaning and need of DTAA</vt:lpstr>
      <vt:lpstr>DTAA Models, Structure &amp; Interpretation</vt:lpstr>
      <vt:lpstr>How to Access a DTAA: 8-Step Framework</vt:lpstr>
      <vt:lpstr>PowerPoint 演示文稿</vt:lpstr>
      <vt:lpstr>PowerPoint 演示文稿</vt:lpstr>
      <vt:lpstr>PowerPoint 演示文稿</vt:lpstr>
      <vt:lpstr>PowerPoint 演示文稿</vt:lpstr>
      <vt:lpstr>PowerPoint 演示文稿</vt:lpstr>
      <vt:lpstr>Definition of Royalty: Act vs. Treaty</vt:lpstr>
      <vt:lpstr>PowerPoint 演示文稿</vt:lpstr>
      <vt:lpstr>PowerPoint 演示文稿</vt:lpstr>
      <vt:lpstr>Key Issues in FTS Taxation</vt:lpstr>
      <vt:lpstr>PowerPoint 演示文稿</vt:lpstr>
      <vt:lpstr>Four Key Treaty Outcome Categories</vt:lpstr>
      <vt:lpstr>Conditions to Avail Treaty Benefits</vt:lpstr>
      <vt:lpstr>Article 4 – Residency &amp; Tiebreaker Tests</vt:lpstr>
      <vt:lpstr>PowerPoint 演示文稿</vt:lpstr>
      <vt:lpstr>Tie-Breaker Test for Individuals (Para 2)</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Status &amp; DTAA Framework  Manish Agarwal</dc:title>
  <dc:creator/>
  <cp:lastModifiedBy>Admin</cp:lastModifiedBy>
  <cp:revision>1</cp:revision>
  <dcterms:created xsi:type="dcterms:W3CDTF">2026-06-18T08:34:53Z</dcterms:created>
  <dcterms:modified xsi:type="dcterms:W3CDTF">2026-06-18T08:34:54Z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02F4F2EB94E241BC9C1FF61F7D1ADB31_13</vt:lpwstr>
  </property>
  <property fmtid="{D5CDD505-2E9C-101B-9397-08002B2CF9AE}" pid="3" name="KSOProductBuildVer">
    <vt:lpwstr>1033-12.1.0.26880</vt:lpwstr>
  </property>
</Properties>
</file>