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4" r:id="rId2"/>
    <p:sldId id="266" r:id="rId3"/>
    <p:sldId id="295" r:id="rId4"/>
    <p:sldId id="324" r:id="rId5"/>
    <p:sldId id="296" r:id="rId6"/>
    <p:sldId id="309" r:id="rId7"/>
    <p:sldId id="310" r:id="rId8"/>
    <p:sldId id="311" r:id="rId9"/>
    <p:sldId id="308" r:id="rId10"/>
    <p:sldId id="315" r:id="rId11"/>
    <p:sldId id="316" r:id="rId12"/>
    <p:sldId id="319" r:id="rId13"/>
    <p:sldId id="320" r:id="rId14"/>
    <p:sldId id="312" r:id="rId15"/>
    <p:sldId id="321" r:id="rId16"/>
    <p:sldId id="322" r:id="rId17"/>
    <p:sldId id="289" r:id="rId18"/>
    <p:sldId id="323" r:id="rId19"/>
    <p:sldId id="288" r:id="rId20"/>
    <p:sldId id="281" r:id="rId21"/>
    <p:sldId id="290" r:id="rId22"/>
    <p:sldId id="325" r:id="rId23"/>
    <p:sldId id="292"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DF63D-DDCE-4E33-97A5-5D436AE5CF3F}" v="2003" dt="2025-05-21T10:51:57.31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34" autoAdjust="0"/>
  </p:normalViewPr>
  <p:slideViewPr>
    <p:cSldViewPr showGuides="1">
      <p:cViewPr varScale="1">
        <p:scale>
          <a:sx n="58" d="100"/>
          <a:sy n="58" d="100"/>
        </p:scale>
        <p:origin x="992" y="4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13636-1BB1-41E9-BB20-284FDFC4C87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IN"/>
        </a:p>
      </dgm:t>
    </dgm:pt>
    <dgm:pt modelId="{ACE600CF-CB31-4873-BF99-3DB5131662A6}">
      <dgm:prSet/>
      <dgm:spPr/>
      <dgm:t>
        <a:bodyPr/>
        <a:lstStyle/>
        <a:p>
          <a:r>
            <a:rPr lang="en-US"/>
            <a:t>Total income in the FY &gt; the exempted Income (Old Regime 2.5L &amp; New Regime 3L)</a:t>
          </a:r>
          <a:endParaRPr lang="en-IN"/>
        </a:p>
      </dgm:t>
    </dgm:pt>
    <dgm:pt modelId="{05A3B112-1877-45F0-8C2B-053E08DE0917}" type="parTrans" cxnId="{B1BAF888-14E4-4C83-8979-3B35534655E2}">
      <dgm:prSet/>
      <dgm:spPr/>
      <dgm:t>
        <a:bodyPr/>
        <a:lstStyle/>
        <a:p>
          <a:endParaRPr lang="en-IN"/>
        </a:p>
      </dgm:t>
    </dgm:pt>
    <dgm:pt modelId="{675D0CCB-B290-4D0D-91D0-7C8E442A2E11}" type="sibTrans" cxnId="{B1BAF888-14E4-4C83-8979-3B35534655E2}">
      <dgm:prSet/>
      <dgm:spPr/>
      <dgm:t>
        <a:bodyPr/>
        <a:lstStyle/>
        <a:p>
          <a:endParaRPr lang="en-IN"/>
        </a:p>
      </dgm:t>
    </dgm:pt>
    <dgm:pt modelId="{E4E3F41E-D247-4929-83AD-1D9779440D0A}">
      <dgm:prSet/>
      <dgm:spPr/>
      <dgm:t>
        <a:bodyPr/>
        <a:lstStyle/>
        <a:p>
          <a:r>
            <a:rPr lang="en-US"/>
            <a:t>Foreign Income or Holding assets outside India</a:t>
          </a:r>
          <a:endParaRPr lang="en-IN"/>
        </a:p>
      </dgm:t>
    </dgm:pt>
    <dgm:pt modelId="{388A5376-44D4-46BB-9CBD-DA4B88528716}" type="parTrans" cxnId="{ADA3D5F0-C4AF-435E-AB68-8DCEBC78F065}">
      <dgm:prSet/>
      <dgm:spPr/>
      <dgm:t>
        <a:bodyPr/>
        <a:lstStyle/>
        <a:p>
          <a:endParaRPr lang="en-IN"/>
        </a:p>
      </dgm:t>
    </dgm:pt>
    <dgm:pt modelId="{8A5CDD20-D500-4C57-86AD-B4F6F3A33AAC}" type="sibTrans" cxnId="{ADA3D5F0-C4AF-435E-AB68-8DCEBC78F065}">
      <dgm:prSet/>
      <dgm:spPr/>
      <dgm:t>
        <a:bodyPr/>
        <a:lstStyle/>
        <a:p>
          <a:endParaRPr lang="en-IN"/>
        </a:p>
      </dgm:t>
    </dgm:pt>
    <dgm:pt modelId="{18B2D375-8585-41C4-938E-DB7DBC07FD4B}">
      <dgm:prSet/>
      <dgm:spPr/>
      <dgm:t>
        <a:bodyPr/>
        <a:lstStyle/>
        <a:p>
          <a:r>
            <a:rPr lang="en-US"/>
            <a:t>Beneficiary of any foreign asset where details of such assets are NOT included by the Owner of such asset.</a:t>
          </a:r>
          <a:endParaRPr lang="en-IN"/>
        </a:p>
      </dgm:t>
    </dgm:pt>
    <dgm:pt modelId="{6BB2F42A-8661-4758-AF74-9C8B3CE933C5}" type="parTrans" cxnId="{28A4E064-D1C6-45E2-8728-AF6513415893}">
      <dgm:prSet/>
      <dgm:spPr/>
      <dgm:t>
        <a:bodyPr/>
        <a:lstStyle/>
        <a:p>
          <a:endParaRPr lang="en-IN"/>
        </a:p>
      </dgm:t>
    </dgm:pt>
    <dgm:pt modelId="{1981A394-6F7C-4E95-BF76-33C16D1C2B8C}" type="sibTrans" cxnId="{28A4E064-D1C6-45E2-8728-AF6513415893}">
      <dgm:prSet/>
      <dgm:spPr/>
      <dgm:t>
        <a:bodyPr/>
        <a:lstStyle/>
        <a:p>
          <a:endParaRPr lang="en-IN"/>
        </a:p>
      </dgm:t>
    </dgm:pt>
    <dgm:pt modelId="{ABBB173E-8878-41BC-8F76-C0F97852BA34}">
      <dgm:prSet/>
      <dgm:spPr/>
      <dgm:t>
        <a:bodyPr/>
        <a:lstStyle/>
        <a:p>
          <a:r>
            <a:rPr lang="en-US"/>
            <a:t>Deposited Rs. 1 crore or more in one or more current accounts with a bank.</a:t>
          </a:r>
          <a:endParaRPr lang="en-IN"/>
        </a:p>
      </dgm:t>
    </dgm:pt>
    <dgm:pt modelId="{D90C50CA-697C-4BC4-A743-18C6B88482F3}" type="parTrans" cxnId="{98116E22-B2D8-4720-B1C8-1B5563B08461}">
      <dgm:prSet/>
      <dgm:spPr/>
      <dgm:t>
        <a:bodyPr/>
        <a:lstStyle/>
        <a:p>
          <a:endParaRPr lang="en-IN"/>
        </a:p>
      </dgm:t>
    </dgm:pt>
    <dgm:pt modelId="{27455835-3F3F-4C89-B5DE-8B4984D8E892}" type="sibTrans" cxnId="{98116E22-B2D8-4720-B1C8-1B5563B08461}">
      <dgm:prSet/>
      <dgm:spPr/>
      <dgm:t>
        <a:bodyPr/>
        <a:lstStyle/>
        <a:p>
          <a:endParaRPr lang="en-IN"/>
        </a:p>
      </dgm:t>
    </dgm:pt>
    <dgm:pt modelId="{1E661754-F44D-4E10-BFAD-92AF0C7B4A84}">
      <dgm:prSet/>
      <dgm:spPr/>
      <dgm:t>
        <a:bodyPr/>
        <a:lstStyle/>
        <a:p>
          <a:r>
            <a:rPr lang="en-US"/>
            <a:t>Deposited more than Rs 50 lakh in your 'savings' bank accounts</a:t>
          </a:r>
          <a:endParaRPr lang="en-IN"/>
        </a:p>
      </dgm:t>
    </dgm:pt>
    <dgm:pt modelId="{808E6195-CDE0-419D-9E45-A90A7B803B9D}" type="parTrans" cxnId="{5F7DA498-6A8D-4770-9F2C-3AA9051B3D4C}">
      <dgm:prSet/>
      <dgm:spPr/>
      <dgm:t>
        <a:bodyPr/>
        <a:lstStyle/>
        <a:p>
          <a:endParaRPr lang="en-IN"/>
        </a:p>
      </dgm:t>
    </dgm:pt>
    <dgm:pt modelId="{F8248438-76F1-4929-A237-200DAEC2EF58}" type="sibTrans" cxnId="{5F7DA498-6A8D-4770-9F2C-3AA9051B3D4C}">
      <dgm:prSet/>
      <dgm:spPr/>
      <dgm:t>
        <a:bodyPr/>
        <a:lstStyle/>
        <a:p>
          <a:endParaRPr lang="en-IN"/>
        </a:p>
      </dgm:t>
    </dgm:pt>
    <dgm:pt modelId="{84B00D12-DD42-4F63-8AB5-5BA9B5F6B718}">
      <dgm:prSet/>
      <dgm:spPr/>
      <dgm:t>
        <a:bodyPr/>
        <a:lstStyle/>
        <a:p>
          <a:r>
            <a:rPr lang="en-US"/>
            <a:t>Spent more than Rs 2 lakh on foreign travel whether for yourself or any other person</a:t>
          </a:r>
          <a:endParaRPr lang="en-IN"/>
        </a:p>
      </dgm:t>
    </dgm:pt>
    <dgm:pt modelId="{41AD76D4-8B25-488D-A0C2-1DA620055FA1}" type="parTrans" cxnId="{97B75CA5-745E-4FBE-9CF3-9E2B61ED2E23}">
      <dgm:prSet/>
      <dgm:spPr/>
      <dgm:t>
        <a:bodyPr/>
        <a:lstStyle/>
        <a:p>
          <a:endParaRPr lang="en-IN"/>
        </a:p>
      </dgm:t>
    </dgm:pt>
    <dgm:pt modelId="{85D0C41F-F59A-4301-853B-E3049658EA4D}" type="sibTrans" cxnId="{97B75CA5-745E-4FBE-9CF3-9E2B61ED2E23}">
      <dgm:prSet/>
      <dgm:spPr/>
      <dgm:t>
        <a:bodyPr/>
        <a:lstStyle/>
        <a:p>
          <a:endParaRPr lang="en-IN"/>
        </a:p>
      </dgm:t>
    </dgm:pt>
    <dgm:pt modelId="{672C1AB9-3DC4-4A06-B531-128416FBFDBB}">
      <dgm:prSet/>
      <dgm:spPr/>
      <dgm:t>
        <a:bodyPr/>
        <a:lstStyle/>
        <a:p>
          <a:r>
            <a:rPr lang="en-US"/>
            <a:t>Electricity expenditure is more than Rs 1 lakh</a:t>
          </a:r>
          <a:endParaRPr lang="en-IN"/>
        </a:p>
      </dgm:t>
    </dgm:pt>
    <dgm:pt modelId="{CB59370E-567B-4B2A-88AF-22018F904A2B}" type="parTrans" cxnId="{AE73E34D-4357-4A8A-A044-2C916B9C07CF}">
      <dgm:prSet/>
      <dgm:spPr/>
      <dgm:t>
        <a:bodyPr/>
        <a:lstStyle/>
        <a:p>
          <a:endParaRPr lang="en-IN"/>
        </a:p>
      </dgm:t>
    </dgm:pt>
    <dgm:pt modelId="{B0B40BBA-734B-4BE4-B059-1A19C690F0F7}" type="sibTrans" cxnId="{AE73E34D-4357-4A8A-A044-2C916B9C07CF}">
      <dgm:prSet/>
      <dgm:spPr/>
      <dgm:t>
        <a:bodyPr/>
        <a:lstStyle/>
        <a:p>
          <a:endParaRPr lang="en-IN"/>
        </a:p>
      </dgm:t>
    </dgm:pt>
    <dgm:pt modelId="{5380C5C5-3EDE-4036-B193-AF0B0AB64542}">
      <dgm:prSet/>
      <dgm:spPr/>
      <dgm:t>
        <a:bodyPr/>
        <a:lstStyle/>
        <a:p>
          <a:r>
            <a:rPr lang="en-US"/>
            <a:t>TDS/TCS is more than Rs 25,000 (Rs 50,000 in case of Sr. Citizen)</a:t>
          </a:r>
          <a:endParaRPr lang="en-IN"/>
        </a:p>
      </dgm:t>
    </dgm:pt>
    <dgm:pt modelId="{76685F03-B291-444F-B3F6-42157D6DADD5}" type="parTrans" cxnId="{9F2DA440-F482-41F6-8DD6-BD26483B4796}">
      <dgm:prSet/>
      <dgm:spPr/>
      <dgm:t>
        <a:bodyPr/>
        <a:lstStyle/>
        <a:p>
          <a:endParaRPr lang="en-IN"/>
        </a:p>
      </dgm:t>
    </dgm:pt>
    <dgm:pt modelId="{3F3E2F1C-6E3C-4251-A9E6-8DA7E68A8795}" type="sibTrans" cxnId="{9F2DA440-F482-41F6-8DD6-BD26483B4796}">
      <dgm:prSet/>
      <dgm:spPr/>
      <dgm:t>
        <a:bodyPr/>
        <a:lstStyle/>
        <a:p>
          <a:endParaRPr lang="en-IN"/>
        </a:p>
      </dgm:t>
    </dgm:pt>
    <dgm:pt modelId="{9014A186-D697-4057-B6DA-AAC3D5D1A857}">
      <dgm:prSet/>
      <dgm:spPr/>
      <dgm:t>
        <a:bodyPr/>
        <a:lstStyle/>
        <a:p>
          <a:r>
            <a:rPr lang="en-US"/>
            <a:t>Business turnover is more than Rs 60 lakh</a:t>
          </a:r>
          <a:endParaRPr lang="en-IN"/>
        </a:p>
      </dgm:t>
    </dgm:pt>
    <dgm:pt modelId="{F71A209B-6F90-40F6-8DC5-956DAF96318E}" type="parTrans" cxnId="{DDDF2E03-C1D9-4292-922E-6E00E5C4C233}">
      <dgm:prSet/>
      <dgm:spPr/>
      <dgm:t>
        <a:bodyPr/>
        <a:lstStyle/>
        <a:p>
          <a:endParaRPr lang="en-IN"/>
        </a:p>
      </dgm:t>
    </dgm:pt>
    <dgm:pt modelId="{0A2F7C1F-731B-4E06-B13B-3BDB0791F23B}" type="sibTrans" cxnId="{DDDF2E03-C1D9-4292-922E-6E00E5C4C233}">
      <dgm:prSet/>
      <dgm:spPr/>
      <dgm:t>
        <a:bodyPr/>
        <a:lstStyle/>
        <a:p>
          <a:endParaRPr lang="en-IN"/>
        </a:p>
      </dgm:t>
    </dgm:pt>
    <dgm:pt modelId="{A24BE819-5B00-4A4B-906B-118F3DFE4D61}">
      <dgm:prSet/>
      <dgm:spPr/>
      <dgm:t>
        <a:bodyPr/>
        <a:lstStyle/>
        <a:p>
          <a:r>
            <a:rPr lang="en-US"/>
            <a:t>Income from your profession is more than Rs 10 lakh</a:t>
          </a:r>
          <a:endParaRPr lang="en-IN"/>
        </a:p>
      </dgm:t>
    </dgm:pt>
    <dgm:pt modelId="{5919D311-9078-40EF-B4B9-FCBADFFCC5A4}" type="parTrans" cxnId="{78E50600-9407-42DD-89E4-ECDC142901E2}">
      <dgm:prSet/>
      <dgm:spPr/>
      <dgm:t>
        <a:bodyPr/>
        <a:lstStyle/>
        <a:p>
          <a:endParaRPr lang="en-IN"/>
        </a:p>
      </dgm:t>
    </dgm:pt>
    <dgm:pt modelId="{908AB408-19E8-4B5A-8531-D2C3AF565CB3}" type="sibTrans" cxnId="{78E50600-9407-42DD-89E4-ECDC142901E2}">
      <dgm:prSet/>
      <dgm:spPr/>
      <dgm:t>
        <a:bodyPr/>
        <a:lstStyle/>
        <a:p>
          <a:endParaRPr lang="en-IN"/>
        </a:p>
      </dgm:t>
    </dgm:pt>
    <dgm:pt modelId="{93EC27BE-2D2F-46D8-BB01-8D06AA69728E}">
      <dgm:prSet/>
      <dgm:spPr/>
      <dgm:t>
        <a:bodyPr/>
        <a:lstStyle/>
        <a:p>
          <a:r>
            <a:rPr lang="en-US"/>
            <a:t>To carry forward your loss from business/profession or capital gains head.</a:t>
          </a:r>
          <a:endParaRPr lang="en-IN"/>
        </a:p>
      </dgm:t>
    </dgm:pt>
    <dgm:pt modelId="{BD0BAEED-10E0-4283-A8CC-0D7981D6C22C}" type="parTrans" cxnId="{8AF56D02-41AF-4742-8E04-81EB63D12330}">
      <dgm:prSet/>
      <dgm:spPr/>
      <dgm:t>
        <a:bodyPr/>
        <a:lstStyle/>
        <a:p>
          <a:endParaRPr lang="en-IN"/>
        </a:p>
      </dgm:t>
    </dgm:pt>
    <dgm:pt modelId="{EDC57808-5A2F-49A3-9F64-4FC45FC00FF0}" type="sibTrans" cxnId="{8AF56D02-41AF-4742-8E04-81EB63D12330}">
      <dgm:prSet/>
      <dgm:spPr/>
      <dgm:t>
        <a:bodyPr/>
        <a:lstStyle/>
        <a:p>
          <a:endParaRPr lang="en-IN"/>
        </a:p>
      </dgm:t>
    </dgm:pt>
    <dgm:pt modelId="{0BA92A60-694C-419C-BEA8-3A07ACCA87DD}">
      <dgm:prSet/>
      <dgm:spPr/>
      <dgm:t>
        <a:bodyPr/>
        <a:lstStyle/>
        <a:p>
          <a:r>
            <a:rPr lang="en-US"/>
            <a:t>For claiming income tax refund</a:t>
          </a:r>
          <a:endParaRPr lang="en-IN"/>
        </a:p>
      </dgm:t>
    </dgm:pt>
    <dgm:pt modelId="{A65B22CD-E445-4F8B-8399-855F94A2941C}" type="parTrans" cxnId="{8DEA2A73-FA94-463C-942D-E5B27B132FE1}">
      <dgm:prSet/>
      <dgm:spPr/>
      <dgm:t>
        <a:bodyPr/>
        <a:lstStyle/>
        <a:p>
          <a:endParaRPr lang="en-IN"/>
        </a:p>
      </dgm:t>
    </dgm:pt>
    <dgm:pt modelId="{2D6832AE-011D-4366-9D5F-9F86C4E2E5C6}" type="sibTrans" cxnId="{8DEA2A73-FA94-463C-942D-E5B27B132FE1}">
      <dgm:prSet/>
      <dgm:spPr/>
      <dgm:t>
        <a:bodyPr/>
        <a:lstStyle/>
        <a:p>
          <a:endParaRPr lang="en-IN"/>
        </a:p>
      </dgm:t>
    </dgm:pt>
    <dgm:pt modelId="{36039812-78F2-40EE-A411-7D9D39C4B261}">
      <dgm:prSet/>
      <dgm:spPr/>
      <dgm:t>
        <a:bodyPr/>
        <a:lstStyle/>
        <a:p>
          <a:r>
            <a:rPr lang="en-US"/>
            <a:t>For a visa or a loan</a:t>
          </a:r>
          <a:endParaRPr lang="en-IN"/>
        </a:p>
      </dgm:t>
    </dgm:pt>
    <dgm:pt modelId="{321F3128-4052-402F-B46D-411A16186AAB}" type="parTrans" cxnId="{ADC2B45C-6A39-4088-AD65-5EDC974CADCF}">
      <dgm:prSet/>
      <dgm:spPr/>
      <dgm:t>
        <a:bodyPr/>
        <a:lstStyle/>
        <a:p>
          <a:endParaRPr lang="en-IN"/>
        </a:p>
      </dgm:t>
    </dgm:pt>
    <dgm:pt modelId="{97FF2841-3891-471E-B144-87B28B1F4F37}" type="sibTrans" cxnId="{ADC2B45C-6A39-4088-AD65-5EDC974CADCF}">
      <dgm:prSet/>
      <dgm:spPr/>
      <dgm:t>
        <a:bodyPr/>
        <a:lstStyle/>
        <a:p>
          <a:endParaRPr lang="en-IN"/>
        </a:p>
      </dgm:t>
    </dgm:pt>
    <dgm:pt modelId="{D6190590-0B16-41AD-9826-5BAE132B39BB}" type="pres">
      <dgm:prSet presAssocID="{83B13636-1BB1-41E9-BB20-284FDFC4C873}" presName="linear" presStyleCnt="0">
        <dgm:presLayoutVars>
          <dgm:animLvl val="lvl"/>
          <dgm:resizeHandles val="exact"/>
        </dgm:presLayoutVars>
      </dgm:prSet>
      <dgm:spPr/>
    </dgm:pt>
    <dgm:pt modelId="{CC98BA23-D267-40EC-9C3A-8363989D975F}" type="pres">
      <dgm:prSet presAssocID="{ACE600CF-CB31-4873-BF99-3DB5131662A6}" presName="parentText" presStyleLbl="node1" presStyleIdx="0" presStyleCnt="13">
        <dgm:presLayoutVars>
          <dgm:chMax val="0"/>
          <dgm:bulletEnabled val="1"/>
        </dgm:presLayoutVars>
      </dgm:prSet>
      <dgm:spPr/>
    </dgm:pt>
    <dgm:pt modelId="{B9743ECA-619D-4D7F-B1F2-D8B55116E274}" type="pres">
      <dgm:prSet presAssocID="{675D0CCB-B290-4D0D-91D0-7C8E442A2E11}" presName="spacer" presStyleCnt="0"/>
      <dgm:spPr/>
    </dgm:pt>
    <dgm:pt modelId="{72BE2F45-8794-49FE-9357-6530A1529D45}" type="pres">
      <dgm:prSet presAssocID="{E4E3F41E-D247-4929-83AD-1D9779440D0A}" presName="parentText" presStyleLbl="node1" presStyleIdx="1" presStyleCnt="13">
        <dgm:presLayoutVars>
          <dgm:chMax val="0"/>
          <dgm:bulletEnabled val="1"/>
        </dgm:presLayoutVars>
      </dgm:prSet>
      <dgm:spPr/>
    </dgm:pt>
    <dgm:pt modelId="{F8504491-6001-4D95-8B96-7A82444E575D}" type="pres">
      <dgm:prSet presAssocID="{8A5CDD20-D500-4C57-86AD-B4F6F3A33AAC}" presName="spacer" presStyleCnt="0"/>
      <dgm:spPr/>
    </dgm:pt>
    <dgm:pt modelId="{2D7C0329-C0FC-47F4-88B9-9D4DB33266CA}" type="pres">
      <dgm:prSet presAssocID="{18B2D375-8585-41C4-938E-DB7DBC07FD4B}" presName="parentText" presStyleLbl="node1" presStyleIdx="2" presStyleCnt="13">
        <dgm:presLayoutVars>
          <dgm:chMax val="0"/>
          <dgm:bulletEnabled val="1"/>
        </dgm:presLayoutVars>
      </dgm:prSet>
      <dgm:spPr/>
    </dgm:pt>
    <dgm:pt modelId="{28DB70CE-7536-4768-9012-273224EE6EDC}" type="pres">
      <dgm:prSet presAssocID="{1981A394-6F7C-4E95-BF76-33C16D1C2B8C}" presName="spacer" presStyleCnt="0"/>
      <dgm:spPr/>
    </dgm:pt>
    <dgm:pt modelId="{B8ED9F56-E00E-43EA-97D4-82CF84E37F3F}" type="pres">
      <dgm:prSet presAssocID="{ABBB173E-8878-41BC-8F76-C0F97852BA34}" presName="parentText" presStyleLbl="node1" presStyleIdx="3" presStyleCnt="13">
        <dgm:presLayoutVars>
          <dgm:chMax val="0"/>
          <dgm:bulletEnabled val="1"/>
        </dgm:presLayoutVars>
      </dgm:prSet>
      <dgm:spPr/>
    </dgm:pt>
    <dgm:pt modelId="{27C88F06-FF81-42F9-819A-B581561B0A3B}" type="pres">
      <dgm:prSet presAssocID="{27455835-3F3F-4C89-B5DE-8B4984D8E892}" presName="spacer" presStyleCnt="0"/>
      <dgm:spPr/>
    </dgm:pt>
    <dgm:pt modelId="{C6F4F1D4-1E5F-4813-991E-54BD9E3114AF}" type="pres">
      <dgm:prSet presAssocID="{1E661754-F44D-4E10-BFAD-92AF0C7B4A84}" presName="parentText" presStyleLbl="node1" presStyleIdx="4" presStyleCnt="13">
        <dgm:presLayoutVars>
          <dgm:chMax val="0"/>
          <dgm:bulletEnabled val="1"/>
        </dgm:presLayoutVars>
      </dgm:prSet>
      <dgm:spPr/>
    </dgm:pt>
    <dgm:pt modelId="{E2EB8CD8-60F8-4A4C-BF74-9B1EF5007B14}" type="pres">
      <dgm:prSet presAssocID="{F8248438-76F1-4929-A237-200DAEC2EF58}" presName="spacer" presStyleCnt="0"/>
      <dgm:spPr/>
    </dgm:pt>
    <dgm:pt modelId="{A5BF9E7E-4AA3-4F6F-BADB-C07E5EA59B16}" type="pres">
      <dgm:prSet presAssocID="{84B00D12-DD42-4F63-8AB5-5BA9B5F6B718}" presName="parentText" presStyleLbl="node1" presStyleIdx="5" presStyleCnt="13">
        <dgm:presLayoutVars>
          <dgm:chMax val="0"/>
          <dgm:bulletEnabled val="1"/>
        </dgm:presLayoutVars>
      </dgm:prSet>
      <dgm:spPr/>
    </dgm:pt>
    <dgm:pt modelId="{7562783C-9251-4ED3-BFBB-C2D75A10B288}" type="pres">
      <dgm:prSet presAssocID="{85D0C41F-F59A-4301-853B-E3049658EA4D}" presName="spacer" presStyleCnt="0"/>
      <dgm:spPr/>
    </dgm:pt>
    <dgm:pt modelId="{42406FE4-7A24-476F-9A13-985692571725}" type="pres">
      <dgm:prSet presAssocID="{672C1AB9-3DC4-4A06-B531-128416FBFDBB}" presName="parentText" presStyleLbl="node1" presStyleIdx="6" presStyleCnt="13">
        <dgm:presLayoutVars>
          <dgm:chMax val="0"/>
          <dgm:bulletEnabled val="1"/>
        </dgm:presLayoutVars>
      </dgm:prSet>
      <dgm:spPr/>
    </dgm:pt>
    <dgm:pt modelId="{E8CB757E-2FCF-4F5E-AB6F-76A86BAAB24F}" type="pres">
      <dgm:prSet presAssocID="{B0B40BBA-734B-4BE4-B059-1A19C690F0F7}" presName="spacer" presStyleCnt="0"/>
      <dgm:spPr/>
    </dgm:pt>
    <dgm:pt modelId="{EA95486B-00CE-4784-A006-CB750D8F31F2}" type="pres">
      <dgm:prSet presAssocID="{5380C5C5-3EDE-4036-B193-AF0B0AB64542}" presName="parentText" presStyleLbl="node1" presStyleIdx="7" presStyleCnt="13">
        <dgm:presLayoutVars>
          <dgm:chMax val="0"/>
          <dgm:bulletEnabled val="1"/>
        </dgm:presLayoutVars>
      </dgm:prSet>
      <dgm:spPr/>
    </dgm:pt>
    <dgm:pt modelId="{28826FFE-3E45-4E6C-A2A5-E4B93DF6F3BF}" type="pres">
      <dgm:prSet presAssocID="{3F3E2F1C-6E3C-4251-A9E6-8DA7E68A8795}" presName="spacer" presStyleCnt="0"/>
      <dgm:spPr/>
    </dgm:pt>
    <dgm:pt modelId="{8C29D3AB-7C28-4191-948F-87477801BA77}" type="pres">
      <dgm:prSet presAssocID="{9014A186-D697-4057-B6DA-AAC3D5D1A857}" presName="parentText" presStyleLbl="node1" presStyleIdx="8" presStyleCnt="13">
        <dgm:presLayoutVars>
          <dgm:chMax val="0"/>
          <dgm:bulletEnabled val="1"/>
        </dgm:presLayoutVars>
      </dgm:prSet>
      <dgm:spPr/>
    </dgm:pt>
    <dgm:pt modelId="{85B9FB1B-BF10-4A08-B15C-B7538310E048}" type="pres">
      <dgm:prSet presAssocID="{0A2F7C1F-731B-4E06-B13B-3BDB0791F23B}" presName="spacer" presStyleCnt="0"/>
      <dgm:spPr/>
    </dgm:pt>
    <dgm:pt modelId="{B35D14B4-AC16-448E-9898-56A9887078F2}" type="pres">
      <dgm:prSet presAssocID="{A24BE819-5B00-4A4B-906B-118F3DFE4D61}" presName="parentText" presStyleLbl="node1" presStyleIdx="9" presStyleCnt="13">
        <dgm:presLayoutVars>
          <dgm:chMax val="0"/>
          <dgm:bulletEnabled val="1"/>
        </dgm:presLayoutVars>
      </dgm:prSet>
      <dgm:spPr/>
    </dgm:pt>
    <dgm:pt modelId="{80E9C1F5-E73A-457A-879B-663F1D33BC95}" type="pres">
      <dgm:prSet presAssocID="{908AB408-19E8-4B5A-8531-D2C3AF565CB3}" presName="spacer" presStyleCnt="0"/>
      <dgm:spPr/>
    </dgm:pt>
    <dgm:pt modelId="{B1D23470-ED13-4A70-AAF2-BE36E6EDEFA1}" type="pres">
      <dgm:prSet presAssocID="{93EC27BE-2D2F-46D8-BB01-8D06AA69728E}" presName="parentText" presStyleLbl="node1" presStyleIdx="10" presStyleCnt="13">
        <dgm:presLayoutVars>
          <dgm:chMax val="0"/>
          <dgm:bulletEnabled val="1"/>
        </dgm:presLayoutVars>
      </dgm:prSet>
      <dgm:spPr/>
    </dgm:pt>
    <dgm:pt modelId="{583F186F-4927-4AA5-95A4-5E43263A1B62}" type="pres">
      <dgm:prSet presAssocID="{EDC57808-5A2F-49A3-9F64-4FC45FC00FF0}" presName="spacer" presStyleCnt="0"/>
      <dgm:spPr/>
    </dgm:pt>
    <dgm:pt modelId="{D0DD09E1-C6D9-459E-9FE8-F553CBF6B730}" type="pres">
      <dgm:prSet presAssocID="{0BA92A60-694C-419C-BEA8-3A07ACCA87DD}" presName="parentText" presStyleLbl="node1" presStyleIdx="11" presStyleCnt="13">
        <dgm:presLayoutVars>
          <dgm:chMax val="0"/>
          <dgm:bulletEnabled val="1"/>
        </dgm:presLayoutVars>
      </dgm:prSet>
      <dgm:spPr/>
    </dgm:pt>
    <dgm:pt modelId="{C344761E-EE02-481A-AF00-77F5F2B172D1}" type="pres">
      <dgm:prSet presAssocID="{2D6832AE-011D-4366-9D5F-9F86C4E2E5C6}" presName="spacer" presStyleCnt="0"/>
      <dgm:spPr/>
    </dgm:pt>
    <dgm:pt modelId="{3775F41E-7085-4EE1-ACCC-55F86E11FF99}" type="pres">
      <dgm:prSet presAssocID="{36039812-78F2-40EE-A411-7D9D39C4B261}" presName="parentText" presStyleLbl="node1" presStyleIdx="12" presStyleCnt="13">
        <dgm:presLayoutVars>
          <dgm:chMax val="0"/>
          <dgm:bulletEnabled val="1"/>
        </dgm:presLayoutVars>
      </dgm:prSet>
      <dgm:spPr/>
    </dgm:pt>
  </dgm:ptLst>
  <dgm:cxnLst>
    <dgm:cxn modelId="{78E50600-9407-42DD-89E4-ECDC142901E2}" srcId="{83B13636-1BB1-41E9-BB20-284FDFC4C873}" destId="{A24BE819-5B00-4A4B-906B-118F3DFE4D61}" srcOrd="9" destOrd="0" parTransId="{5919D311-9078-40EF-B4B9-FCBADFFCC5A4}" sibTransId="{908AB408-19E8-4B5A-8531-D2C3AF565CB3}"/>
    <dgm:cxn modelId="{8AF56D02-41AF-4742-8E04-81EB63D12330}" srcId="{83B13636-1BB1-41E9-BB20-284FDFC4C873}" destId="{93EC27BE-2D2F-46D8-BB01-8D06AA69728E}" srcOrd="10" destOrd="0" parTransId="{BD0BAEED-10E0-4283-A8CC-0D7981D6C22C}" sibTransId="{EDC57808-5A2F-49A3-9F64-4FC45FC00FF0}"/>
    <dgm:cxn modelId="{DDDF2E03-C1D9-4292-922E-6E00E5C4C233}" srcId="{83B13636-1BB1-41E9-BB20-284FDFC4C873}" destId="{9014A186-D697-4057-B6DA-AAC3D5D1A857}" srcOrd="8" destOrd="0" parTransId="{F71A209B-6F90-40F6-8DC5-956DAF96318E}" sibTransId="{0A2F7C1F-731B-4E06-B13B-3BDB0791F23B}"/>
    <dgm:cxn modelId="{89AB451C-2A0E-467F-8A8C-FAE4D4A32E0B}" type="presOf" srcId="{1E661754-F44D-4E10-BFAD-92AF0C7B4A84}" destId="{C6F4F1D4-1E5F-4813-991E-54BD9E3114AF}" srcOrd="0" destOrd="0" presId="urn:microsoft.com/office/officeart/2005/8/layout/vList2"/>
    <dgm:cxn modelId="{98116E22-B2D8-4720-B1C8-1B5563B08461}" srcId="{83B13636-1BB1-41E9-BB20-284FDFC4C873}" destId="{ABBB173E-8878-41BC-8F76-C0F97852BA34}" srcOrd="3" destOrd="0" parTransId="{D90C50CA-697C-4BC4-A743-18C6B88482F3}" sibTransId="{27455835-3F3F-4C89-B5DE-8B4984D8E892}"/>
    <dgm:cxn modelId="{F72F8930-AF4F-4FBD-BB54-E6087EF51BF5}" type="presOf" srcId="{83B13636-1BB1-41E9-BB20-284FDFC4C873}" destId="{D6190590-0B16-41AD-9826-5BAE132B39BB}" srcOrd="0" destOrd="0" presId="urn:microsoft.com/office/officeart/2005/8/layout/vList2"/>
    <dgm:cxn modelId="{FF6F6735-7F18-407B-9199-4D365676BC05}" type="presOf" srcId="{93EC27BE-2D2F-46D8-BB01-8D06AA69728E}" destId="{B1D23470-ED13-4A70-AAF2-BE36E6EDEFA1}" srcOrd="0" destOrd="0" presId="urn:microsoft.com/office/officeart/2005/8/layout/vList2"/>
    <dgm:cxn modelId="{9F2DA440-F482-41F6-8DD6-BD26483B4796}" srcId="{83B13636-1BB1-41E9-BB20-284FDFC4C873}" destId="{5380C5C5-3EDE-4036-B193-AF0B0AB64542}" srcOrd="7" destOrd="0" parTransId="{76685F03-B291-444F-B3F6-42157D6DADD5}" sibTransId="{3F3E2F1C-6E3C-4251-A9E6-8DA7E68A8795}"/>
    <dgm:cxn modelId="{ADC2B45C-6A39-4088-AD65-5EDC974CADCF}" srcId="{83B13636-1BB1-41E9-BB20-284FDFC4C873}" destId="{36039812-78F2-40EE-A411-7D9D39C4B261}" srcOrd="12" destOrd="0" parTransId="{321F3128-4052-402F-B46D-411A16186AAB}" sibTransId="{97FF2841-3891-471E-B144-87B28B1F4F37}"/>
    <dgm:cxn modelId="{D1A7B95E-E6DD-4169-8077-FB5FDB262CA6}" type="presOf" srcId="{18B2D375-8585-41C4-938E-DB7DBC07FD4B}" destId="{2D7C0329-C0FC-47F4-88B9-9D4DB33266CA}" srcOrd="0" destOrd="0" presId="urn:microsoft.com/office/officeart/2005/8/layout/vList2"/>
    <dgm:cxn modelId="{28A4E064-D1C6-45E2-8728-AF6513415893}" srcId="{83B13636-1BB1-41E9-BB20-284FDFC4C873}" destId="{18B2D375-8585-41C4-938E-DB7DBC07FD4B}" srcOrd="2" destOrd="0" parTransId="{6BB2F42A-8661-4758-AF74-9C8B3CE933C5}" sibTransId="{1981A394-6F7C-4E95-BF76-33C16D1C2B8C}"/>
    <dgm:cxn modelId="{3318DB67-E900-451B-B0EA-E88DAAFD0840}" type="presOf" srcId="{0BA92A60-694C-419C-BEA8-3A07ACCA87DD}" destId="{D0DD09E1-C6D9-459E-9FE8-F553CBF6B730}" srcOrd="0" destOrd="0" presId="urn:microsoft.com/office/officeart/2005/8/layout/vList2"/>
    <dgm:cxn modelId="{5B882349-82B3-4713-9DC8-33D64C89AAD7}" type="presOf" srcId="{A24BE819-5B00-4A4B-906B-118F3DFE4D61}" destId="{B35D14B4-AC16-448E-9898-56A9887078F2}" srcOrd="0" destOrd="0" presId="urn:microsoft.com/office/officeart/2005/8/layout/vList2"/>
    <dgm:cxn modelId="{AE73E34D-4357-4A8A-A044-2C916B9C07CF}" srcId="{83B13636-1BB1-41E9-BB20-284FDFC4C873}" destId="{672C1AB9-3DC4-4A06-B531-128416FBFDBB}" srcOrd="6" destOrd="0" parTransId="{CB59370E-567B-4B2A-88AF-22018F904A2B}" sibTransId="{B0B40BBA-734B-4BE4-B059-1A19C690F0F7}"/>
    <dgm:cxn modelId="{8DEA2A73-FA94-463C-942D-E5B27B132FE1}" srcId="{83B13636-1BB1-41E9-BB20-284FDFC4C873}" destId="{0BA92A60-694C-419C-BEA8-3A07ACCA87DD}" srcOrd="11" destOrd="0" parTransId="{A65B22CD-E445-4F8B-8399-855F94A2941C}" sibTransId="{2D6832AE-011D-4366-9D5F-9F86C4E2E5C6}"/>
    <dgm:cxn modelId="{8547F973-2E20-45C8-A32D-E1F196A2BD17}" type="presOf" srcId="{ACE600CF-CB31-4873-BF99-3DB5131662A6}" destId="{CC98BA23-D267-40EC-9C3A-8363989D975F}" srcOrd="0" destOrd="0" presId="urn:microsoft.com/office/officeart/2005/8/layout/vList2"/>
    <dgm:cxn modelId="{1B78FC58-57FF-4A3D-9F9B-B9806D2166D9}" type="presOf" srcId="{36039812-78F2-40EE-A411-7D9D39C4B261}" destId="{3775F41E-7085-4EE1-ACCC-55F86E11FF99}" srcOrd="0" destOrd="0" presId="urn:microsoft.com/office/officeart/2005/8/layout/vList2"/>
    <dgm:cxn modelId="{0382DB85-DF74-4330-AAA4-7D89D776AA1B}" type="presOf" srcId="{9014A186-D697-4057-B6DA-AAC3D5D1A857}" destId="{8C29D3AB-7C28-4191-948F-87477801BA77}" srcOrd="0" destOrd="0" presId="urn:microsoft.com/office/officeart/2005/8/layout/vList2"/>
    <dgm:cxn modelId="{B1BAF888-14E4-4C83-8979-3B35534655E2}" srcId="{83B13636-1BB1-41E9-BB20-284FDFC4C873}" destId="{ACE600CF-CB31-4873-BF99-3DB5131662A6}" srcOrd="0" destOrd="0" parTransId="{05A3B112-1877-45F0-8C2B-053E08DE0917}" sibTransId="{675D0CCB-B290-4D0D-91D0-7C8E442A2E11}"/>
    <dgm:cxn modelId="{7A74158A-3547-4790-A9A3-214658F7F7EF}" type="presOf" srcId="{84B00D12-DD42-4F63-8AB5-5BA9B5F6B718}" destId="{A5BF9E7E-4AA3-4F6F-BADB-C07E5EA59B16}" srcOrd="0" destOrd="0" presId="urn:microsoft.com/office/officeart/2005/8/layout/vList2"/>
    <dgm:cxn modelId="{5F7DA498-6A8D-4770-9F2C-3AA9051B3D4C}" srcId="{83B13636-1BB1-41E9-BB20-284FDFC4C873}" destId="{1E661754-F44D-4E10-BFAD-92AF0C7B4A84}" srcOrd="4" destOrd="0" parTransId="{808E6195-CDE0-419D-9E45-A90A7B803B9D}" sibTransId="{F8248438-76F1-4929-A237-200DAEC2EF58}"/>
    <dgm:cxn modelId="{86AB44A0-D565-4405-9B88-413588945001}" type="presOf" srcId="{5380C5C5-3EDE-4036-B193-AF0B0AB64542}" destId="{EA95486B-00CE-4784-A006-CB750D8F31F2}" srcOrd="0" destOrd="0" presId="urn:microsoft.com/office/officeart/2005/8/layout/vList2"/>
    <dgm:cxn modelId="{060821A1-A30C-4CFA-A5E6-18BC05B7FEF3}" type="presOf" srcId="{672C1AB9-3DC4-4A06-B531-128416FBFDBB}" destId="{42406FE4-7A24-476F-9A13-985692571725}" srcOrd="0" destOrd="0" presId="urn:microsoft.com/office/officeart/2005/8/layout/vList2"/>
    <dgm:cxn modelId="{97B75CA5-745E-4FBE-9CF3-9E2B61ED2E23}" srcId="{83B13636-1BB1-41E9-BB20-284FDFC4C873}" destId="{84B00D12-DD42-4F63-8AB5-5BA9B5F6B718}" srcOrd="5" destOrd="0" parTransId="{41AD76D4-8B25-488D-A0C2-1DA620055FA1}" sibTransId="{85D0C41F-F59A-4301-853B-E3049658EA4D}"/>
    <dgm:cxn modelId="{A88CA9D9-6729-4ADC-A72B-01A0873CEDD8}" type="presOf" srcId="{E4E3F41E-D247-4929-83AD-1D9779440D0A}" destId="{72BE2F45-8794-49FE-9357-6530A1529D45}" srcOrd="0" destOrd="0" presId="urn:microsoft.com/office/officeart/2005/8/layout/vList2"/>
    <dgm:cxn modelId="{ADA3D5F0-C4AF-435E-AB68-8DCEBC78F065}" srcId="{83B13636-1BB1-41E9-BB20-284FDFC4C873}" destId="{E4E3F41E-D247-4929-83AD-1D9779440D0A}" srcOrd="1" destOrd="0" parTransId="{388A5376-44D4-46BB-9CBD-DA4B88528716}" sibTransId="{8A5CDD20-D500-4C57-86AD-B4F6F3A33AAC}"/>
    <dgm:cxn modelId="{678BE3F3-740D-472D-8B77-44F37EE4B8E7}" type="presOf" srcId="{ABBB173E-8878-41BC-8F76-C0F97852BA34}" destId="{B8ED9F56-E00E-43EA-97D4-82CF84E37F3F}" srcOrd="0" destOrd="0" presId="urn:microsoft.com/office/officeart/2005/8/layout/vList2"/>
    <dgm:cxn modelId="{3D36BE7A-2E27-416F-9732-DD8887D8DF7E}" type="presParOf" srcId="{D6190590-0B16-41AD-9826-5BAE132B39BB}" destId="{CC98BA23-D267-40EC-9C3A-8363989D975F}" srcOrd="0" destOrd="0" presId="urn:microsoft.com/office/officeart/2005/8/layout/vList2"/>
    <dgm:cxn modelId="{D861757E-1B4F-48BF-A733-4EA0C0F28F5E}" type="presParOf" srcId="{D6190590-0B16-41AD-9826-5BAE132B39BB}" destId="{B9743ECA-619D-4D7F-B1F2-D8B55116E274}" srcOrd="1" destOrd="0" presId="urn:microsoft.com/office/officeart/2005/8/layout/vList2"/>
    <dgm:cxn modelId="{B684C36A-7D7D-45E9-A2FD-FC51B7C2FCD3}" type="presParOf" srcId="{D6190590-0B16-41AD-9826-5BAE132B39BB}" destId="{72BE2F45-8794-49FE-9357-6530A1529D45}" srcOrd="2" destOrd="0" presId="urn:microsoft.com/office/officeart/2005/8/layout/vList2"/>
    <dgm:cxn modelId="{E64FC93C-D6F1-4DC7-961F-86391031CDC1}" type="presParOf" srcId="{D6190590-0B16-41AD-9826-5BAE132B39BB}" destId="{F8504491-6001-4D95-8B96-7A82444E575D}" srcOrd="3" destOrd="0" presId="urn:microsoft.com/office/officeart/2005/8/layout/vList2"/>
    <dgm:cxn modelId="{8D4776EB-2383-4BEF-8B6E-9512D21986F8}" type="presParOf" srcId="{D6190590-0B16-41AD-9826-5BAE132B39BB}" destId="{2D7C0329-C0FC-47F4-88B9-9D4DB33266CA}" srcOrd="4" destOrd="0" presId="urn:microsoft.com/office/officeart/2005/8/layout/vList2"/>
    <dgm:cxn modelId="{EE1FB35C-4A0E-4094-81F7-8120AB76A132}" type="presParOf" srcId="{D6190590-0B16-41AD-9826-5BAE132B39BB}" destId="{28DB70CE-7536-4768-9012-273224EE6EDC}" srcOrd="5" destOrd="0" presId="urn:microsoft.com/office/officeart/2005/8/layout/vList2"/>
    <dgm:cxn modelId="{8166C486-C267-4908-8DD4-89FD6CAFD12D}" type="presParOf" srcId="{D6190590-0B16-41AD-9826-5BAE132B39BB}" destId="{B8ED9F56-E00E-43EA-97D4-82CF84E37F3F}" srcOrd="6" destOrd="0" presId="urn:microsoft.com/office/officeart/2005/8/layout/vList2"/>
    <dgm:cxn modelId="{68D21588-B4A8-4C20-9D1B-59FB44A9119E}" type="presParOf" srcId="{D6190590-0B16-41AD-9826-5BAE132B39BB}" destId="{27C88F06-FF81-42F9-819A-B581561B0A3B}" srcOrd="7" destOrd="0" presId="urn:microsoft.com/office/officeart/2005/8/layout/vList2"/>
    <dgm:cxn modelId="{59A3896B-0AC3-4F9F-8BA9-7C74556E9F32}" type="presParOf" srcId="{D6190590-0B16-41AD-9826-5BAE132B39BB}" destId="{C6F4F1D4-1E5F-4813-991E-54BD9E3114AF}" srcOrd="8" destOrd="0" presId="urn:microsoft.com/office/officeart/2005/8/layout/vList2"/>
    <dgm:cxn modelId="{0B3E38CB-5616-43F3-91DF-A29FD503D797}" type="presParOf" srcId="{D6190590-0B16-41AD-9826-5BAE132B39BB}" destId="{E2EB8CD8-60F8-4A4C-BF74-9B1EF5007B14}" srcOrd="9" destOrd="0" presId="urn:microsoft.com/office/officeart/2005/8/layout/vList2"/>
    <dgm:cxn modelId="{55AC4544-B194-41CC-A722-FB84095A7F9B}" type="presParOf" srcId="{D6190590-0B16-41AD-9826-5BAE132B39BB}" destId="{A5BF9E7E-4AA3-4F6F-BADB-C07E5EA59B16}" srcOrd="10" destOrd="0" presId="urn:microsoft.com/office/officeart/2005/8/layout/vList2"/>
    <dgm:cxn modelId="{A759CA8B-1F60-4056-B344-7C4E1E3D3D65}" type="presParOf" srcId="{D6190590-0B16-41AD-9826-5BAE132B39BB}" destId="{7562783C-9251-4ED3-BFBB-C2D75A10B288}" srcOrd="11" destOrd="0" presId="urn:microsoft.com/office/officeart/2005/8/layout/vList2"/>
    <dgm:cxn modelId="{A678138C-216B-412C-BF17-A2FF66EAF7F1}" type="presParOf" srcId="{D6190590-0B16-41AD-9826-5BAE132B39BB}" destId="{42406FE4-7A24-476F-9A13-985692571725}" srcOrd="12" destOrd="0" presId="urn:microsoft.com/office/officeart/2005/8/layout/vList2"/>
    <dgm:cxn modelId="{C4BEB5D8-EF5D-4EB4-8A7D-8FB34A6F41D2}" type="presParOf" srcId="{D6190590-0B16-41AD-9826-5BAE132B39BB}" destId="{E8CB757E-2FCF-4F5E-AB6F-76A86BAAB24F}" srcOrd="13" destOrd="0" presId="urn:microsoft.com/office/officeart/2005/8/layout/vList2"/>
    <dgm:cxn modelId="{65F7316D-AAEC-4CA7-B19D-500073179E8B}" type="presParOf" srcId="{D6190590-0B16-41AD-9826-5BAE132B39BB}" destId="{EA95486B-00CE-4784-A006-CB750D8F31F2}" srcOrd="14" destOrd="0" presId="urn:microsoft.com/office/officeart/2005/8/layout/vList2"/>
    <dgm:cxn modelId="{17D13FC7-87E1-4A7E-849C-61A082889F64}" type="presParOf" srcId="{D6190590-0B16-41AD-9826-5BAE132B39BB}" destId="{28826FFE-3E45-4E6C-A2A5-E4B93DF6F3BF}" srcOrd="15" destOrd="0" presId="urn:microsoft.com/office/officeart/2005/8/layout/vList2"/>
    <dgm:cxn modelId="{286B657C-DA58-4191-A4CA-A3DBE4830582}" type="presParOf" srcId="{D6190590-0B16-41AD-9826-5BAE132B39BB}" destId="{8C29D3AB-7C28-4191-948F-87477801BA77}" srcOrd="16" destOrd="0" presId="urn:microsoft.com/office/officeart/2005/8/layout/vList2"/>
    <dgm:cxn modelId="{75D49215-2F15-43BA-8C90-D414FD9D1DAA}" type="presParOf" srcId="{D6190590-0B16-41AD-9826-5BAE132B39BB}" destId="{85B9FB1B-BF10-4A08-B15C-B7538310E048}" srcOrd="17" destOrd="0" presId="urn:microsoft.com/office/officeart/2005/8/layout/vList2"/>
    <dgm:cxn modelId="{6582F535-F00F-4651-84B1-D6668994C2ED}" type="presParOf" srcId="{D6190590-0B16-41AD-9826-5BAE132B39BB}" destId="{B35D14B4-AC16-448E-9898-56A9887078F2}" srcOrd="18" destOrd="0" presId="urn:microsoft.com/office/officeart/2005/8/layout/vList2"/>
    <dgm:cxn modelId="{796627C2-022A-484A-9EFD-A55AB66AC39F}" type="presParOf" srcId="{D6190590-0B16-41AD-9826-5BAE132B39BB}" destId="{80E9C1F5-E73A-457A-879B-663F1D33BC95}" srcOrd="19" destOrd="0" presId="urn:microsoft.com/office/officeart/2005/8/layout/vList2"/>
    <dgm:cxn modelId="{A30E7BCB-EF8A-4B79-B185-8632C4313361}" type="presParOf" srcId="{D6190590-0B16-41AD-9826-5BAE132B39BB}" destId="{B1D23470-ED13-4A70-AAF2-BE36E6EDEFA1}" srcOrd="20" destOrd="0" presId="urn:microsoft.com/office/officeart/2005/8/layout/vList2"/>
    <dgm:cxn modelId="{4EFED75D-D918-4230-9B11-A9344952A247}" type="presParOf" srcId="{D6190590-0B16-41AD-9826-5BAE132B39BB}" destId="{583F186F-4927-4AA5-95A4-5E43263A1B62}" srcOrd="21" destOrd="0" presId="urn:microsoft.com/office/officeart/2005/8/layout/vList2"/>
    <dgm:cxn modelId="{38F2A8D3-B2B4-46E2-ACF2-EFBF62D8EB71}" type="presParOf" srcId="{D6190590-0B16-41AD-9826-5BAE132B39BB}" destId="{D0DD09E1-C6D9-459E-9FE8-F553CBF6B730}" srcOrd="22" destOrd="0" presId="urn:microsoft.com/office/officeart/2005/8/layout/vList2"/>
    <dgm:cxn modelId="{8EDE63E5-FE5D-43CB-A3D1-970C720CEC07}" type="presParOf" srcId="{D6190590-0B16-41AD-9826-5BAE132B39BB}" destId="{C344761E-EE02-481A-AF00-77F5F2B172D1}" srcOrd="23" destOrd="0" presId="urn:microsoft.com/office/officeart/2005/8/layout/vList2"/>
    <dgm:cxn modelId="{B84EFDBB-5BF4-458F-B34B-1B15183E56F4}" type="presParOf" srcId="{D6190590-0B16-41AD-9826-5BAE132B39BB}" destId="{3775F41E-7085-4EE1-ACCC-55F86E11FF99}"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B2EEBE-CB96-48BB-B93F-4DF4400BC6F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8FB9A0DF-4C18-42F8-A29F-67ABAA859BFB}">
      <dgm:prSet phldrT="[Text]"/>
      <dgm:spPr/>
      <dgm:t>
        <a:bodyPr/>
        <a:lstStyle/>
        <a:p>
          <a:r>
            <a:rPr lang="en-IN" dirty="0"/>
            <a:t>Delayed Filing</a:t>
          </a:r>
        </a:p>
      </dgm:t>
    </dgm:pt>
    <dgm:pt modelId="{B9BDEA92-5088-4EBF-8A11-87971073C11C}" type="parTrans" cxnId="{F509C69B-DDD3-46FF-8698-AB8230EB40E4}">
      <dgm:prSet/>
      <dgm:spPr/>
      <dgm:t>
        <a:bodyPr/>
        <a:lstStyle/>
        <a:p>
          <a:endParaRPr lang="en-IN"/>
        </a:p>
      </dgm:t>
    </dgm:pt>
    <dgm:pt modelId="{5F3ECB8C-B87A-49CB-AB75-709B4FEBEA34}" type="sibTrans" cxnId="{F509C69B-DDD3-46FF-8698-AB8230EB40E4}">
      <dgm:prSet/>
      <dgm:spPr/>
      <dgm:t>
        <a:bodyPr/>
        <a:lstStyle/>
        <a:p>
          <a:endParaRPr lang="en-IN"/>
        </a:p>
      </dgm:t>
    </dgm:pt>
    <dgm:pt modelId="{E9F03869-CAC3-4656-85DE-C4A0A236912B}">
      <dgm:prSet phldrT="[Text]"/>
      <dgm:spPr/>
      <dgm:t>
        <a:bodyPr/>
        <a:lstStyle/>
        <a:p>
          <a:pPr>
            <a:buFont typeface="Arial" panose="020B0604020202020204" pitchFamily="34" charset="0"/>
            <a:buChar char="•"/>
          </a:pPr>
          <a:r>
            <a:rPr lang="en-US" b="0" dirty="0">
              <a:solidFill>
                <a:schemeClr val="bg1"/>
              </a:solidFill>
              <a:latin typeface="+mj-lt"/>
            </a:rPr>
            <a:t>No option to choose Tax Regime</a:t>
          </a:r>
          <a:endParaRPr lang="en-IN" b="0" dirty="0">
            <a:latin typeface="+mj-lt"/>
          </a:endParaRPr>
        </a:p>
      </dgm:t>
    </dgm:pt>
    <dgm:pt modelId="{383D68A8-7A81-49CB-A284-586ABFF68248}" type="parTrans" cxnId="{F22790C3-2BB1-4A39-B288-D3075AE0CE10}">
      <dgm:prSet/>
      <dgm:spPr/>
      <dgm:t>
        <a:bodyPr/>
        <a:lstStyle/>
        <a:p>
          <a:endParaRPr lang="en-IN"/>
        </a:p>
      </dgm:t>
    </dgm:pt>
    <dgm:pt modelId="{7DC40167-D6E9-4ADC-B942-6636C6B1658A}" type="sibTrans" cxnId="{F22790C3-2BB1-4A39-B288-D3075AE0CE10}">
      <dgm:prSet/>
      <dgm:spPr/>
      <dgm:t>
        <a:bodyPr/>
        <a:lstStyle/>
        <a:p>
          <a:endParaRPr lang="en-IN"/>
        </a:p>
      </dgm:t>
    </dgm:pt>
    <dgm:pt modelId="{2605A3F9-E92A-4106-A20C-C4E4198543E8}">
      <dgm:prSet phldrT="[Text]"/>
      <dgm:spPr/>
      <dgm:t>
        <a:bodyPr/>
        <a:lstStyle/>
        <a:p>
          <a:pPr>
            <a:buFont typeface="Arial" panose="020B0604020202020204" pitchFamily="34" charset="0"/>
            <a:buChar char="•"/>
          </a:pPr>
          <a:r>
            <a:rPr lang="en-US" b="0" dirty="0">
              <a:solidFill>
                <a:schemeClr val="bg1"/>
              </a:solidFill>
              <a:latin typeface="+mj-lt"/>
            </a:rPr>
            <a:t>Losses cannot be carried forward</a:t>
          </a:r>
          <a:endParaRPr lang="en-IN" b="0" dirty="0">
            <a:latin typeface="+mj-lt"/>
          </a:endParaRPr>
        </a:p>
      </dgm:t>
    </dgm:pt>
    <dgm:pt modelId="{BCB91850-ACB7-4D78-9339-2C30F3B5C638}" type="parTrans" cxnId="{8C855349-CCF9-4EC8-86AC-7C78BCF1DFB5}">
      <dgm:prSet/>
      <dgm:spPr/>
      <dgm:t>
        <a:bodyPr/>
        <a:lstStyle/>
        <a:p>
          <a:endParaRPr lang="en-IN"/>
        </a:p>
      </dgm:t>
    </dgm:pt>
    <dgm:pt modelId="{50E0F265-11B2-45FB-9303-7A428681B22B}" type="sibTrans" cxnId="{8C855349-CCF9-4EC8-86AC-7C78BCF1DFB5}">
      <dgm:prSet/>
      <dgm:spPr/>
      <dgm:t>
        <a:bodyPr/>
        <a:lstStyle/>
        <a:p>
          <a:endParaRPr lang="en-IN"/>
        </a:p>
      </dgm:t>
    </dgm:pt>
    <dgm:pt modelId="{37C52F17-6536-4E5C-89CA-385D6181665C}">
      <dgm:prSet phldrT="[Text]"/>
      <dgm:spPr/>
      <dgm:t>
        <a:bodyPr/>
        <a:lstStyle/>
        <a:p>
          <a:r>
            <a:rPr lang="en-IN" dirty="0"/>
            <a:t>Additional interest u/s 234A &amp; 234C</a:t>
          </a:r>
        </a:p>
      </dgm:t>
    </dgm:pt>
    <dgm:pt modelId="{70874F9D-B379-40A1-8531-6BDBF1667714}" type="parTrans" cxnId="{BB90A7FB-4006-4446-9580-44F3A98D99B7}">
      <dgm:prSet/>
      <dgm:spPr/>
      <dgm:t>
        <a:bodyPr/>
        <a:lstStyle/>
        <a:p>
          <a:endParaRPr lang="en-IN"/>
        </a:p>
      </dgm:t>
    </dgm:pt>
    <dgm:pt modelId="{154BA68D-EE5F-47BE-AF9E-CCF40D24D003}" type="sibTrans" cxnId="{BB90A7FB-4006-4446-9580-44F3A98D99B7}">
      <dgm:prSet/>
      <dgm:spPr/>
      <dgm:t>
        <a:bodyPr/>
        <a:lstStyle/>
        <a:p>
          <a:endParaRPr lang="en-IN"/>
        </a:p>
      </dgm:t>
    </dgm:pt>
    <dgm:pt modelId="{93F6CA35-22C6-4977-AD9F-402177C649E2}">
      <dgm:prSet phldrT="[Text]"/>
      <dgm:spPr/>
      <dgm:t>
        <a:bodyPr/>
        <a:lstStyle/>
        <a:p>
          <a:pPr>
            <a:buFont typeface="Arial" panose="020B0604020202020204" pitchFamily="34" charset="0"/>
            <a:buChar char="•"/>
          </a:pPr>
          <a:r>
            <a:rPr lang="en-US" b="0" dirty="0">
              <a:solidFill>
                <a:schemeClr val="bg1"/>
              </a:solidFill>
              <a:latin typeface="+mj-lt"/>
            </a:rPr>
            <a:t>Penalty u/s 234F of Rs. 5,000/1,000</a:t>
          </a:r>
          <a:endParaRPr lang="en-IN" b="0" dirty="0">
            <a:latin typeface="+mj-lt"/>
          </a:endParaRPr>
        </a:p>
      </dgm:t>
    </dgm:pt>
    <dgm:pt modelId="{029D6D9B-6836-48DC-995C-B56211915FF8}" type="parTrans" cxnId="{5A6103F2-ECB7-4AC8-9B1C-37B63F36C8E7}">
      <dgm:prSet/>
      <dgm:spPr/>
      <dgm:t>
        <a:bodyPr/>
        <a:lstStyle/>
        <a:p>
          <a:endParaRPr lang="en-IN"/>
        </a:p>
      </dgm:t>
    </dgm:pt>
    <dgm:pt modelId="{4B8C1B73-EBA7-44F1-B8CA-F09860554DA5}" type="sibTrans" cxnId="{5A6103F2-ECB7-4AC8-9B1C-37B63F36C8E7}">
      <dgm:prSet/>
      <dgm:spPr/>
      <dgm:t>
        <a:bodyPr/>
        <a:lstStyle/>
        <a:p>
          <a:endParaRPr lang="en-IN"/>
        </a:p>
      </dgm:t>
    </dgm:pt>
    <dgm:pt modelId="{3ED3EBEA-7907-4524-8C3E-C1521ED642B6}" type="pres">
      <dgm:prSet presAssocID="{60B2EEBE-CB96-48BB-B93F-4DF4400BC6F3}" presName="diagram" presStyleCnt="0">
        <dgm:presLayoutVars>
          <dgm:chMax val="1"/>
          <dgm:dir/>
          <dgm:animLvl val="ctr"/>
          <dgm:resizeHandles val="exact"/>
        </dgm:presLayoutVars>
      </dgm:prSet>
      <dgm:spPr/>
    </dgm:pt>
    <dgm:pt modelId="{62F21399-A4BA-4EB4-8D2D-33B65AB65EC3}" type="pres">
      <dgm:prSet presAssocID="{60B2EEBE-CB96-48BB-B93F-4DF4400BC6F3}" presName="matrix" presStyleCnt="0"/>
      <dgm:spPr/>
    </dgm:pt>
    <dgm:pt modelId="{39DE5654-C7D3-4EC0-A209-B4751035A36D}" type="pres">
      <dgm:prSet presAssocID="{60B2EEBE-CB96-48BB-B93F-4DF4400BC6F3}" presName="tile1" presStyleLbl="node1" presStyleIdx="0" presStyleCnt="4"/>
      <dgm:spPr/>
    </dgm:pt>
    <dgm:pt modelId="{04219FAB-0DC7-4A28-A6CB-8CC58D3BDA7E}" type="pres">
      <dgm:prSet presAssocID="{60B2EEBE-CB96-48BB-B93F-4DF4400BC6F3}" presName="tile1text" presStyleLbl="node1" presStyleIdx="0" presStyleCnt="4">
        <dgm:presLayoutVars>
          <dgm:chMax val="0"/>
          <dgm:chPref val="0"/>
          <dgm:bulletEnabled val="1"/>
        </dgm:presLayoutVars>
      </dgm:prSet>
      <dgm:spPr/>
    </dgm:pt>
    <dgm:pt modelId="{A8D5D35E-54D3-4559-B97B-E7F3551E35D4}" type="pres">
      <dgm:prSet presAssocID="{60B2EEBE-CB96-48BB-B93F-4DF4400BC6F3}" presName="tile2" presStyleLbl="node1" presStyleIdx="1" presStyleCnt="4"/>
      <dgm:spPr/>
    </dgm:pt>
    <dgm:pt modelId="{C9677B8E-D343-4459-89AC-90ED5165A6DF}" type="pres">
      <dgm:prSet presAssocID="{60B2EEBE-CB96-48BB-B93F-4DF4400BC6F3}" presName="tile2text" presStyleLbl="node1" presStyleIdx="1" presStyleCnt="4">
        <dgm:presLayoutVars>
          <dgm:chMax val="0"/>
          <dgm:chPref val="0"/>
          <dgm:bulletEnabled val="1"/>
        </dgm:presLayoutVars>
      </dgm:prSet>
      <dgm:spPr/>
    </dgm:pt>
    <dgm:pt modelId="{221B6E85-7C83-4340-A228-F33E188B1073}" type="pres">
      <dgm:prSet presAssocID="{60B2EEBE-CB96-48BB-B93F-4DF4400BC6F3}" presName="tile3" presStyleLbl="node1" presStyleIdx="2" presStyleCnt="4"/>
      <dgm:spPr/>
    </dgm:pt>
    <dgm:pt modelId="{2AD1B236-0541-4969-9BD3-F375190CE6E2}" type="pres">
      <dgm:prSet presAssocID="{60B2EEBE-CB96-48BB-B93F-4DF4400BC6F3}" presName="tile3text" presStyleLbl="node1" presStyleIdx="2" presStyleCnt="4">
        <dgm:presLayoutVars>
          <dgm:chMax val="0"/>
          <dgm:chPref val="0"/>
          <dgm:bulletEnabled val="1"/>
        </dgm:presLayoutVars>
      </dgm:prSet>
      <dgm:spPr/>
    </dgm:pt>
    <dgm:pt modelId="{99583821-3A9A-4842-AE3E-E63D07D82ACB}" type="pres">
      <dgm:prSet presAssocID="{60B2EEBE-CB96-48BB-B93F-4DF4400BC6F3}" presName="tile4" presStyleLbl="node1" presStyleIdx="3" presStyleCnt="4"/>
      <dgm:spPr/>
    </dgm:pt>
    <dgm:pt modelId="{65D90760-0A13-4544-B271-3E7DFC7B740E}" type="pres">
      <dgm:prSet presAssocID="{60B2EEBE-CB96-48BB-B93F-4DF4400BC6F3}" presName="tile4text" presStyleLbl="node1" presStyleIdx="3" presStyleCnt="4">
        <dgm:presLayoutVars>
          <dgm:chMax val="0"/>
          <dgm:chPref val="0"/>
          <dgm:bulletEnabled val="1"/>
        </dgm:presLayoutVars>
      </dgm:prSet>
      <dgm:spPr/>
    </dgm:pt>
    <dgm:pt modelId="{F39874A2-BCE8-48F5-9213-7FB579173963}" type="pres">
      <dgm:prSet presAssocID="{60B2EEBE-CB96-48BB-B93F-4DF4400BC6F3}" presName="centerTile" presStyleLbl="fgShp" presStyleIdx="0" presStyleCnt="1">
        <dgm:presLayoutVars>
          <dgm:chMax val="0"/>
          <dgm:chPref val="0"/>
        </dgm:presLayoutVars>
      </dgm:prSet>
      <dgm:spPr/>
    </dgm:pt>
  </dgm:ptLst>
  <dgm:cxnLst>
    <dgm:cxn modelId="{67B4A32A-3538-456B-B554-25856B339CF3}" type="presOf" srcId="{2605A3F9-E92A-4106-A20C-C4E4198543E8}" destId="{A8D5D35E-54D3-4559-B97B-E7F3551E35D4}" srcOrd="0" destOrd="0" presId="urn:microsoft.com/office/officeart/2005/8/layout/matrix1"/>
    <dgm:cxn modelId="{46E85041-75DF-457D-92B8-4A5524D549A9}" type="presOf" srcId="{37C52F17-6536-4E5C-89CA-385D6181665C}" destId="{221B6E85-7C83-4340-A228-F33E188B1073}" srcOrd="0" destOrd="0" presId="urn:microsoft.com/office/officeart/2005/8/layout/matrix1"/>
    <dgm:cxn modelId="{8C855349-CCF9-4EC8-86AC-7C78BCF1DFB5}" srcId="{8FB9A0DF-4C18-42F8-A29F-67ABAA859BFB}" destId="{2605A3F9-E92A-4106-A20C-C4E4198543E8}" srcOrd="1" destOrd="0" parTransId="{BCB91850-ACB7-4D78-9339-2C30F3B5C638}" sibTransId="{50E0F265-11B2-45FB-9303-7A428681B22B}"/>
    <dgm:cxn modelId="{3A2C6F51-B70F-491D-B2B9-6FBE4996DE6A}" type="presOf" srcId="{93F6CA35-22C6-4977-AD9F-402177C649E2}" destId="{65D90760-0A13-4544-B271-3E7DFC7B740E}" srcOrd="1" destOrd="0" presId="urn:microsoft.com/office/officeart/2005/8/layout/matrix1"/>
    <dgm:cxn modelId="{39AFA954-2EAD-4418-8E9D-1489AEC221CE}" type="presOf" srcId="{93F6CA35-22C6-4977-AD9F-402177C649E2}" destId="{99583821-3A9A-4842-AE3E-E63D07D82ACB}" srcOrd="0" destOrd="0" presId="urn:microsoft.com/office/officeart/2005/8/layout/matrix1"/>
    <dgm:cxn modelId="{2FF08499-9F3E-4AAA-B9F5-7CA56AAD80A6}" type="presOf" srcId="{E9F03869-CAC3-4656-85DE-C4A0A236912B}" destId="{04219FAB-0DC7-4A28-A6CB-8CC58D3BDA7E}" srcOrd="1" destOrd="0" presId="urn:microsoft.com/office/officeart/2005/8/layout/matrix1"/>
    <dgm:cxn modelId="{F509C69B-DDD3-46FF-8698-AB8230EB40E4}" srcId="{60B2EEBE-CB96-48BB-B93F-4DF4400BC6F3}" destId="{8FB9A0DF-4C18-42F8-A29F-67ABAA859BFB}" srcOrd="0" destOrd="0" parTransId="{B9BDEA92-5088-4EBF-8A11-87971073C11C}" sibTransId="{5F3ECB8C-B87A-49CB-AB75-709B4FEBEA34}"/>
    <dgm:cxn modelId="{D3D2EB9F-E22F-4CD0-9600-7549E36215E6}" type="presOf" srcId="{37C52F17-6536-4E5C-89CA-385D6181665C}" destId="{2AD1B236-0541-4969-9BD3-F375190CE6E2}" srcOrd="1" destOrd="0" presId="urn:microsoft.com/office/officeart/2005/8/layout/matrix1"/>
    <dgm:cxn modelId="{A54F90B8-8866-43F6-B679-E1853F1DD046}" type="presOf" srcId="{E9F03869-CAC3-4656-85DE-C4A0A236912B}" destId="{39DE5654-C7D3-4EC0-A209-B4751035A36D}" srcOrd="0" destOrd="0" presId="urn:microsoft.com/office/officeart/2005/8/layout/matrix1"/>
    <dgm:cxn modelId="{56E8D5B8-1694-455A-A005-1241D0428407}" type="presOf" srcId="{60B2EEBE-CB96-48BB-B93F-4DF4400BC6F3}" destId="{3ED3EBEA-7907-4524-8C3E-C1521ED642B6}" srcOrd="0" destOrd="0" presId="urn:microsoft.com/office/officeart/2005/8/layout/matrix1"/>
    <dgm:cxn modelId="{F22790C3-2BB1-4A39-B288-D3075AE0CE10}" srcId="{8FB9A0DF-4C18-42F8-A29F-67ABAA859BFB}" destId="{E9F03869-CAC3-4656-85DE-C4A0A236912B}" srcOrd="0" destOrd="0" parTransId="{383D68A8-7A81-49CB-A284-586ABFF68248}" sibTransId="{7DC40167-D6E9-4ADC-B942-6636C6B1658A}"/>
    <dgm:cxn modelId="{4909B2EF-AE56-46F8-B025-783A4FA8FAB1}" type="presOf" srcId="{2605A3F9-E92A-4106-A20C-C4E4198543E8}" destId="{C9677B8E-D343-4459-89AC-90ED5165A6DF}" srcOrd="1" destOrd="0" presId="urn:microsoft.com/office/officeart/2005/8/layout/matrix1"/>
    <dgm:cxn modelId="{5A6103F2-ECB7-4AC8-9B1C-37B63F36C8E7}" srcId="{8FB9A0DF-4C18-42F8-A29F-67ABAA859BFB}" destId="{93F6CA35-22C6-4977-AD9F-402177C649E2}" srcOrd="3" destOrd="0" parTransId="{029D6D9B-6836-48DC-995C-B56211915FF8}" sibTransId="{4B8C1B73-EBA7-44F1-B8CA-F09860554DA5}"/>
    <dgm:cxn modelId="{D4D0CFF5-70A9-470C-92C1-6CA17B7B495B}" type="presOf" srcId="{8FB9A0DF-4C18-42F8-A29F-67ABAA859BFB}" destId="{F39874A2-BCE8-48F5-9213-7FB579173963}" srcOrd="0" destOrd="0" presId="urn:microsoft.com/office/officeart/2005/8/layout/matrix1"/>
    <dgm:cxn modelId="{BB90A7FB-4006-4446-9580-44F3A98D99B7}" srcId="{8FB9A0DF-4C18-42F8-A29F-67ABAA859BFB}" destId="{37C52F17-6536-4E5C-89CA-385D6181665C}" srcOrd="2" destOrd="0" parTransId="{70874F9D-B379-40A1-8531-6BDBF1667714}" sibTransId="{154BA68D-EE5F-47BE-AF9E-CCF40D24D003}"/>
    <dgm:cxn modelId="{ABFB869E-7556-4BB7-920A-D85DD3F5C703}" type="presParOf" srcId="{3ED3EBEA-7907-4524-8C3E-C1521ED642B6}" destId="{62F21399-A4BA-4EB4-8D2D-33B65AB65EC3}" srcOrd="0" destOrd="0" presId="urn:microsoft.com/office/officeart/2005/8/layout/matrix1"/>
    <dgm:cxn modelId="{4A6DC4D3-0ED0-49AA-8F99-88B52B14D6FA}" type="presParOf" srcId="{62F21399-A4BA-4EB4-8D2D-33B65AB65EC3}" destId="{39DE5654-C7D3-4EC0-A209-B4751035A36D}" srcOrd="0" destOrd="0" presId="urn:microsoft.com/office/officeart/2005/8/layout/matrix1"/>
    <dgm:cxn modelId="{E606A414-77B3-4FAD-AE7A-D9F68D388696}" type="presParOf" srcId="{62F21399-A4BA-4EB4-8D2D-33B65AB65EC3}" destId="{04219FAB-0DC7-4A28-A6CB-8CC58D3BDA7E}" srcOrd="1" destOrd="0" presId="urn:microsoft.com/office/officeart/2005/8/layout/matrix1"/>
    <dgm:cxn modelId="{59741FF6-09E9-4687-B424-626CDABC8C37}" type="presParOf" srcId="{62F21399-A4BA-4EB4-8D2D-33B65AB65EC3}" destId="{A8D5D35E-54D3-4559-B97B-E7F3551E35D4}" srcOrd="2" destOrd="0" presId="urn:microsoft.com/office/officeart/2005/8/layout/matrix1"/>
    <dgm:cxn modelId="{3B02C5AE-3AA4-4B7F-8FE2-D5FA7DA7FD09}" type="presParOf" srcId="{62F21399-A4BA-4EB4-8D2D-33B65AB65EC3}" destId="{C9677B8E-D343-4459-89AC-90ED5165A6DF}" srcOrd="3" destOrd="0" presId="urn:microsoft.com/office/officeart/2005/8/layout/matrix1"/>
    <dgm:cxn modelId="{68DBA7FC-4D5F-4EE3-BE50-0A7413EAE326}" type="presParOf" srcId="{62F21399-A4BA-4EB4-8D2D-33B65AB65EC3}" destId="{221B6E85-7C83-4340-A228-F33E188B1073}" srcOrd="4" destOrd="0" presId="urn:microsoft.com/office/officeart/2005/8/layout/matrix1"/>
    <dgm:cxn modelId="{1EC26323-65C3-41B2-BBE6-67F5AAE174AC}" type="presParOf" srcId="{62F21399-A4BA-4EB4-8D2D-33B65AB65EC3}" destId="{2AD1B236-0541-4969-9BD3-F375190CE6E2}" srcOrd="5" destOrd="0" presId="urn:microsoft.com/office/officeart/2005/8/layout/matrix1"/>
    <dgm:cxn modelId="{26ED67AC-219E-44CC-8722-03B3A0550229}" type="presParOf" srcId="{62F21399-A4BA-4EB4-8D2D-33B65AB65EC3}" destId="{99583821-3A9A-4842-AE3E-E63D07D82ACB}" srcOrd="6" destOrd="0" presId="urn:microsoft.com/office/officeart/2005/8/layout/matrix1"/>
    <dgm:cxn modelId="{7B4040C2-A461-41B8-B22C-AF5AFE8A680D}" type="presParOf" srcId="{62F21399-A4BA-4EB4-8D2D-33B65AB65EC3}" destId="{65D90760-0A13-4544-B271-3E7DFC7B740E}" srcOrd="7" destOrd="0" presId="urn:microsoft.com/office/officeart/2005/8/layout/matrix1"/>
    <dgm:cxn modelId="{946BA68E-15A5-4A61-8BCC-C1651F9C8737}" type="presParOf" srcId="{3ED3EBEA-7907-4524-8C3E-C1521ED642B6}" destId="{F39874A2-BCE8-48F5-9213-7FB57917396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BB2FB4-9536-4A86-8501-61799981C0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C442015-6FB0-4091-92C9-5B4D414DBF70}">
      <dgm:prSet phldrT="[Text]"/>
      <dgm:spPr/>
      <dgm:t>
        <a:bodyPr/>
        <a:lstStyle/>
        <a:p>
          <a:r>
            <a:rPr lang="en-IN" dirty="0"/>
            <a:t>What’s Changed?</a:t>
          </a:r>
        </a:p>
      </dgm:t>
    </dgm:pt>
    <dgm:pt modelId="{CEE850FF-93BF-47D6-A08D-5DDC052D0C40}" type="parTrans" cxnId="{94A57A57-71A7-47C9-8E75-E68620185726}">
      <dgm:prSet/>
      <dgm:spPr/>
      <dgm:t>
        <a:bodyPr/>
        <a:lstStyle/>
        <a:p>
          <a:endParaRPr lang="en-IN"/>
        </a:p>
      </dgm:t>
    </dgm:pt>
    <dgm:pt modelId="{ECE4613A-E304-442D-A6E9-D351B9A8F6BA}" type="sibTrans" cxnId="{94A57A57-71A7-47C9-8E75-E68620185726}">
      <dgm:prSet/>
      <dgm:spPr/>
      <dgm:t>
        <a:bodyPr/>
        <a:lstStyle/>
        <a:p>
          <a:endParaRPr lang="en-IN"/>
        </a:p>
      </dgm:t>
    </dgm:pt>
    <dgm:pt modelId="{966FDFCC-E0F0-4F05-94A3-67BC6088B0E2}">
      <dgm:prSet phldrT="[Text]" custT="1"/>
      <dgm:spPr/>
      <dgm:t>
        <a:bodyPr/>
        <a:lstStyle/>
        <a:p>
          <a:r>
            <a:rPr lang="en-US" sz="1600" dirty="0"/>
            <a:t>Time limit to file ITR-U extended from 24 to 48 months from end of relevant assessment year</a:t>
          </a:r>
          <a:endParaRPr lang="en-IN" sz="1600" dirty="0"/>
        </a:p>
      </dgm:t>
    </dgm:pt>
    <dgm:pt modelId="{66533AEF-75A4-4444-8AC0-292211D13C7F}" type="parTrans" cxnId="{22899807-4C90-4ACF-A3C4-C8CD69F790D9}">
      <dgm:prSet/>
      <dgm:spPr/>
      <dgm:t>
        <a:bodyPr/>
        <a:lstStyle/>
        <a:p>
          <a:endParaRPr lang="en-IN"/>
        </a:p>
      </dgm:t>
    </dgm:pt>
    <dgm:pt modelId="{4E92471F-6BC9-4BC8-809F-648835DCCC07}" type="sibTrans" cxnId="{22899807-4C90-4ACF-A3C4-C8CD69F790D9}">
      <dgm:prSet/>
      <dgm:spPr/>
      <dgm:t>
        <a:bodyPr/>
        <a:lstStyle/>
        <a:p>
          <a:endParaRPr lang="en-IN"/>
        </a:p>
      </dgm:t>
    </dgm:pt>
    <dgm:pt modelId="{0839ADBB-0FB7-45BE-A7AD-83452CCFE168}">
      <dgm:prSet phldrT="[Text]"/>
      <dgm:spPr/>
      <dgm:t>
        <a:bodyPr/>
        <a:lstStyle/>
        <a:p>
          <a:r>
            <a:rPr lang="en-IN" dirty="0"/>
            <a:t> Who Can File ITR-U?</a:t>
          </a:r>
        </a:p>
      </dgm:t>
    </dgm:pt>
    <dgm:pt modelId="{C7EC1DD8-0ECA-4ADA-AB8B-4EFB09114208}" type="parTrans" cxnId="{EF04E6CE-4479-4BB8-AA34-C79C5585BB69}">
      <dgm:prSet/>
      <dgm:spPr/>
      <dgm:t>
        <a:bodyPr/>
        <a:lstStyle/>
        <a:p>
          <a:endParaRPr lang="en-IN"/>
        </a:p>
      </dgm:t>
    </dgm:pt>
    <dgm:pt modelId="{AE26BDC8-6901-493F-8BB9-234D86037C32}" type="sibTrans" cxnId="{EF04E6CE-4479-4BB8-AA34-C79C5585BB69}">
      <dgm:prSet/>
      <dgm:spPr/>
      <dgm:t>
        <a:bodyPr/>
        <a:lstStyle/>
        <a:p>
          <a:endParaRPr lang="en-IN"/>
        </a:p>
      </dgm:t>
    </dgm:pt>
    <dgm:pt modelId="{C5F514E9-2FF7-40A4-9645-23FB26000C7D}">
      <dgm:prSet phldrT="[Text]" custT="1"/>
      <dgm:spPr/>
      <dgm:t>
        <a:bodyPr/>
        <a:lstStyle/>
        <a:p>
          <a:pPr>
            <a:buFont typeface="Arial" panose="020B0604020202020204" pitchFamily="34" charset="0"/>
            <a:buChar char="•"/>
          </a:pPr>
          <a:r>
            <a:rPr lang="en-IN" sz="1600" kern="1200" dirty="0">
              <a:solidFill>
                <a:srgbClr val="374C81">
                  <a:hueOff val="0"/>
                  <a:satOff val="0"/>
                  <a:lumOff val="0"/>
                  <a:alphaOff val="0"/>
                </a:srgbClr>
              </a:solidFill>
              <a:latin typeface="Century Gothic"/>
              <a:ea typeface="+mn-ea"/>
              <a:cs typeface="+mn-cs"/>
            </a:rPr>
            <a:t>Taxpayers who: Missed filing ITR; Reported incorrect income; Used wrong income heads or tax rates</a:t>
          </a:r>
        </a:p>
      </dgm:t>
    </dgm:pt>
    <dgm:pt modelId="{3E4F97EA-FBE2-42FD-A9F2-EBBF9092357A}" type="parTrans" cxnId="{D5ED9AA5-6859-4EE0-AFDF-A807FE96531D}">
      <dgm:prSet/>
      <dgm:spPr/>
      <dgm:t>
        <a:bodyPr/>
        <a:lstStyle/>
        <a:p>
          <a:endParaRPr lang="en-IN"/>
        </a:p>
      </dgm:t>
    </dgm:pt>
    <dgm:pt modelId="{4063B1B5-F915-48D8-9A62-7AC0A79BB875}" type="sibTrans" cxnId="{D5ED9AA5-6859-4EE0-AFDF-A807FE96531D}">
      <dgm:prSet/>
      <dgm:spPr/>
      <dgm:t>
        <a:bodyPr/>
        <a:lstStyle/>
        <a:p>
          <a:endParaRPr lang="en-IN"/>
        </a:p>
      </dgm:t>
    </dgm:pt>
    <dgm:pt modelId="{8B70072D-B8B4-4F1F-A866-F39D6AEFCDB1}">
      <dgm:prSet phldrT="[Text]"/>
      <dgm:spPr/>
      <dgm:t>
        <a:bodyPr/>
        <a:lstStyle/>
        <a:p>
          <a:pPr>
            <a:buNone/>
          </a:pPr>
          <a:r>
            <a:rPr lang="en-IN" dirty="0"/>
            <a:t>When Can It Be Filed?</a:t>
          </a:r>
        </a:p>
      </dgm:t>
    </dgm:pt>
    <dgm:pt modelId="{BBB1AD2A-2F84-4F87-8D53-D44272B74EF7}" type="parTrans" cxnId="{9F97AA00-875F-45D5-B86F-426C8AF2189B}">
      <dgm:prSet/>
      <dgm:spPr/>
      <dgm:t>
        <a:bodyPr/>
        <a:lstStyle/>
        <a:p>
          <a:endParaRPr lang="en-IN"/>
        </a:p>
      </dgm:t>
    </dgm:pt>
    <dgm:pt modelId="{22F2E2E1-B69D-438D-9A04-63B70875D6A5}" type="sibTrans" cxnId="{9F97AA00-875F-45D5-B86F-426C8AF2189B}">
      <dgm:prSet/>
      <dgm:spPr/>
      <dgm:t>
        <a:bodyPr/>
        <a:lstStyle/>
        <a:p>
          <a:endParaRPr lang="en-IN"/>
        </a:p>
      </dgm:t>
    </dgm:pt>
    <dgm:pt modelId="{2F4B8FE9-00EF-4F45-BB70-E34564F52F94}">
      <dgm:prSet phldrT="[Tex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400" kern="1200" dirty="0">
              <a:solidFill>
                <a:srgbClr val="374C81">
                  <a:hueOff val="0"/>
                  <a:satOff val="0"/>
                  <a:lumOff val="0"/>
                  <a:alphaOff val="0"/>
                </a:srgbClr>
              </a:solidFill>
              <a:latin typeface="Century Gothic"/>
              <a:ea typeface="+mn-ea"/>
              <a:cs typeface="+mn-cs"/>
            </a:rPr>
            <a:t>Starts after the end of relevant assessment year</a:t>
          </a:r>
          <a:endParaRPr lang="en-IN" sz="1400" kern="1200" dirty="0">
            <a:solidFill>
              <a:srgbClr val="374C81">
                <a:hueOff val="0"/>
                <a:satOff val="0"/>
                <a:lumOff val="0"/>
                <a:alphaOff val="0"/>
              </a:srgbClr>
            </a:solidFill>
            <a:latin typeface="Century Gothic"/>
            <a:ea typeface="+mn-ea"/>
            <a:cs typeface="+mn-cs"/>
          </a:endParaRPr>
        </a:p>
      </dgm:t>
    </dgm:pt>
    <dgm:pt modelId="{8E173EB0-36BB-4089-B517-70EF7D8A37EE}" type="parTrans" cxnId="{D104B0CE-128E-4623-97DF-016D392E9140}">
      <dgm:prSet/>
      <dgm:spPr/>
      <dgm:t>
        <a:bodyPr/>
        <a:lstStyle/>
        <a:p>
          <a:endParaRPr lang="en-IN"/>
        </a:p>
      </dgm:t>
    </dgm:pt>
    <dgm:pt modelId="{ED65512E-7D2C-470B-BF99-637C5BB6B306}" type="sibTrans" cxnId="{D104B0CE-128E-4623-97DF-016D392E9140}">
      <dgm:prSet/>
      <dgm:spPr/>
      <dgm:t>
        <a:bodyPr/>
        <a:lstStyle/>
        <a:p>
          <a:endParaRPr lang="en-IN"/>
        </a:p>
      </dgm:t>
    </dgm:pt>
    <dgm:pt modelId="{E9F7AFA0-666D-47FD-8E7F-982B78CEDC26}">
      <dgm:prSet/>
      <dgm:spPr/>
      <dgm:t>
        <a:bodyPr/>
        <a:lstStyle/>
        <a:p>
          <a:pPr>
            <a:buNone/>
          </a:pPr>
          <a:r>
            <a:rPr lang="en-IN" dirty="0"/>
            <a:t>Penalty Structure Based on Delay</a:t>
          </a:r>
        </a:p>
      </dgm:t>
    </dgm:pt>
    <dgm:pt modelId="{775ED2B9-8694-4D79-9055-F2FDB65EA7FD}" type="parTrans" cxnId="{2B83BDC6-7F38-428D-A6B5-0B76C10C8352}">
      <dgm:prSet/>
      <dgm:spPr/>
      <dgm:t>
        <a:bodyPr/>
        <a:lstStyle/>
        <a:p>
          <a:endParaRPr lang="en-IN"/>
        </a:p>
      </dgm:t>
    </dgm:pt>
    <dgm:pt modelId="{6575756D-1FA4-4FD0-9D24-5034C98E2969}" type="sibTrans" cxnId="{2B83BDC6-7F38-428D-A6B5-0B76C10C8352}">
      <dgm:prSet/>
      <dgm:spPr/>
      <dgm:t>
        <a:bodyPr/>
        <a:lstStyle/>
        <a:p>
          <a:endParaRPr lang="en-IN"/>
        </a:p>
      </dgm:t>
    </dgm:pt>
    <dgm:pt modelId="{06374EBD-D9E0-4A57-9AF0-1ABE0A708708}">
      <dgm:prSet/>
      <dgm:spPr/>
      <dgm:t>
        <a:bodyPr/>
        <a:lstStyle/>
        <a:p>
          <a:pPr marL="179388" indent="-179388">
            <a:buFont typeface="Arial" panose="020B0604020202020204" pitchFamily="34" charset="0"/>
            <a:buChar char="•"/>
          </a:pPr>
          <a:r>
            <a:rPr lang="en-IN" dirty="0"/>
            <a:t>Filed within 12 months: 25% additional tax</a:t>
          </a:r>
        </a:p>
      </dgm:t>
    </dgm:pt>
    <dgm:pt modelId="{B7D1191B-F669-4AEA-9C2C-B3C3FB4833D5}" type="parTrans" cxnId="{C4052C82-4713-47A6-ACCB-58C65BDC921C}">
      <dgm:prSet/>
      <dgm:spPr/>
      <dgm:t>
        <a:bodyPr/>
        <a:lstStyle/>
        <a:p>
          <a:endParaRPr lang="en-IN"/>
        </a:p>
      </dgm:t>
    </dgm:pt>
    <dgm:pt modelId="{540D5BB6-0A0C-431A-959D-D2C3F5FA322C}" type="sibTrans" cxnId="{C4052C82-4713-47A6-ACCB-58C65BDC921C}">
      <dgm:prSet/>
      <dgm:spPr/>
      <dgm:t>
        <a:bodyPr/>
        <a:lstStyle/>
        <a:p>
          <a:endParaRPr lang="en-IN"/>
        </a:p>
      </dgm:t>
    </dgm:pt>
    <dgm:pt modelId="{D89BAED3-1367-462E-AE5C-851D238EA60D}">
      <dgm:prSet/>
      <dgm:spPr/>
      <dgm:t>
        <a:bodyPr/>
        <a:lstStyle/>
        <a:p>
          <a:pPr marL="179388" indent="-179388">
            <a:buFont typeface="Arial" panose="020B0604020202020204" pitchFamily="34" charset="0"/>
            <a:buChar char="•"/>
          </a:pPr>
          <a:r>
            <a:rPr lang="en-IN" dirty="0"/>
            <a:t>Between 12–24 months: 50% additional tax</a:t>
          </a:r>
        </a:p>
      </dgm:t>
    </dgm:pt>
    <dgm:pt modelId="{E193E03E-FEBF-475A-A1B3-363F48D42993}" type="parTrans" cxnId="{C2795FCA-C75F-4760-B037-7BF0C8E47223}">
      <dgm:prSet/>
      <dgm:spPr/>
      <dgm:t>
        <a:bodyPr/>
        <a:lstStyle/>
        <a:p>
          <a:endParaRPr lang="en-IN"/>
        </a:p>
      </dgm:t>
    </dgm:pt>
    <dgm:pt modelId="{BCBE7D60-599C-4C50-9D54-D25B5C6A0D33}" type="sibTrans" cxnId="{C2795FCA-C75F-4760-B037-7BF0C8E47223}">
      <dgm:prSet/>
      <dgm:spPr/>
      <dgm:t>
        <a:bodyPr/>
        <a:lstStyle/>
        <a:p>
          <a:endParaRPr lang="en-IN"/>
        </a:p>
      </dgm:t>
    </dgm:pt>
    <dgm:pt modelId="{A7EF0B63-DB74-434B-9C11-B5ED5940AE0D}">
      <dgm:prSet/>
      <dgm:spPr/>
      <dgm:t>
        <a:bodyPr/>
        <a:lstStyle/>
        <a:p>
          <a:pPr marL="179388" indent="-179388">
            <a:buFont typeface="Arial" panose="020B0604020202020204" pitchFamily="34" charset="0"/>
            <a:buChar char="•"/>
          </a:pPr>
          <a:r>
            <a:rPr lang="en-IN" dirty="0"/>
            <a:t>Between 24–36 months: 60% additional tax</a:t>
          </a:r>
        </a:p>
      </dgm:t>
    </dgm:pt>
    <dgm:pt modelId="{8F3D2773-94B6-4CD7-B250-638EDA0AEA62}" type="parTrans" cxnId="{D2D63508-D951-4F8C-BD28-82D8680AB871}">
      <dgm:prSet/>
      <dgm:spPr/>
      <dgm:t>
        <a:bodyPr/>
        <a:lstStyle/>
        <a:p>
          <a:endParaRPr lang="en-IN"/>
        </a:p>
      </dgm:t>
    </dgm:pt>
    <dgm:pt modelId="{E828559D-A0F9-4005-BBA3-D8ED5A088B15}" type="sibTrans" cxnId="{D2D63508-D951-4F8C-BD28-82D8680AB871}">
      <dgm:prSet/>
      <dgm:spPr/>
      <dgm:t>
        <a:bodyPr/>
        <a:lstStyle/>
        <a:p>
          <a:endParaRPr lang="en-IN"/>
        </a:p>
      </dgm:t>
    </dgm:pt>
    <dgm:pt modelId="{FDB3B7DE-0309-43D1-B5A3-484FFFE05DE3}">
      <dgm:prSet/>
      <dgm:spPr/>
      <dgm:t>
        <a:bodyPr/>
        <a:lstStyle/>
        <a:p>
          <a:pPr marL="179388" indent="-179388"/>
          <a:r>
            <a:rPr lang="en-IN" dirty="0"/>
            <a:t>Between 36–48 months: 70% additional tax</a:t>
          </a:r>
        </a:p>
      </dgm:t>
    </dgm:pt>
    <dgm:pt modelId="{B05BC549-91DA-4D8A-9827-E0F807F37A7A}" type="parTrans" cxnId="{6EA7AFFD-B377-4601-A3DD-E1F196303874}">
      <dgm:prSet/>
      <dgm:spPr/>
      <dgm:t>
        <a:bodyPr/>
        <a:lstStyle/>
        <a:p>
          <a:endParaRPr lang="en-IN"/>
        </a:p>
      </dgm:t>
    </dgm:pt>
    <dgm:pt modelId="{B5935C21-4BE1-46E0-B673-E71D57C24434}" type="sibTrans" cxnId="{6EA7AFFD-B377-4601-A3DD-E1F196303874}">
      <dgm:prSet/>
      <dgm:spPr/>
      <dgm:t>
        <a:bodyPr/>
        <a:lstStyle/>
        <a:p>
          <a:endParaRPr lang="en-IN"/>
        </a:p>
      </dgm:t>
    </dgm:pt>
    <dgm:pt modelId="{2D37F566-34EF-46C2-9B6A-9AFD295F7AEE}">
      <dgm:prSet phldrT="[Text]" custT="1"/>
      <dgm:spPr/>
      <dgm:t>
        <a:bodyPr/>
        <a:lstStyle/>
        <a:p>
          <a:pPr>
            <a:buFont typeface="Arial" panose="020B0604020202020204" pitchFamily="34" charset="0"/>
            <a:buChar char="•"/>
          </a:pPr>
          <a:r>
            <a:rPr lang="en-IN" sz="1600" kern="1200" dirty="0">
              <a:solidFill>
                <a:srgbClr val="374C81">
                  <a:hueOff val="0"/>
                  <a:satOff val="0"/>
                  <a:lumOff val="0"/>
                  <a:alphaOff val="0"/>
                </a:srgbClr>
              </a:solidFill>
              <a:latin typeface="Century Gothic"/>
              <a:ea typeface="+mn-ea"/>
              <a:cs typeface="+mn-cs"/>
            </a:rPr>
            <a:t>Both filers and non-filers of original ITR</a:t>
          </a:r>
        </a:p>
      </dgm:t>
    </dgm:pt>
    <dgm:pt modelId="{DA0F5300-E64F-4EB9-BEFB-11D811AFF151}" type="parTrans" cxnId="{AF7B85F0-D4EC-417F-B298-7FF8C049B9C3}">
      <dgm:prSet/>
      <dgm:spPr/>
      <dgm:t>
        <a:bodyPr/>
        <a:lstStyle/>
        <a:p>
          <a:endParaRPr lang="en-IN"/>
        </a:p>
      </dgm:t>
    </dgm:pt>
    <dgm:pt modelId="{E4BE717E-23B3-4E48-8528-27B14EA79B7B}" type="sibTrans" cxnId="{AF7B85F0-D4EC-417F-B298-7FF8C049B9C3}">
      <dgm:prSet/>
      <dgm:spPr/>
      <dgm:t>
        <a:bodyPr/>
        <a:lstStyle/>
        <a:p>
          <a:endParaRPr lang="en-IN"/>
        </a:p>
      </dgm:t>
    </dgm:pt>
    <dgm:pt modelId="{08184E54-76F5-4932-9963-A6DD4D01C8B8}">
      <dgm:prSet phldrT="[Text]" custT="1"/>
      <dgm:spPr/>
      <dgm:t>
        <a:bodyPr/>
        <a:lstStyle/>
        <a:p>
          <a:pPr>
            <a:buFont typeface="Arial" panose="020B0604020202020204" pitchFamily="34" charset="0"/>
            <a:buChar char="•"/>
          </a:pPr>
          <a:r>
            <a:rPr lang="en-IN" sz="1600" kern="1200" dirty="0">
              <a:solidFill>
                <a:srgbClr val="374C81">
                  <a:hueOff val="0"/>
                  <a:satOff val="0"/>
                  <a:lumOff val="0"/>
                  <a:alphaOff val="0"/>
                </a:srgbClr>
              </a:solidFill>
              <a:latin typeface="Century Gothic"/>
              <a:ea typeface="+mn-ea"/>
              <a:cs typeface="+mn-cs"/>
            </a:rPr>
            <a:t>Cannot be used to claim refunds or reduce tax liability</a:t>
          </a:r>
        </a:p>
      </dgm:t>
    </dgm:pt>
    <dgm:pt modelId="{C6815D01-EEE6-4AAF-AEA1-468B3AFF814E}" type="parTrans" cxnId="{080538B8-8F83-4E41-92B2-C032DA39CCCC}">
      <dgm:prSet/>
      <dgm:spPr/>
      <dgm:t>
        <a:bodyPr/>
        <a:lstStyle/>
        <a:p>
          <a:endParaRPr lang="en-IN"/>
        </a:p>
      </dgm:t>
    </dgm:pt>
    <dgm:pt modelId="{20785AE5-18AD-4C22-A5D0-5BFAEDADADA5}" type="sibTrans" cxnId="{080538B8-8F83-4E41-92B2-C032DA39CCCC}">
      <dgm:prSet/>
      <dgm:spPr/>
      <dgm:t>
        <a:bodyPr/>
        <a:lstStyle/>
        <a:p>
          <a:endParaRPr lang="en-IN"/>
        </a:p>
      </dgm:t>
    </dgm:pt>
    <dgm:pt modelId="{557591B1-309E-4C95-8003-F94818ED1CBE}">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IN" sz="1400" kern="1200" dirty="0">
              <a:solidFill>
                <a:srgbClr val="374C81">
                  <a:hueOff val="0"/>
                  <a:satOff val="0"/>
                  <a:lumOff val="0"/>
                  <a:alphaOff val="0"/>
                </a:srgbClr>
              </a:solidFill>
              <a:latin typeface="Century Gothic"/>
              <a:ea typeface="+mn-ea"/>
              <a:cs typeface="+mn-cs"/>
            </a:rPr>
            <a:t>Example: FY 2024-25 → AY 2025-26</a:t>
          </a:r>
        </a:p>
      </dgm:t>
    </dgm:pt>
    <dgm:pt modelId="{6E363B71-7279-4B8C-8346-E801E6CEF88B}" type="parTrans" cxnId="{C1BD279F-A7E7-4325-AED2-C8069E1B9334}">
      <dgm:prSet/>
      <dgm:spPr/>
      <dgm:t>
        <a:bodyPr/>
        <a:lstStyle/>
        <a:p>
          <a:endParaRPr lang="en-IN"/>
        </a:p>
      </dgm:t>
    </dgm:pt>
    <dgm:pt modelId="{EC161DE8-A68B-4EE2-84DE-F4357E54F3BC}" type="sibTrans" cxnId="{C1BD279F-A7E7-4325-AED2-C8069E1B9334}">
      <dgm:prSet/>
      <dgm:spPr/>
      <dgm:t>
        <a:bodyPr/>
        <a:lstStyle/>
        <a:p>
          <a:endParaRPr lang="en-IN"/>
        </a:p>
      </dgm:t>
    </dgm:pt>
    <dgm:pt modelId="{649C5C43-3A75-4AD2-968C-1DF9BA7AD248}">
      <dgm:prSet custT="1"/>
      <dgm:spPr/>
      <dgm:t>
        <a:bodyPr/>
        <a:lstStyle/>
        <a:p>
          <a:pPr marL="452438" lvl="1" indent="-171450" algn="l" defTabSz="711200">
            <a:lnSpc>
              <a:spcPct val="90000"/>
            </a:lnSpc>
            <a:spcBef>
              <a:spcPct val="0"/>
            </a:spcBef>
            <a:spcAft>
              <a:spcPct val="15000"/>
            </a:spcAft>
            <a:buFont typeface="Courier New" panose="02070309020205020404" pitchFamily="49" charset="0"/>
            <a:buChar char="o"/>
          </a:pPr>
          <a:r>
            <a:rPr lang="en-IN" sz="1400" kern="1200" dirty="0">
              <a:solidFill>
                <a:srgbClr val="374C81">
                  <a:hueOff val="0"/>
                  <a:satOff val="0"/>
                  <a:lumOff val="0"/>
                  <a:alphaOff val="0"/>
                </a:srgbClr>
              </a:solidFill>
              <a:latin typeface="Century Gothic"/>
              <a:ea typeface="+mn-ea"/>
              <a:cs typeface="+mn-cs"/>
            </a:rPr>
            <a:t>ITR-U filing: April 1, 2026 to March 31, 2030</a:t>
          </a:r>
        </a:p>
      </dgm:t>
    </dgm:pt>
    <dgm:pt modelId="{8ABE41F9-F128-409D-B37B-52E6AFF17FA2}" type="parTrans" cxnId="{6E510B32-6DFA-44CB-BA26-82F4F0334713}">
      <dgm:prSet/>
      <dgm:spPr/>
      <dgm:t>
        <a:bodyPr/>
        <a:lstStyle/>
        <a:p>
          <a:endParaRPr lang="en-IN"/>
        </a:p>
      </dgm:t>
    </dgm:pt>
    <dgm:pt modelId="{CB585469-0A49-4EB3-9CC2-E57F3F8BEC22}" type="sibTrans" cxnId="{6E510B32-6DFA-44CB-BA26-82F4F0334713}">
      <dgm:prSet/>
      <dgm:spPr/>
      <dgm:t>
        <a:bodyPr/>
        <a:lstStyle/>
        <a:p>
          <a:endParaRPr lang="en-IN"/>
        </a:p>
      </dgm:t>
    </dgm:pt>
    <dgm:pt modelId="{411D6097-B1B2-4FB5-92F7-A8CF14304330}">
      <dgm:prSet phldrT="[Text]" custT="1"/>
      <dgm:spPr/>
      <dgm:t>
        <a:bodyPr/>
        <a:lstStyle/>
        <a:p>
          <a:pPr marL="273050" lvl="1" indent="-273050" algn="l" defTabSz="488950">
            <a:lnSpc>
              <a:spcPct val="90000"/>
            </a:lnSpc>
            <a:spcBef>
              <a:spcPct val="0"/>
            </a:spcBef>
            <a:spcAft>
              <a:spcPct val="15000"/>
            </a:spcAft>
          </a:pPr>
          <a:r>
            <a:rPr lang="en-US" sz="1400" kern="1200" dirty="0"/>
            <a:t>This means you can now file updated ITRs for assessment years 2021-22, 2022-23, 2023-24, and 2024-25.</a:t>
          </a:r>
          <a:endParaRPr lang="en-IN" sz="1400" kern="1200" dirty="0"/>
        </a:p>
      </dgm:t>
    </dgm:pt>
    <dgm:pt modelId="{2E775ACC-A88E-4B06-ACFE-AFBDC560C901}" type="sibTrans" cxnId="{FAEF9B94-A230-4515-B4FE-599F558C87BE}">
      <dgm:prSet/>
      <dgm:spPr/>
      <dgm:t>
        <a:bodyPr/>
        <a:lstStyle/>
        <a:p>
          <a:endParaRPr lang="en-IN"/>
        </a:p>
      </dgm:t>
    </dgm:pt>
    <dgm:pt modelId="{0DA54FC0-625A-4F24-8289-A3E8D8A4F371}" type="parTrans" cxnId="{FAEF9B94-A230-4515-B4FE-599F558C87BE}">
      <dgm:prSet/>
      <dgm:spPr/>
      <dgm:t>
        <a:bodyPr/>
        <a:lstStyle/>
        <a:p>
          <a:endParaRPr lang="en-IN"/>
        </a:p>
      </dgm:t>
    </dgm:pt>
    <dgm:pt modelId="{50DC875C-1979-4F0F-96BB-220FA6BFC370}" type="pres">
      <dgm:prSet presAssocID="{2FBB2FB4-9536-4A86-8501-61799981C054}" presName="Name0" presStyleCnt="0">
        <dgm:presLayoutVars>
          <dgm:dir/>
          <dgm:animLvl val="lvl"/>
          <dgm:resizeHandles val="exact"/>
        </dgm:presLayoutVars>
      </dgm:prSet>
      <dgm:spPr/>
    </dgm:pt>
    <dgm:pt modelId="{84686E26-BE59-4913-A725-33B1FA6A73F5}" type="pres">
      <dgm:prSet presAssocID="{7C442015-6FB0-4091-92C9-5B4D414DBF70}" presName="linNode" presStyleCnt="0"/>
      <dgm:spPr/>
    </dgm:pt>
    <dgm:pt modelId="{38E0AD23-BBE1-4084-8CE6-99A0D7F09B20}" type="pres">
      <dgm:prSet presAssocID="{7C442015-6FB0-4091-92C9-5B4D414DBF70}" presName="parentText" presStyleLbl="node1" presStyleIdx="0" presStyleCnt="4">
        <dgm:presLayoutVars>
          <dgm:chMax val="1"/>
          <dgm:bulletEnabled val="1"/>
        </dgm:presLayoutVars>
      </dgm:prSet>
      <dgm:spPr/>
    </dgm:pt>
    <dgm:pt modelId="{C1A3CE9D-7EB1-4480-8AAA-E5D02238C2AB}" type="pres">
      <dgm:prSet presAssocID="{7C442015-6FB0-4091-92C9-5B4D414DBF70}" presName="descendantText" presStyleLbl="alignAccFollowNode1" presStyleIdx="0" presStyleCnt="4">
        <dgm:presLayoutVars>
          <dgm:bulletEnabled val="1"/>
        </dgm:presLayoutVars>
      </dgm:prSet>
      <dgm:spPr/>
    </dgm:pt>
    <dgm:pt modelId="{71DFEFEA-A0D5-4461-93EF-1AD025DDB193}" type="pres">
      <dgm:prSet presAssocID="{ECE4613A-E304-442D-A6E9-D351B9A8F6BA}" presName="sp" presStyleCnt="0"/>
      <dgm:spPr/>
    </dgm:pt>
    <dgm:pt modelId="{E9242C79-5E52-4EC9-B1BA-52A74FB8D5E8}" type="pres">
      <dgm:prSet presAssocID="{0839ADBB-0FB7-45BE-A7AD-83452CCFE168}" presName="linNode" presStyleCnt="0"/>
      <dgm:spPr/>
    </dgm:pt>
    <dgm:pt modelId="{1150ADF0-57E4-4637-A54F-493BD7C192C9}" type="pres">
      <dgm:prSet presAssocID="{0839ADBB-0FB7-45BE-A7AD-83452CCFE168}" presName="parentText" presStyleLbl="node1" presStyleIdx="1" presStyleCnt="4">
        <dgm:presLayoutVars>
          <dgm:chMax val="1"/>
          <dgm:bulletEnabled val="1"/>
        </dgm:presLayoutVars>
      </dgm:prSet>
      <dgm:spPr/>
    </dgm:pt>
    <dgm:pt modelId="{10F6DAA5-76B3-4988-A2FF-1412C5314A07}" type="pres">
      <dgm:prSet presAssocID="{0839ADBB-0FB7-45BE-A7AD-83452CCFE168}" presName="descendantText" presStyleLbl="alignAccFollowNode1" presStyleIdx="1" presStyleCnt="4">
        <dgm:presLayoutVars>
          <dgm:bulletEnabled val="1"/>
        </dgm:presLayoutVars>
      </dgm:prSet>
      <dgm:spPr/>
    </dgm:pt>
    <dgm:pt modelId="{6629D987-E6C4-4E93-8C82-D5E5DBDDC279}" type="pres">
      <dgm:prSet presAssocID="{AE26BDC8-6901-493F-8BB9-234D86037C32}" presName="sp" presStyleCnt="0"/>
      <dgm:spPr/>
    </dgm:pt>
    <dgm:pt modelId="{4C27F448-B8BF-4B74-A73C-7851500F495B}" type="pres">
      <dgm:prSet presAssocID="{8B70072D-B8B4-4F1F-A866-F39D6AEFCDB1}" presName="linNode" presStyleCnt="0"/>
      <dgm:spPr/>
    </dgm:pt>
    <dgm:pt modelId="{1B6C456B-E26E-437F-B8E5-B705E18079D4}" type="pres">
      <dgm:prSet presAssocID="{8B70072D-B8B4-4F1F-A866-F39D6AEFCDB1}" presName="parentText" presStyleLbl="node1" presStyleIdx="2" presStyleCnt="4">
        <dgm:presLayoutVars>
          <dgm:chMax val="1"/>
          <dgm:bulletEnabled val="1"/>
        </dgm:presLayoutVars>
      </dgm:prSet>
      <dgm:spPr/>
    </dgm:pt>
    <dgm:pt modelId="{5DD023EF-DAFA-41F8-B6FC-A944B7EC66DC}" type="pres">
      <dgm:prSet presAssocID="{8B70072D-B8B4-4F1F-A866-F39D6AEFCDB1}" presName="descendantText" presStyleLbl="alignAccFollowNode1" presStyleIdx="2" presStyleCnt="4">
        <dgm:presLayoutVars>
          <dgm:bulletEnabled val="1"/>
        </dgm:presLayoutVars>
      </dgm:prSet>
      <dgm:spPr/>
    </dgm:pt>
    <dgm:pt modelId="{F2D84A54-3088-4490-A7A9-F716F0A8B8CF}" type="pres">
      <dgm:prSet presAssocID="{22F2E2E1-B69D-438D-9A04-63B70875D6A5}" presName="sp" presStyleCnt="0"/>
      <dgm:spPr/>
    </dgm:pt>
    <dgm:pt modelId="{C19D8CDE-07AA-41AB-AF08-C7E53E801FD4}" type="pres">
      <dgm:prSet presAssocID="{E9F7AFA0-666D-47FD-8E7F-982B78CEDC26}" presName="linNode" presStyleCnt="0"/>
      <dgm:spPr/>
    </dgm:pt>
    <dgm:pt modelId="{058B501D-EDAF-4A54-9E94-DD08B15FC914}" type="pres">
      <dgm:prSet presAssocID="{E9F7AFA0-666D-47FD-8E7F-982B78CEDC26}" presName="parentText" presStyleLbl="node1" presStyleIdx="3" presStyleCnt="4">
        <dgm:presLayoutVars>
          <dgm:chMax val="1"/>
          <dgm:bulletEnabled val="1"/>
        </dgm:presLayoutVars>
      </dgm:prSet>
      <dgm:spPr/>
    </dgm:pt>
    <dgm:pt modelId="{B822674D-8AEE-48D7-921A-C2287B775025}" type="pres">
      <dgm:prSet presAssocID="{E9F7AFA0-666D-47FD-8E7F-982B78CEDC26}" presName="descendantText" presStyleLbl="alignAccFollowNode1" presStyleIdx="3" presStyleCnt="4">
        <dgm:presLayoutVars>
          <dgm:bulletEnabled val="1"/>
        </dgm:presLayoutVars>
      </dgm:prSet>
      <dgm:spPr/>
    </dgm:pt>
  </dgm:ptLst>
  <dgm:cxnLst>
    <dgm:cxn modelId="{9F97AA00-875F-45D5-B86F-426C8AF2189B}" srcId="{2FBB2FB4-9536-4A86-8501-61799981C054}" destId="{8B70072D-B8B4-4F1F-A866-F39D6AEFCDB1}" srcOrd="2" destOrd="0" parTransId="{BBB1AD2A-2F84-4F87-8D53-D44272B74EF7}" sibTransId="{22F2E2E1-B69D-438D-9A04-63B70875D6A5}"/>
    <dgm:cxn modelId="{22899807-4C90-4ACF-A3C4-C8CD69F790D9}" srcId="{7C442015-6FB0-4091-92C9-5B4D414DBF70}" destId="{966FDFCC-E0F0-4F05-94A3-67BC6088B0E2}" srcOrd="0" destOrd="0" parTransId="{66533AEF-75A4-4444-8AC0-292211D13C7F}" sibTransId="{4E92471F-6BC9-4BC8-809F-648835DCCC07}"/>
    <dgm:cxn modelId="{D2D63508-D951-4F8C-BD28-82D8680AB871}" srcId="{E9F7AFA0-666D-47FD-8E7F-982B78CEDC26}" destId="{A7EF0B63-DB74-434B-9C11-B5ED5940AE0D}" srcOrd="2" destOrd="0" parTransId="{8F3D2773-94B6-4CD7-B250-638EDA0AEA62}" sibTransId="{E828559D-A0F9-4005-BBA3-D8ED5A088B15}"/>
    <dgm:cxn modelId="{B2F9EC10-6B1B-469A-8981-16A46E245C31}" type="presOf" srcId="{966FDFCC-E0F0-4F05-94A3-67BC6088B0E2}" destId="{C1A3CE9D-7EB1-4480-8AAA-E5D02238C2AB}" srcOrd="0" destOrd="0" presId="urn:microsoft.com/office/officeart/2005/8/layout/vList5"/>
    <dgm:cxn modelId="{67894511-6B63-4752-B1E5-A177FFF07D43}" type="presOf" srcId="{FDB3B7DE-0309-43D1-B5A3-484FFFE05DE3}" destId="{B822674D-8AEE-48D7-921A-C2287B775025}" srcOrd="0" destOrd="3" presId="urn:microsoft.com/office/officeart/2005/8/layout/vList5"/>
    <dgm:cxn modelId="{81AEBC1F-AFD7-428F-9DD0-5C12895F4138}" type="presOf" srcId="{06374EBD-D9E0-4A57-9AF0-1ABE0A708708}" destId="{B822674D-8AEE-48D7-921A-C2287B775025}" srcOrd="0" destOrd="0" presId="urn:microsoft.com/office/officeart/2005/8/layout/vList5"/>
    <dgm:cxn modelId="{DB70FF28-980B-4061-8227-4EBBE6ADF73D}" type="presOf" srcId="{08184E54-76F5-4932-9963-A6DD4D01C8B8}" destId="{10F6DAA5-76B3-4988-A2FF-1412C5314A07}" srcOrd="0" destOrd="2" presId="urn:microsoft.com/office/officeart/2005/8/layout/vList5"/>
    <dgm:cxn modelId="{6E510B32-6DFA-44CB-BA26-82F4F0334713}" srcId="{557591B1-309E-4C95-8003-F94818ED1CBE}" destId="{649C5C43-3A75-4AD2-968C-1DF9BA7AD248}" srcOrd="0" destOrd="0" parTransId="{8ABE41F9-F128-409D-B37B-52E6AFF17FA2}" sibTransId="{CB585469-0A49-4EB3-9CC2-E57F3F8BEC22}"/>
    <dgm:cxn modelId="{8DAD2E34-F271-4853-96FB-E408E5328876}" type="presOf" srcId="{2D37F566-34EF-46C2-9B6A-9AFD295F7AEE}" destId="{10F6DAA5-76B3-4988-A2FF-1412C5314A07}" srcOrd="0" destOrd="1" presId="urn:microsoft.com/office/officeart/2005/8/layout/vList5"/>
    <dgm:cxn modelId="{C424F93F-ED86-4931-871B-F66E88721B7A}" type="presOf" srcId="{C5F514E9-2FF7-40A4-9645-23FB26000C7D}" destId="{10F6DAA5-76B3-4988-A2FF-1412C5314A07}" srcOrd="0" destOrd="0" presId="urn:microsoft.com/office/officeart/2005/8/layout/vList5"/>
    <dgm:cxn modelId="{07A10E5E-CA6E-4843-B305-B660341E855A}" type="presOf" srcId="{557591B1-309E-4C95-8003-F94818ED1CBE}" destId="{5DD023EF-DAFA-41F8-B6FC-A944B7EC66DC}" srcOrd="0" destOrd="1" presId="urn:microsoft.com/office/officeart/2005/8/layout/vList5"/>
    <dgm:cxn modelId="{5E24B06E-602A-48A7-BE55-F28120C7D5B7}" type="presOf" srcId="{7C442015-6FB0-4091-92C9-5B4D414DBF70}" destId="{38E0AD23-BBE1-4084-8CE6-99A0D7F09B20}" srcOrd="0" destOrd="0" presId="urn:microsoft.com/office/officeart/2005/8/layout/vList5"/>
    <dgm:cxn modelId="{D1DDA473-19C0-4DBB-8E77-3F3457BC7506}" type="presOf" srcId="{A7EF0B63-DB74-434B-9C11-B5ED5940AE0D}" destId="{B822674D-8AEE-48D7-921A-C2287B775025}" srcOrd="0" destOrd="2" presId="urn:microsoft.com/office/officeart/2005/8/layout/vList5"/>
    <dgm:cxn modelId="{94A57A57-71A7-47C9-8E75-E68620185726}" srcId="{2FBB2FB4-9536-4A86-8501-61799981C054}" destId="{7C442015-6FB0-4091-92C9-5B4D414DBF70}" srcOrd="0" destOrd="0" parTransId="{CEE850FF-93BF-47D6-A08D-5DDC052D0C40}" sibTransId="{ECE4613A-E304-442D-A6E9-D351B9A8F6BA}"/>
    <dgm:cxn modelId="{80CFCE7E-EDFB-44AA-9EEF-A8EBC93CF3E9}" type="presOf" srcId="{D89BAED3-1367-462E-AE5C-851D238EA60D}" destId="{B822674D-8AEE-48D7-921A-C2287B775025}" srcOrd="0" destOrd="1" presId="urn:microsoft.com/office/officeart/2005/8/layout/vList5"/>
    <dgm:cxn modelId="{C4052C82-4713-47A6-ACCB-58C65BDC921C}" srcId="{E9F7AFA0-666D-47FD-8E7F-982B78CEDC26}" destId="{06374EBD-D9E0-4A57-9AF0-1ABE0A708708}" srcOrd="0" destOrd="0" parTransId="{B7D1191B-F669-4AEA-9C2C-B3C3FB4833D5}" sibTransId="{540D5BB6-0A0C-431A-959D-D2C3F5FA322C}"/>
    <dgm:cxn modelId="{FAEF9B94-A230-4515-B4FE-599F558C87BE}" srcId="{8B70072D-B8B4-4F1F-A866-F39D6AEFCDB1}" destId="{411D6097-B1B2-4FB5-92F7-A8CF14304330}" srcOrd="2" destOrd="0" parTransId="{0DA54FC0-625A-4F24-8289-A3E8D8A4F371}" sibTransId="{2E775ACC-A88E-4B06-ACFE-AFBDC560C901}"/>
    <dgm:cxn modelId="{C2DAF49C-5732-4382-9B37-2E67D611EBE9}" type="presOf" srcId="{8B70072D-B8B4-4F1F-A866-F39D6AEFCDB1}" destId="{1B6C456B-E26E-437F-B8E5-B705E18079D4}" srcOrd="0" destOrd="0" presId="urn:microsoft.com/office/officeart/2005/8/layout/vList5"/>
    <dgm:cxn modelId="{0F09669E-8121-4C44-A481-E59AC277F1E1}" type="presOf" srcId="{E9F7AFA0-666D-47FD-8E7F-982B78CEDC26}" destId="{058B501D-EDAF-4A54-9E94-DD08B15FC914}" srcOrd="0" destOrd="0" presId="urn:microsoft.com/office/officeart/2005/8/layout/vList5"/>
    <dgm:cxn modelId="{C1BD279F-A7E7-4325-AED2-C8069E1B9334}" srcId="{8B70072D-B8B4-4F1F-A866-F39D6AEFCDB1}" destId="{557591B1-309E-4C95-8003-F94818ED1CBE}" srcOrd="1" destOrd="0" parTransId="{6E363B71-7279-4B8C-8346-E801E6CEF88B}" sibTransId="{EC161DE8-A68B-4EE2-84DE-F4357E54F3BC}"/>
    <dgm:cxn modelId="{D5ED9AA5-6859-4EE0-AFDF-A807FE96531D}" srcId="{0839ADBB-0FB7-45BE-A7AD-83452CCFE168}" destId="{C5F514E9-2FF7-40A4-9645-23FB26000C7D}" srcOrd="0" destOrd="0" parTransId="{3E4F97EA-FBE2-42FD-A9F2-EBBF9092357A}" sibTransId="{4063B1B5-F915-48D8-9A62-7AC0A79BB875}"/>
    <dgm:cxn modelId="{E3F9A6A7-0F08-4837-8864-A11DA5708968}" type="presOf" srcId="{0839ADBB-0FB7-45BE-A7AD-83452CCFE168}" destId="{1150ADF0-57E4-4637-A54F-493BD7C192C9}" srcOrd="0" destOrd="0" presId="urn:microsoft.com/office/officeart/2005/8/layout/vList5"/>
    <dgm:cxn modelId="{080538B8-8F83-4E41-92B2-C032DA39CCCC}" srcId="{0839ADBB-0FB7-45BE-A7AD-83452CCFE168}" destId="{08184E54-76F5-4932-9963-A6DD4D01C8B8}" srcOrd="2" destOrd="0" parTransId="{C6815D01-EEE6-4AAF-AEA1-468B3AFF814E}" sibTransId="{20785AE5-18AD-4C22-A5D0-5BFAEDADADA5}"/>
    <dgm:cxn modelId="{2B83BDC6-7F38-428D-A6B5-0B76C10C8352}" srcId="{2FBB2FB4-9536-4A86-8501-61799981C054}" destId="{E9F7AFA0-666D-47FD-8E7F-982B78CEDC26}" srcOrd="3" destOrd="0" parTransId="{775ED2B9-8694-4D79-9055-F2FDB65EA7FD}" sibTransId="{6575756D-1FA4-4FD0-9D24-5034C98E2969}"/>
    <dgm:cxn modelId="{C80279C7-3E22-447C-B7D7-7840E8F5DB96}" type="presOf" srcId="{411D6097-B1B2-4FB5-92F7-A8CF14304330}" destId="{5DD023EF-DAFA-41F8-B6FC-A944B7EC66DC}" srcOrd="0" destOrd="3" presId="urn:microsoft.com/office/officeart/2005/8/layout/vList5"/>
    <dgm:cxn modelId="{C2795FCA-C75F-4760-B037-7BF0C8E47223}" srcId="{E9F7AFA0-666D-47FD-8E7F-982B78CEDC26}" destId="{D89BAED3-1367-462E-AE5C-851D238EA60D}" srcOrd="1" destOrd="0" parTransId="{E193E03E-FEBF-475A-A1B3-363F48D42993}" sibTransId="{BCBE7D60-599C-4C50-9D54-D25B5C6A0D33}"/>
    <dgm:cxn modelId="{D104B0CE-128E-4623-97DF-016D392E9140}" srcId="{8B70072D-B8B4-4F1F-A866-F39D6AEFCDB1}" destId="{2F4B8FE9-00EF-4F45-BB70-E34564F52F94}" srcOrd="0" destOrd="0" parTransId="{8E173EB0-36BB-4089-B517-70EF7D8A37EE}" sibTransId="{ED65512E-7D2C-470B-BF99-637C5BB6B306}"/>
    <dgm:cxn modelId="{EF04E6CE-4479-4BB8-AA34-C79C5585BB69}" srcId="{2FBB2FB4-9536-4A86-8501-61799981C054}" destId="{0839ADBB-0FB7-45BE-A7AD-83452CCFE168}" srcOrd="1" destOrd="0" parTransId="{C7EC1DD8-0ECA-4ADA-AB8B-4EFB09114208}" sibTransId="{AE26BDC8-6901-493F-8BB9-234D86037C32}"/>
    <dgm:cxn modelId="{9F4760DA-D2CE-45CA-82F6-F912108880A5}" type="presOf" srcId="{2F4B8FE9-00EF-4F45-BB70-E34564F52F94}" destId="{5DD023EF-DAFA-41F8-B6FC-A944B7EC66DC}" srcOrd="0" destOrd="0" presId="urn:microsoft.com/office/officeart/2005/8/layout/vList5"/>
    <dgm:cxn modelId="{B207FDDA-520D-4D9F-8FEF-68D1C7749CCD}" type="presOf" srcId="{649C5C43-3A75-4AD2-968C-1DF9BA7AD248}" destId="{5DD023EF-DAFA-41F8-B6FC-A944B7EC66DC}" srcOrd="0" destOrd="2" presId="urn:microsoft.com/office/officeart/2005/8/layout/vList5"/>
    <dgm:cxn modelId="{AF7B85F0-D4EC-417F-B298-7FF8C049B9C3}" srcId="{0839ADBB-0FB7-45BE-A7AD-83452CCFE168}" destId="{2D37F566-34EF-46C2-9B6A-9AFD295F7AEE}" srcOrd="1" destOrd="0" parTransId="{DA0F5300-E64F-4EB9-BEFB-11D811AFF151}" sibTransId="{E4BE717E-23B3-4E48-8528-27B14EA79B7B}"/>
    <dgm:cxn modelId="{1BC7DBF1-BE29-4066-AC32-AFC926B5EDFF}" type="presOf" srcId="{2FBB2FB4-9536-4A86-8501-61799981C054}" destId="{50DC875C-1979-4F0F-96BB-220FA6BFC370}" srcOrd="0" destOrd="0" presId="urn:microsoft.com/office/officeart/2005/8/layout/vList5"/>
    <dgm:cxn modelId="{6EA7AFFD-B377-4601-A3DD-E1F196303874}" srcId="{E9F7AFA0-666D-47FD-8E7F-982B78CEDC26}" destId="{FDB3B7DE-0309-43D1-B5A3-484FFFE05DE3}" srcOrd="3" destOrd="0" parTransId="{B05BC549-91DA-4D8A-9827-E0F807F37A7A}" sibTransId="{B5935C21-4BE1-46E0-B673-E71D57C24434}"/>
    <dgm:cxn modelId="{A513C5F3-BD56-41EA-A5E3-88D5249FB49D}" type="presParOf" srcId="{50DC875C-1979-4F0F-96BB-220FA6BFC370}" destId="{84686E26-BE59-4913-A725-33B1FA6A73F5}" srcOrd="0" destOrd="0" presId="urn:microsoft.com/office/officeart/2005/8/layout/vList5"/>
    <dgm:cxn modelId="{6373582A-FDBD-4DC7-AB07-7DF2AB768705}" type="presParOf" srcId="{84686E26-BE59-4913-A725-33B1FA6A73F5}" destId="{38E0AD23-BBE1-4084-8CE6-99A0D7F09B20}" srcOrd="0" destOrd="0" presId="urn:microsoft.com/office/officeart/2005/8/layout/vList5"/>
    <dgm:cxn modelId="{8B72015F-3865-4EDC-BB95-74AF8D0A206F}" type="presParOf" srcId="{84686E26-BE59-4913-A725-33B1FA6A73F5}" destId="{C1A3CE9D-7EB1-4480-8AAA-E5D02238C2AB}" srcOrd="1" destOrd="0" presId="urn:microsoft.com/office/officeart/2005/8/layout/vList5"/>
    <dgm:cxn modelId="{54092CF2-6EE0-455A-B8CD-C39839DD0E82}" type="presParOf" srcId="{50DC875C-1979-4F0F-96BB-220FA6BFC370}" destId="{71DFEFEA-A0D5-4461-93EF-1AD025DDB193}" srcOrd="1" destOrd="0" presId="urn:microsoft.com/office/officeart/2005/8/layout/vList5"/>
    <dgm:cxn modelId="{CE230C12-3729-4EA8-A9CD-EE2F4295CAF3}" type="presParOf" srcId="{50DC875C-1979-4F0F-96BB-220FA6BFC370}" destId="{E9242C79-5E52-4EC9-B1BA-52A74FB8D5E8}" srcOrd="2" destOrd="0" presId="urn:microsoft.com/office/officeart/2005/8/layout/vList5"/>
    <dgm:cxn modelId="{A13B3440-8830-47AB-97A0-9C89748788EA}" type="presParOf" srcId="{E9242C79-5E52-4EC9-B1BA-52A74FB8D5E8}" destId="{1150ADF0-57E4-4637-A54F-493BD7C192C9}" srcOrd="0" destOrd="0" presId="urn:microsoft.com/office/officeart/2005/8/layout/vList5"/>
    <dgm:cxn modelId="{C432FCC1-960B-4D58-B59F-2DD5BC1DCBA8}" type="presParOf" srcId="{E9242C79-5E52-4EC9-B1BA-52A74FB8D5E8}" destId="{10F6DAA5-76B3-4988-A2FF-1412C5314A07}" srcOrd="1" destOrd="0" presId="urn:microsoft.com/office/officeart/2005/8/layout/vList5"/>
    <dgm:cxn modelId="{FC56663E-B888-4F92-9A25-A0FDD7F29505}" type="presParOf" srcId="{50DC875C-1979-4F0F-96BB-220FA6BFC370}" destId="{6629D987-E6C4-4E93-8C82-D5E5DBDDC279}" srcOrd="3" destOrd="0" presId="urn:microsoft.com/office/officeart/2005/8/layout/vList5"/>
    <dgm:cxn modelId="{5F32AD2B-BF37-41C5-B32B-C87678C21BED}" type="presParOf" srcId="{50DC875C-1979-4F0F-96BB-220FA6BFC370}" destId="{4C27F448-B8BF-4B74-A73C-7851500F495B}" srcOrd="4" destOrd="0" presId="urn:microsoft.com/office/officeart/2005/8/layout/vList5"/>
    <dgm:cxn modelId="{E4FEDF24-0169-451A-BC98-FABB179434CF}" type="presParOf" srcId="{4C27F448-B8BF-4B74-A73C-7851500F495B}" destId="{1B6C456B-E26E-437F-B8E5-B705E18079D4}" srcOrd="0" destOrd="0" presId="urn:microsoft.com/office/officeart/2005/8/layout/vList5"/>
    <dgm:cxn modelId="{8D481AF9-EFBA-4B6E-BCC4-D42E2F21B5A1}" type="presParOf" srcId="{4C27F448-B8BF-4B74-A73C-7851500F495B}" destId="{5DD023EF-DAFA-41F8-B6FC-A944B7EC66DC}" srcOrd="1" destOrd="0" presId="urn:microsoft.com/office/officeart/2005/8/layout/vList5"/>
    <dgm:cxn modelId="{40595500-7C16-49D5-A425-F8F457F3C970}" type="presParOf" srcId="{50DC875C-1979-4F0F-96BB-220FA6BFC370}" destId="{F2D84A54-3088-4490-A7A9-F716F0A8B8CF}" srcOrd="5" destOrd="0" presId="urn:microsoft.com/office/officeart/2005/8/layout/vList5"/>
    <dgm:cxn modelId="{FB05BCC0-5312-4612-AF55-B92E965B9798}" type="presParOf" srcId="{50DC875C-1979-4F0F-96BB-220FA6BFC370}" destId="{C19D8CDE-07AA-41AB-AF08-C7E53E801FD4}" srcOrd="6" destOrd="0" presId="urn:microsoft.com/office/officeart/2005/8/layout/vList5"/>
    <dgm:cxn modelId="{B08B8649-5382-4769-BF4A-981521D5715F}" type="presParOf" srcId="{C19D8CDE-07AA-41AB-AF08-C7E53E801FD4}" destId="{058B501D-EDAF-4A54-9E94-DD08B15FC914}" srcOrd="0" destOrd="0" presId="urn:microsoft.com/office/officeart/2005/8/layout/vList5"/>
    <dgm:cxn modelId="{12B0F11D-FEF8-48A4-8815-32EEB56475AE}" type="presParOf" srcId="{C19D8CDE-07AA-41AB-AF08-C7E53E801FD4}" destId="{B822674D-8AEE-48D7-921A-C2287B77502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3474A-4E9E-4B49-A6AD-C87DF235E8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CA783038-C405-4E73-BA60-1E29E9A3AEC0}">
      <dgm:prSet phldrT="[Text]"/>
      <dgm:spPr/>
      <dgm:t>
        <a:bodyPr/>
        <a:lstStyle/>
        <a:p>
          <a:r>
            <a:rPr lang="en-IN" dirty="0">
              <a:latin typeface="Aptos" panose="020B0004020202020204" pitchFamily="34" charset="0"/>
            </a:rPr>
            <a:t>Applicable</a:t>
          </a:r>
        </a:p>
      </dgm:t>
    </dgm:pt>
    <dgm:pt modelId="{CB6531A9-2A61-4938-81A5-848323477314}" type="parTrans" cxnId="{93812774-5186-4528-962C-61CC0EBE1DC3}">
      <dgm:prSet/>
      <dgm:spPr/>
      <dgm:t>
        <a:bodyPr/>
        <a:lstStyle/>
        <a:p>
          <a:endParaRPr lang="en-IN">
            <a:latin typeface="Aptos" panose="020B0004020202020204" pitchFamily="34" charset="0"/>
          </a:endParaRPr>
        </a:p>
      </dgm:t>
    </dgm:pt>
    <dgm:pt modelId="{4514BD6E-AA04-4CF7-B586-3533A11623AF}" type="sibTrans" cxnId="{93812774-5186-4528-962C-61CC0EBE1DC3}">
      <dgm:prSet/>
      <dgm:spPr/>
      <dgm:t>
        <a:bodyPr/>
        <a:lstStyle/>
        <a:p>
          <a:endParaRPr lang="en-IN">
            <a:latin typeface="Aptos" panose="020B0004020202020204" pitchFamily="34" charset="0"/>
          </a:endParaRPr>
        </a:p>
      </dgm:t>
    </dgm:pt>
    <dgm:pt modelId="{191EA9F7-A50B-4ADC-8737-21716CE4BF0A}">
      <dgm:prSet/>
      <dgm:spPr/>
      <dgm:t>
        <a:bodyPr/>
        <a:lstStyle/>
        <a:p>
          <a:r>
            <a:rPr lang="en-IN" dirty="0">
              <a:latin typeface="Aptos" panose="020B0004020202020204" pitchFamily="34" charset="0"/>
            </a:rPr>
            <a:t>Not Applicable</a:t>
          </a:r>
        </a:p>
      </dgm:t>
    </dgm:pt>
    <dgm:pt modelId="{C25D5E87-D520-44D1-BCF2-420CA3E1F261}" type="parTrans" cxnId="{4B3263F3-E216-448D-A50A-E465B6ECDF3C}">
      <dgm:prSet/>
      <dgm:spPr/>
      <dgm:t>
        <a:bodyPr/>
        <a:lstStyle/>
        <a:p>
          <a:endParaRPr lang="en-IN">
            <a:latin typeface="Aptos" panose="020B0004020202020204" pitchFamily="34" charset="0"/>
          </a:endParaRPr>
        </a:p>
      </dgm:t>
    </dgm:pt>
    <dgm:pt modelId="{E9A36219-0DA2-4BF0-B840-60981D564B97}" type="sibTrans" cxnId="{4B3263F3-E216-448D-A50A-E465B6ECDF3C}">
      <dgm:prSet/>
      <dgm:spPr/>
      <dgm:t>
        <a:bodyPr/>
        <a:lstStyle/>
        <a:p>
          <a:endParaRPr lang="en-IN">
            <a:latin typeface="Aptos" panose="020B0004020202020204" pitchFamily="34" charset="0"/>
          </a:endParaRPr>
        </a:p>
      </dgm:t>
    </dgm:pt>
    <dgm:pt modelId="{E3CDC046-F5B5-4480-A271-57EC778B25E4}">
      <dgm:prSet phldrT="[Text]"/>
      <dgm:spPr/>
      <dgm:t>
        <a:bodyPr/>
        <a:lstStyle/>
        <a:p>
          <a:pPr marL="180975" indent="-180975" algn="just">
            <a:buFont typeface="Arial" panose="020B0604020202020204" pitchFamily="34" charset="0"/>
            <a:buChar char="•"/>
          </a:pPr>
          <a:r>
            <a:rPr lang="en-US" b="0" dirty="0">
              <a:latin typeface="Aptos" panose="020B0004020202020204" pitchFamily="34" charset="0"/>
            </a:rPr>
            <a:t>Individual (Ordinary Resident)</a:t>
          </a:r>
          <a:endParaRPr lang="en-IN" b="0" dirty="0">
            <a:latin typeface="Aptos" panose="020B0004020202020204" pitchFamily="34" charset="0"/>
          </a:endParaRPr>
        </a:p>
      </dgm:t>
    </dgm:pt>
    <dgm:pt modelId="{C5C92CB3-A873-49C7-82F4-7CDD7D955E8D}" type="parTrans" cxnId="{12FC3E4A-94C9-4A9C-A118-6AAA3AC9CB9D}">
      <dgm:prSet/>
      <dgm:spPr/>
      <dgm:t>
        <a:bodyPr/>
        <a:lstStyle/>
        <a:p>
          <a:endParaRPr lang="en-IN">
            <a:latin typeface="Aptos" panose="020B0004020202020204" pitchFamily="34" charset="0"/>
          </a:endParaRPr>
        </a:p>
      </dgm:t>
    </dgm:pt>
    <dgm:pt modelId="{04A31ECE-EB82-43AD-99D7-03C82AFABBE9}" type="sibTrans" cxnId="{12FC3E4A-94C9-4A9C-A118-6AAA3AC9CB9D}">
      <dgm:prSet/>
      <dgm:spPr/>
      <dgm:t>
        <a:bodyPr/>
        <a:lstStyle/>
        <a:p>
          <a:endParaRPr lang="en-IN">
            <a:latin typeface="Aptos" panose="020B0004020202020204" pitchFamily="34" charset="0"/>
          </a:endParaRPr>
        </a:p>
      </dgm:t>
    </dgm:pt>
    <dgm:pt modelId="{92DE4FFC-966F-43E7-8A18-993005D19109}">
      <dgm:prSet custT="1"/>
      <dgm:spPr/>
      <dgm:t>
        <a:bodyPr/>
        <a:lstStyle/>
        <a:p>
          <a:pPr marL="180975" indent="-180975" algn="just"/>
          <a:r>
            <a:rPr lang="en-US" sz="1500" dirty="0">
              <a:latin typeface="Aptos" panose="020B0004020202020204" pitchFamily="34" charset="0"/>
            </a:rPr>
            <a:t>Losses to be </a:t>
          </a:r>
          <a:r>
            <a:rPr lang="en-US" sz="1500" dirty="0" err="1">
              <a:latin typeface="Aptos" panose="020B0004020202020204" pitchFamily="34" charset="0"/>
            </a:rPr>
            <a:t>B/f</a:t>
          </a:r>
          <a:r>
            <a:rPr lang="en-US" sz="1500" dirty="0">
              <a:latin typeface="Aptos" panose="020B0004020202020204" pitchFamily="34" charset="0"/>
            </a:rPr>
            <a:t> or C/f</a:t>
          </a:r>
          <a:endParaRPr lang="en-IN" sz="1500" dirty="0">
            <a:latin typeface="Aptos" panose="020B0004020202020204" pitchFamily="34" charset="0"/>
          </a:endParaRPr>
        </a:p>
      </dgm:t>
    </dgm:pt>
    <dgm:pt modelId="{7FDBC53D-FD80-453D-9DCA-595BF5460FB8}" type="parTrans" cxnId="{4665816B-2F35-4F2D-A28D-0CEE5C8046DA}">
      <dgm:prSet/>
      <dgm:spPr/>
      <dgm:t>
        <a:bodyPr/>
        <a:lstStyle/>
        <a:p>
          <a:endParaRPr lang="en-IN">
            <a:latin typeface="Aptos" panose="020B0004020202020204" pitchFamily="34" charset="0"/>
          </a:endParaRPr>
        </a:p>
      </dgm:t>
    </dgm:pt>
    <dgm:pt modelId="{C239A00D-4AE2-4FF7-AED3-E95CCCD24009}" type="sibTrans" cxnId="{4665816B-2F35-4F2D-A28D-0CEE5C8046DA}">
      <dgm:prSet/>
      <dgm:spPr/>
      <dgm:t>
        <a:bodyPr/>
        <a:lstStyle/>
        <a:p>
          <a:endParaRPr lang="en-IN">
            <a:latin typeface="Aptos" panose="020B0004020202020204" pitchFamily="34" charset="0"/>
          </a:endParaRPr>
        </a:p>
      </dgm:t>
    </dgm:pt>
    <dgm:pt modelId="{94F63647-B39F-4141-9619-BA674E440190}">
      <dgm:prSet custT="1"/>
      <dgm:spPr/>
      <dgm:t>
        <a:bodyPr/>
        <a:lstStyle/>
        <a:p>
          <a:pPr marL="180975" indent="-180975" algn="just"/>
          <a:r>
            <a:rPr lang="en-US" sz="1500" dirty="0">
              <a:latin typeface="Aptos" panose="020B0004020202020204" pitchFamily="34" charset="0"/>
            </a:rPr>
            <a:t>Income / Loss under the head Capital Gains </a:t>
          </a:r>
          <a:endParaRPr lang="en-IN" sz="1500" dirty="0">
            <a:latin typeface="Aptos" panose="020B0004020202020204" pitchFamily="34" charset="0"/>
          </a:endParaRPr>
        </a:p>
      </dgm:t>
    </dgm:pt>
    <dgm:pt modelId="{77C4E9F7-3EC6-4A02-8303-2F9E55A73C6C}" type="parTrans" cxnId="{3494B6EC-5AFA-4E35-92C5-DEB6AA7139D7}">
      <dgm:prSet/>
      <dgm:spPr/>
      <dgm:t>
        <a:bodyPr/>
        <a:lstStyle/>
        <a:p>
          <a:endParaRPr lang="en-IN"/>
        </a:p>
      </dgm:t>
    </dgm:pt>
    <dgm:pt modelId="{3EBF37C1-E740-4FF8-871B-DD81A06CDE7C}" type="sibTrans" cxnId="{3494B6EC-5AFA-4E35-92C5-DEB6AA7139D7}">
      <dgm:prSet/>
      <dgm:spPr/>
      <dgm:t>
        <a:bodyPr/>
        <a:lstStyle/>
        <a:p>
          <a:endParaRPr lang="en-IN"/>
        </a:p>
      </dgm:t>
    </dgm:pt>
    <dgm:pt modelId="{70111596-485E-4160-983E-4F2DA57E3209}">
      <dgm:prSet custT="1"/>
      <dgm:spPr/>
      <dgm:t>
        <a:bodyPr/>
        <a:lstStyle/>
        <a:p>
          <a:pPr marL="180975" indent="-180975" algn="just"/>
          <a:r>
            <a:rPr lang="en-US" sz="1500" dirty="0">
              <a:latin typeface="Aptos" panose="020B0004020202020204" pitchFamily="34" charset="0"/>
            </a:rPr>
            <a:t>Agricultural income in excess of Rs. 5,000;</a:t>
          </a:r>
          <a:endParaRPr lang="en-IN" sz="1500" dirty="0">
            <a:latin typeface="Aptos" panose="020B0004020202020204" pitchFamily="34" charset="0"/>
          </a:endParaRPr>
        </a:p>
      </dgm:t>
    </dgm:pt>
    <dgm:pt modelId="{2BF8357B-74AE-461D-BD5D-68FC0158EE8D}" type="parTrans" cxnId="{866527F6-196E-46C5-99F3-F03CF92B6F32}">
      <dgm:prSet/>
      <dgm:spPr/>
      <dgm:t>
        <a:bodyPr/>
        <a:lstStyle/>
        <a:p>
          <a:endParaRPr lang="en-IN"/>
        </a:p>
      </dgm:t>
    </dgm:pt>
    <dgm:pt modelId="{00F432A5-B0BD-47A5-9345-5D1BCFEB4190}" type="sibTrans" cxnId="{866527F6-196E-46C5-99F3-F03CF92B6F32}">
      <dgm:prSet/>
      <dgm:spPr/>
      <dgm:t>
        <a:bodyPr/>
        <a:lstStyle/>
        <a:p>
          <a:endParaRPr lang="en-IN"/>
        </a:p>
      </dgm:t>
    </dgm:pt>
    <dgm:pt modelId="{08D32CB0-CBF8-4790-92BF-1A02C45D5C55}">
      <dgm:prSet custT="1"/>
      <dgm:spPr/>
      <dgm:t>
        <a:bodyPr/>
        <a:lstStyle/>
        <a:p>
          <a:pPr marL="180975" indent="-180975" algn="just"/>
          <a:r>
            <a:rPr lang="en-US" sz="1500" dirty="0">
              <a:latin typeface="Aptos" panose="020B0004020202020204" pitchFamily="34" charset="0"/>
            </a:rPr>
            <a:t>Income from Business or Profession</a:t>
          </a:r>
          <a:endParaRPr lang="en-IN" sz="1500" dirty="0">
            <a:latin typeface="Aptos" panose="020B0004020202020204" pitchFamily="34" charset="0"/>
          </a:endParaRPr>
        </a:p>
      </dgm:t>
    </dgm:pt>
    <dgm:pt modelId="{5ACBDB2A-DDED-4F2E-BF79-9567CD38FC50}" type="parTrans" cxnId="{17F6894E-8B38-44AA-B961-EA65AD1877ED}">
      <dgm:prSet/>
      <dgm:spPr/>
      <dgm:t>
        <a:bodyPr/>
        <a:lstStyle/>
        <a:p>
          <a:endParaRPr lang="en-IN"/>
        </a:p>
      </dgm:t>
    </dgm:pt>
    <dgm:pt modelId="{F71819C6-9759-46CE-9089-E9A189040B1E}" type="sibTrans" cxnId="{17F6894E-8B38-44AA-B961-EA65AD1877ED}">
      <dgm:prSet/>
      <dgm:spPr/>
      <dgm:t>
        <a:bodyPr/>
        <a:lstStyle/>
        <a:p>
          <a:endParaRPr lang="en-IN"/>
        </a:p>
      </dgm:t>
    </dgm:pt>
    <dgm:pt modelId="{EA9EAEB5-366C-47DF-B1B0-B76AA0587393}">
      <dgm:prSet custT="1"/>
      <dgm:spPr/>
      <dgm:t>
        <a:bodyPr/>
        <a:lstStyle/>
        <a:p>
          <a:pPr marL="180975" indent="-180975" algn="just"/>
          <a:r>
            <a:rPr lang="en-US" sz="1500" dirty="0">
              <a:latin typeface="Aptos" panose="020B0004020202020204" pitchFamily="34" charset="0"/>
            </a:rPr>
            <a:t>Person claiming relief under section 90, 90A and/or 91</a:t>
          </a:r>
          <a:endParaRPr lang="en-IN" sz="1500" dirty="0">
            <a:latin typeface="Aptos" panose="020B0004020202020204" pitchFamily="34" charset="0"/>
          </a:endParaRPr>
        </a:p>
      </dgm:t>
    </dgm:pt>
    <dgm:pt modelId="{BBA1937E-EA32-4F3A-A2F1-3D87A6BA9B70}" type="parTrans" cxnId="{C5E739A4-9FA3-47C9-9BAD-1C0F4EC3AE93}">
      <dgm:prSet/>
      <dgm:spPr/>
      <dgm:t>
        <a:bodyPr/>
        <a:lstStyle/>
        <a:p>
          <a:endParaRPr lang="en-IN"/>
        </a:p>
      </dgm:t>
    </dgm:pt>
    <dgm:pt modelId="{05CEAFE8-D5C6-4EC5-8FE1-CB1EF7BD590C}" type="sibTrans" cxnId="{C5E739A4-9FA3-47C9-9BAD-1C0F4EC3AE93}">
      <dgm:prSet/>
      <dgm:spPr/>
      <dgm:t>
        <a:bodyPr/>
        <a:lstStyle/>
        <a:p>
          <a:endParaRPr lang="en-IN"/>
        </a:p>
      </dgm:t>
    </dgm:pt>
    <dgm:pt modelId="{D6F724C6-3DA0-49D2-BCD4-F536E4EDA36D}">
      <dgm:prSet custT="1"/>
      <dgm:spPr/>
      <dgm:t>
        <a:bodyPr/>
        <a:lstStyle/>
        <a:p>
          <a:pPr marL="180975" indent="-180975" algn="just"/>
          <a:r>
            <a:rPr lang="en-US" sz="1500" dirty="0">
              <a:latin typeface="Aptos" panose="020B0004020202020204" pitchFamily="34" charset="0"/>
            </a:rPr>
            <a:t>Holding Foreign Assets or having foreign sourced income</a:t>
          </a:r>
          <a:endParaRPr lang="en-IN" sz="1500" dirty="0">
            <a:latin typeface="Aptos" panose="020B0004020202020204" pitchFamily="34" charset="0"/>
          </a:endParaRPr>
        </a:p>
      </dgm:t>
    </dgm:pt>
    <dgm:pt modelId="{B6B0FF98-1B60-45AB-983C-5D1E195DDB63}" type="parTrans" cxnId="{4D4556EF-FD38-4DDA-95DA-8B0FA80908E3}">
      <dgm:prSet/>
      <dgm:spPr/>
      <dgm:t>
        <a:bodyPr/>
        <a:lstStyle/>
        <a:p>
          <a:endParaRPr lang="en-IN"/>
        </a:p>
      </dgm:t>
    </dgm:pt>
    <dgm:pt modelId="{C91B3C44-F375-48BA-9CA4-7E72A2E2A245}" type="sibTrans" cxnId="{4D4556EF-FD38-4DDA-95DA-8B0FA80908E3}">
      <dgm:prSet/>
      <dgm:spPr/>
      <dgm:t>
        <a:bodyPr/>
        <a:lstStyle/>
        <a:p>
          <a:endParaRPr lang="en-IN"/>
        </a:p>
      </dgm:t>
    </dgm:pt>
    <dgm:pt modelId="{775AE681-E57A-4162-B05E-09F26A417A33}">
      <dgm:prSet custT="1"/>
      <dgm:spPr/>
      <dgm:t>
        <a:bodyPr/>
        <a:lstStyle/>
        <a:p>
          <a:pPr marL="180975" indent="-180975" algn="just"/>
          <a:r>
            <a:rPr lang="en-US" sz="1500" dirty="0">
              <a:latin typeface="Aptos" panose="020B0004020202020204" pitchFamily="34" charset="0"/>
            </a:rPr>
            <a:t>Is a director in any company</a:t>
          </a:r>
          <a:endParaRPr lang="en-IN" sz="1500" dirty="0">
            <a:latin typeface="Aptos" panose="020B0004020202020204" pitchFamily="34" charset="0"/>
          </a:endParaRPr>
        </a:p>
      </dgm:t>
    </dgm:pt>
    <dgm:pt modelId="{F813C560-30D1-4CC6-9113-A674BDED20E2}" type="parTrans" cxnId="{6C7F1A94-F29E-4E27-8170-4881291C4BD9}">
      <dgm:prSet/>
      <dgm:spPr/>
      <dgm:t>
        <a:bodyPr/>
        <a:lstStyle/>
        <a:p>
          <a:endParaRPr lang="en-IN"/>
        </a:p>
      </dgm:t>
    </dgm:pt>
    <dgm:pt modelId="{1AE271BF-AC62-40C5-9C02-4DC03C64DFA7}" type="sibTrans" cxnId="{6C7F1A94-F29E-4E27-8170-4881291C4BD9}">
      <dgm:prSet/>
      <dgm:spPr/>
      <dgm:t>
        <a:bodyPr/>
        <a:lstStyle/>
        <a:p>
          <a:endParaRPr lang="en-IN"/>
        </a:p>
      </dgm:t>
    </dgm:pt>
    <dgm:pt modelId="{5984BAE8-0605-41C9-8042-73DB6A24F104}">
      <dgm:prSet custT="1"/>
      <dgm:spPr/>
      <dgm:t>
        <a:bodyPr/>
        <a:lstStyle/>
        <a:p>
          <a:pPr marL="180975" indent="-180975" algn="just"/>
          <a:r>
            <a:rPr lang="en-US" sz="1500" dirty="0">
              <a:latin typeface="Aptos" panose="020B0004020202020204" pitchFamily="34" charset="0"/>
            </a:rPr>
            <a:t>Has held any unlisted equity share at any time during the previous year.</a:t>
          </a:r>
          <a:endParaRPr lang="en-IN" sz="1500" dirty="0">
            <a:latin typeface="Aptos" panose="020B0004020202020204" pitchFamily="34" charset="0"/>
          </a:endParaRPr>
        </a:p>
      </dgm:t>
    </dgm:pt>
    <dgm:pt modelId="{6E07E34C-7D89-4781-8533-F0FD60A09F6B}" type="parTrans" cxnId="{B492EA01-3D77-427D-A52A-1480598618AC}">
      <dgm:prSet/>
      <dgm:spPr/>
      <dgm:t>
        <a:bodyPr/>
        <a:lstStyle/>
        <a:p>
          <a:endParaRPr lang="en-IN"/>
        </a:p>
      </dgm:t>
    </dgm:pt>
    <dgm:pt modelId="{86EB6C34-CC97-473D-8FA5-19E928E4B8E1}" type="sibTrans" cxnId="{B492EA01-3D77-427D-A52A-1480598618AC}">
      <dgm:prSet/>
      <dgm:spPr/>
      <dgm:t>
        <a:bodyPr/>
        <a:lstStyle/>
        <a:p>
          <a:endParaRPr lang="en-IN"/>
        </a:p>
      </dgm:t>
    </dgm:pt>
    <dgm:pt modelId="{3C41F21F-59BB-46CE-B8CE-55C391439340}">
      <dgm:prSet custT="1"/>
      <dgm:spPr/>
      <dgm:t>
        <a:bodyPr/>
        <a:lstStyle/>
        <a:p>
          <a:pPr marL="180975" indent="-180975" algn="just"/>
          <a:r>
            <a:rPr lang="en-US" sz="1500" dirty="0">
              <a:latin typeface="Aptos" panose="020B0004020202020204" pitchFamily="34" charset="0"/>
            </a:rPr>
            <a:t>Income to be Clubbed</a:t>
          </a:r>
          <a:endParaRPr lang="en-IN" sz="1500" dirty="0">
            <a:latin typeface="Aptos" panose="020B0004020202020204" pitchFamily="34" charset="0"/>
          </a:endParaRPr>
        </a:p>
      </dgm:t>
    </dgm:pt>
    <dgm:pt modelId="{176FE7B7-2449-4574-9923-30640470C1AF}" type="parTrans" cxnId="{F0ABD5A2-B7B2-44F5-A5DD-0FA4A7E34552}">
      <dgm:prSet/>
      <dgm:spPr/>
      <dgm:t>
        <a:bodyPr/>
        <a:lstStyle/>
        <a:p>
          <a:endParaRPr lang="en-IN"/>
        </a:p>
      </dgm:t>
    </dgm:pt>
    <dgm:pt modelId="{4AAED9AB-823C-484F-80F7-CB34E9B76A51}" type="sibTrans" cxnId="{F0ABD5A2-B7B2-44F5-A5DD-0FA4A7E34552}">
      <dgm:prSet/>
      <dgm:spPr/>
      <dgm:t>
        <a:bodyPr/>
        <a:lstStyle/>
        <a:p>
          <a:endParaRPr lang="en-IN"/>
        </a:p>
      </dgm:t>
    </dgm:pt>
    <dgm:pt modelId="{5508CA38-B4A4-45D4-A053-69F08938671F}">
      <dgm:prSet custT="1"/>
      <dgm:spPr/>
      <dgm:t>
        <a:bodyPr/>
        <a:lstStyle/>
        <a:p>
          <a:pPr marL="180975" indent="-180975" algn="just"/>
          <a:r>
            <a:rPr lang="en-US" sz="1500" dirty="0">
              <a:latin typeface="Aptos" panose="020B0004020202020204" pitchFamily="34" charset="0"/>
            </a:rPr>
            <a:t>Payment of tax has been deferred in respect of ESOPs allotted by an eligible startup</a:t>
          </a:r>
          <a:endParaRPr lang="en-IN" sz="1500" dirty="0">
            <a:latin typeface="Aptos" panose="020B0004020202020204" pitchFamily="34" charset="0"/>
          </a:endParaRPr>
        </a:p>
      </dgm:t>
    </dgm:pt>
    <dgm:pt modelId="{78E9F855-EAAF-454B-8244-F643C7D9EA2C}" type="parTrans" cxnId="{74CFB07A-5EAB-49F5-A761-A6F0166ADEFD}">
      <dgm:prSet/>
      <dgm:spPr/>
      <dgm:t>
        <a:bodyPr/>
        <a:lstStyle/>
        <a:p>
          <a:endParaRPr lang="en-IN"/>
        </a:p>
      </dgm:t>
    </dgm:pt>
    <dgm:pt modelId="{05A2111A-5DDA-4F9B-B94F-A9EA40F3C756}" type="sibTrans" cxnId="{74CFB07A-5EAB-49F5-A761-A6F0166ADEFD}">
      <dgm:prSet/>
      <dgm:spPr/>
      <dgm:t>
        <a:bodyPr/>
        <a:lstStyle/>
        <a:p>
          <a:endParaRPr lang="en-IN"/>
        </a:p>
      </dgm:t>
    </dgm:pt>
    <dgm:pt modelId="{5253C45C-82B0-430B-860E-BB359E85B4BA}">
      <dgm:prSet phldrT="[Text]"/>
      <dgm:spPr/>
      <dgm:t>
        <a:bodyPr/>
        <a:lstStyle/>
        <a:p>
          <a:pPr marL="180975" indent="-180975" algn="just">
            <a:buFont typeface="Arial" panose="020B0604020202020204" pitchFamily="34" charset="0"/>
            <a:buChar char="•"/>
          </a:pPr>
          <a:r>
            <a:rPr lang="en-US" b="0" dirty="0">
              <a:latin typeface="Aptos" panose="020B0004020202020204" pitchFamily="34" charset="0"/>
            </a:rPr>
            <a:t>Income from Salary or Pension</a:t>
          </a:r>
          <a:endParaRPr lang="en-IN" b="0" dirty="0">
            <a:latin typeface="Aptos" panose="020B0004020202020204" pitchFamily="34" charset="0"/>
          </a:endParaRPr>
        </a:p>
      </dgm:t>
    </dgm:pt>
    <dgm:pt modelId="{0C013B52-2036-48E2-9CB7-46269861FE48}" type="parTrans" cxnId="{4EC82534-DD92-4AC4-81E8-232CA49935CC}">
      <dgm:prSet/>
      <dgm:spPr/>
      <dgm:t>
        <a:bodyPr/>
        <a:lstStyle/>
        <a:p>
          <a:endParaRPr lang="en-IN"/>
        </a:p>
      </dgm:t>
    </dgm:pt>
    <dgm:pt modelId="{30329110-8FF9-4A8F-B636-C4EF6CB77326}" type="sibTrans" cxnId="{4EC82534-DD92-4AC4-81E8-232CA49935CC}">
      <dgm:prSet/>
      <dgm:spPr/>
      <dgm:t>
        <a:bodyPr/>
        <a:lstStyle/>
        <a:p>
          <a:endParaRPr lang="en-IN"/>
        </a:p>
      </dgm:t>
    </dgm:pt>
    <dgm:pt modelId="{B6687D85-CC51-47C9-8977-8916D127EE96}">
      <dgm:prSet phldrT="[Text]"/>
      <dgm:spPr/>
      <dgm:t>
        <a:bodyPr/>
        <a:lstStyle/>
        <a:p>
          <a:pPr marL="180975" indent="-180975" algn="just">
            <a:buFont typeface="Arial" panose="020B0604020202020204" pitchFamily="34" charset="0"/>
            <a:buChar char="•"/>
          </a:pPr>
          <a:r>
            <a:rPr lang="en-US" b="0" dirty="0">
              <a:latin typeface="Aptos" panose="020B0004020202020204" pitchFamily="34" charset="0"/>
            </a:rPr>
            <a:t>Income from House Property or loss from </a:t>
          </a:r>
          <a:r>
            <a:rPr lang="en-US" b="1" u="sng" dirty="0">
              <a:latin typeface="Aptos" panose="020B0004020202020204" pitchFamily="34" charset="0"/>
            </a:rPr>
            <a:t>One</a:t>
          </a:r>
          <a:r>
            <a:rPr lang="en-US" b="1" u="none" dirty="0">
              <a:latin typeface="Aptos" panose="020B0004020202020204" pitchFamily="34" charset="0"/>
            </a:rPr>
            <a:t> </a:t>
          </a:r>
          <a:r>
            <a:rPr lang="en-US" b="0" dirty="0">
              <a:latin typeface="Aptos" panose="020B0004020202020204" pitchFamily="34" charset="0"/>
            </a:rPr>
            <a:t>House Property</a:t>
          </a:r>
          <a:endParaRPr lang="en-IN" b="0" dirty="0">
            <a:latin typeface="Aptos" panose="020B0004020202020204" pitchFamily="34" charset="0"/>
          </a:endParaRPr>
        </a:p>
      </dgm:t>
    </dgm:pt>
    <dgm:pt modelId="{7B6CA34B-F2B0-4B24-A432-4A7EC4899A99}" type="parTrans" cxnId="{FEAF320D-5B8D-45B5-82C7-EFDDF01D1C99}">
      <dgm:prSet/>
      <dgm:spPr/>
      <dgm:t>
        <a:bodyPr/>
        <a:lstStyle/>
        <a:p>
          <a:endParaRPr lang="en-IN"/>
        </a:p>
      </dgm:t>
    </dgm:pt>
    <dgm:pt modelId="{BFE57D06-7812-4666-A1DE-9E858F28CA4C}" type="sibTrans" cxnId="{FEAF320D-5B8D-45B5-82C7-EFDDF01D1C99}">
      <dgm:prSet/>
      <dgm:spPr/>
      <dgm:t>
        <a:bodyPr/>
        <a:lstStyle/>
        <a:p>
          <a:endParaRPr lang="en-IN"/>
        </a:p>
      </dgm:t>
    </dgm:pt>
    <dgm:pt modelId="{F18072AF-8D08-4DAB-B059-1EB882F07E4F}">
      <dgm:prSet phldrT="[Text]"/>
      <dgm:spPr/>
      <dgm:t>
        <a:bodyPr/>
        <a:lstStyle/>
        <a:p>
          <a:pPr marL="180975" indent="-180975" algn="just">
            <a:buFont typeface="Arial" panose="020B0604020202020204" pitchFamily="34" charset="0"/>
            <a:buChar char="•"/>
          </a:pPr>
          <a:r>
            <a:rPr lang="en-US" b="0" dirty="0">
              <a:latin typeface="Aptos" panose="020B0004020202020204" pitchFamily="34" charset="0"/>
            </a:rPr>
            <a:t>Long-term capital gains under section 112A up to Rs. 1.25 lakh and</a:t>
          </a:r>
          <a:endParaRPr lang="en-IN" b="0" dirty="0">
            <a:latin typeface="Aptos" panose="020B0004020202020204" pitchFamily="34" charset="0"/>
          </a:endParaRPr>
        </a:p>
      </dgm:t>
    </dgm:pt>
    <dgm:pt modelId="{5C0D9192-9248-478D-9B6B-7E76D7AE554E}" type="parTrans" cxnId="{332FC266-0674-4F08-819D-97F8741C613A}">
      <dgm:prSet/>
      <dgm:spPr/>
      <dgm:t>
        <a:bodyPr/>
        <a:lstStyle/>
        <a:p>
          <a:endParaRPr lang="en-IN"/>
        </a:p>
      </dgm:t>
    </dgm:pt>
    <dgm:pt modelId="{9119EB6D-0554-46EB-9C1F-C2FD1B627FA9}" type="sibTrans" cxnId="{332FC266-0674-4F08-819D-97F8741C613A}">
      <dgm:prSet/>
      <dgm:spPr/>
      <dgm:t>
        <a:bodyPr/>
        <a:lstStyle/>
        <a:p>
          <a:endParaRPr lang="en-IN"/>
        </a:p>
      </dgm:t>
    </dgm:pt>
    <dgm:pt modelId="{9506D6EE-7A10-4B8D-A11F-F03E987306FF}">
      <dgm:prSet phldrT="[Text]"/>
      <dgm:spPr/>
      <dgm:t>
        <a:bodyPr/>
        <a:lstStyle/>
        <a:p>
          <a:pPr marL="180975" indent="-180975" algn="just">
            <a:buFont typeface="Arial" panose="020B0604020202020204" pitchFamily="34" charset="0"/>
            <a:buChar char="•"/>
          </a:pPr>
          <a:r>
            <a:rPr lang="en-US" b="0" dirty="0">
              <a:latin typeface="Aptos" panose="020B0004020202020204" pitchFamily="34" charset="0"/>
            </a:rPr>
            <a:t>Income from other sources</a:t>
          </a:r>
          <a:endParaRPr lang="en-IN" b="0" dirty="0">
            <a:latin typeface="Aptos" panose="020B0004020202020204" pitchFamily="34" charset="0"/>
          </a:endParaRPr>
        </a:p>
      </dgm:t>
    </dgm:pt>
    <dgm:pt modelId="{33BBAFB0-E595-4B64-AA7C-1B1F91EEA3CE}" type="parTrans" cxnId="{889A47A3-B24C-42C7-BA84-3EFC906C32FB}">
      <dgm:prSet/>
      <dgm:spPr/>
      <dgm:t>
        <a:bodyPr/>
        <a:lstStyle/>
        <a:p>
          <a:endParaRPr lang="en-IN"/>
        </a:p>
      </dgm:t>
    </dgm:pt>
    <dgm:pt modelId="{11AF3407-E1FC-4263-AB65-72E15B2290E5}" type="sibTrans" cxnId="{889A47A3-B24C-42C7-BA84-3EFC906C32FB}">
      <dgm:prSet/>
      <dgm:spPr/>
      <dgm:t>
        <a:bodyPr/>
        <a:lstStyle/>
        <a:p>
          <a:endParaRPr lang="en-IN"/>
        </a:p>
      </dgm:t>
    </dgm:pt>
    <dgm:pt modelId="{218ADAD2-18C2-4DBC-9793-7740FCF2175C}">
      <dgm:prSet custT="1"/>
      <dgm:spPr/>
      <dgm:t>
        <a:bodyPr/>
        <a:lstStyle/>
        <a:p>
          <a:pPr marL="180975" indent="-180975" algn="just"/>
          <a:r>
            <a:rPr lang="en-US" sz="1500" dirty="0">
              <a:latin typeface="Aptos" panose="020B0004020202020204" pitchFamily="34" charset="0"/>
            </a:rPr>
            <a:t>Income or loss from more than one house property.</a:t>
          </a:r>
          <a:endParaRPr lang="en-IN" sz="1500" dirty="0">
            <a:latin typeface="Aptos" panose="020B0004020202020204" pitchFamily="34" charset="0"/>
          </a:endParaRPr>
        </a:p>
      </dgm:t>
    </dgm:pt>
    <dgm:pt modelId="{5D2910F2-D8A9-4AB4-8F7D-DEC1E224BBA9}" type="parTrans" cxnId="{A9DF89F9-25EB-41BF-BCF5-538F20767F47}">
      <dgm:prSet/>
      <dgm:spPr/>
      <dgm:t>
        <a:bodyPr/>
        <a:lstStyle/>
        <a:p>
          <a:endParaRPr lang="en-IN"/>
        </a:p>
      </dgm:t>
    </dgm:pt>
    <dgm:pt modelId="{BCE1E618-7B83-4DC6-B234-514B43ECC6B7}" type="sibTrans" cxnId="{A9DF89F9-25EB-41BF-BCF5-538F20767F47}">
      <dgm:prSet/>
      <dgm:spPr/>
      <dgm:t>
        <a:bodyPr/>
        <a:lstStyle/>
        <a:p>
          <a:endParaRPr lang="en-IN"/>
        </a:p>
      </dgm:t>
    </dgm:pt>
    <dgm:pt modelId="{C414DF20-A0D6-422E-869F-5C5CB4796944}">
      <dgm:prSet custT="1"/>
      <dgm:spPr/>
      <dgm:t>
        <a:bodyPr/>
        <a:lstStyle/>
        <a:p>
          <a:pPr marL="180975" indent="-180975" algn="just"/>
          <a:r>
            <a:rPr lang="en-US" sz="1500" dirty="0">
              <a:latin typeface="Aptos" panose="020B0004020202020204" pitchFamily="34" charset="0"/>
            </a:rPr>
            <a:t>Income from winnings from lottery or income from race horses</a:t>
          </a:r>
          <a:endParaRPr lang="en-IN" sz="1500" dirty="0">
            <a:latin typeface="Aptos" panose="020B0004020202020204" pitchFamily="34" charset="0"/>
          </a:endParaRPr>
        </a:p>
      </dgm:t>
    </dgm:pt>
    <dgm:pt modelId="{7EC2D73C-822E-40AE-B6E0-A399FD6DC14B}" type="parTrans" cxnId="{74E0A4C4-E697-44B8-ACCB-F18AB3FDD71A}">
      <dgm:prSet/>
      <dgm:spPr/>
      <dgm:t>
        <a:bodyPr/>
        <a:lstStyle/>
        <a:p>
          <a:endParaRPr lang="en-IN"/>
        </a:p>
      </dgm:t>
    </dgm:pt>
    <dgm:pt modelId="{F99D468F-539F-4312-8FA8-F2B816207C13}" type="sibTrans" cxnId="{74E0A4C4-E697-44B8-ACCB-F18AB3FDD71A}">
      <dgm:prSet/>
      <dgm:spPr/>
      <dgm:t>
        <a:bodyPr/>
        <a:lstStyle/>
        <a:p>
          <a:endParaRPr lang="en-IN"/>
        </a:p>
      </dgm:t>
    </dgm:pt>
    <dgm:pt modelId="{7FCC65D6-50FF-479B-8B07-538BCBBF1607}">
      <dgm:prSet custT="1"/>
      <dgm:spPr/>
      <dgm:t>
        <a:bodyPr/>
        <a:lstStyle/>
        <a:p>
          <a:pPr marL="180975" indent="-180975" algn="just"/>
          <a:r>
            <a:rPr lang="en-IN" sz="1500" dirty="0">
              <a:latin typeface="Aptos" panose="020B0004020202020204" pitchFamily="34" charset="0"/>
            </a:rPr>
            <a:t>Sharing of Tax Credit</a:t>
          </a:r>
        </a:p>
      </dgm:t>
    </dgm:pt>
    <dgm:pt modelId="{CB05083D-628D-4481-A43F-2668954305EA}" type="parTrans" cxnId="{2A7FC28E-A923-400C-842B-D8CDEAF2B0E2}">
      <dgm:prSet/>
      <dgm:spPr/>
      <dgm:t>
        <a:bodyPr/>
        <a:lstStyle/>
        <a:p>
          <a:endParaRPr lang="en-IN"/>
        </a:p>
      </dgm:t>
    </dgm:pt>
    <dgm:pt modelId="{60F8123C-24B0-444C-8CCB-B508D3C4FD39}" type="sibTrans" cxnId="{2A7FC28E-A923-400C-842B-D8CDEAF2B0E2}">
      <dgm:prSet/>
      <dgm:spPr/>
      <dgm:t>
        <a:bodyPr/>
        <a:lstStyle/>
        <a:p>
          <a:endParaRPr lang="en-IN"/>
        </a:p>
      </dgm:t>
    </dgm:pt>
    <dgm:pt modelId="{0E38953E-C606-4ED3-88B6-F2C036ED1936}">
      <dgm:prSet phldrT="[Text]"/>
      <dgm:spPr/>
      <dgm:t>
        <a:bodyPr/>
        <a:lstStyle/>
        <a:p>
          <a:pPr marL="180975" indent="-180975" algn="just">
            <a:buFont typeface="Arial" panose="020B0604020202020204" pitchFamily="34" charset="0"/>
            <a:buChar char="•"/>
          </a:pPr>
          <a:r>
            <a:rPr lang="en-US" b="0" dirty="0">
              <a:latin typeface="Aptos" panose="020B0004020202020204" pitchFamily="34" charset="0"/>
            </a:rPr>
            <a:t>Total income must not exceed Rs. 50 Lakhs</a:t>
          </a:r>
          <a:endParaRPr lang="en-IN" b="0" dirty="0">
            <a:latin typeface="Aptos" panose="020B0004020202020204" pitchFamily="34" charset="0"/>
          </a:endParaRPr>
        </a:p>
      </dgm:t>
    </dgm:pt>
    <dgm:pt modelId="{4C8FB2DA-33BB-4003-B764-FE24840E5E6E}" type="parTrans" cxnId="{9227CDC9-5276-4C65-8FF9-D563135DE95F}">
      <dgm:prSet/>
      <dgm:spPr/>
    </dgm:pt>
    <dgm:pt modelId="{DE2C9241-A026-4B3D-B819-DE7344BF27E5}" type="sibTrans" cxnId="{9227CDC9-5276-4C65-8FF9-D563135DE95F}">
      <dgm:prSet/>
      <dgm:spPr/>
    </dgm:pt>
    <dgm:pt modelId="{B4F07905-3F3E-43B4-9872-6EF944FCEBD4}" type="pres">
      <dgm:prSet presAssocID="{69B3474A-4E9E-4B49-A6AD-C87DF235E8D8}" presName="Name0" presStyleCnt="0">
        <dgm:presLayoutVars>
          <dgm:dir/>
          <dgm:animLvl val="lvl"/>
          <dgm:resizeHandles val="exact"/>
        </dgm:presLayoutVars>
      </dgm:prSet>
      <dgm:spPr/>
    </dgm:pt>
    <dgm:pt modelId="{8CE3739F-6759-4EDE-A31B-970FBBBB7BDE}" type="pres">
      <dgm:prSet presAssocID="{CA783038-C405-4E73-BA60-1E29E9A3AEC0}" presName="composite" presStyleCnt="0"/>
      <dgm:spPr/>
    </dgm:pt>
    <dgm:pt modelId="{AFF8EB7D-8FA1-4EB5-8AD5-B6B9F0C8755A}" type="pres">
      <dgm:prSet presAssocID="{CA783038-C405-4E73-BA60-1E29E9A3AEC0}" presName="parTx" presStyleLbl="alignNode1" presStyleIdx="0" presStyleCnt="2">
        <dgm:presLayoutVars>
          <dgm:chMax val="0"/>
          <dgm:chPref val="0"/>
          <dgm:bulletEnabled val="1"/>
        </dgm:presLayoutVars>
      </dgm:prSet>
      <dgm:spPr/>
    </dgm:pt>
    <dgm:pt modelId="{52B89B58-369D-4EBC-AAED-3E4E5D6132A7}" type="pres">
      <dgm:prSet presAssocID="{CA783038-C405-4E73-BA60-1E29E9A3AEC0}" presName="desTx" presStyleLbl="alignAccFollowNode1" presStyleIdx="0" presStyleCnt="2">
        <dgm:presLayoutVars>
          <dgm:bulletEnabled val="1"/>
        </dgm:presLayoutVars>
      </dgm:prSet>
      <dgm:spPr/>
    </dgm:pt>
    <dgm:pt modelId="{FA2BA6B4-2D09-4A26-BA04-295801BE68B4}" type="pres">
      <dgm:prSet presAssocID="{4514BD6E-AA04-4CF7-B586-3533A11623AF}" presName="space" presStyleCnt="0"/>
      <dgm:spPr/>
    </dgm:pt>
    <dgm:pt modelId="{A3DE5D96-643C-41E5-AB85-82D594856A51}" type="pres">
      <dgm:prSet presAssocID="{191EA9F7-A50B-4ADC-8737-21716CE4BF0A}" presName="composite" presStyleCnt="0"/>
      <dgm:spPr/>
    </dgm:pt>
    <dgm:pt modelId="{0AB53BE0-C898-470E-B30D-3E1ECBFA179A}" type="pres">
      <dgm:prSet presAssocID="{191EA9F7-A50B-4ADC-8737-21716CE4BF0A}" presName="parTx" presStyleLbl="alignNode1" presStyleIdx="1" presStyleCnt="2">
        <dgm:presLayoutVars>
          <dgm:chMax val="0"/>
          <dgm:chPref val="0"/>
          <dgm:bulletEnabled val="1"/>
        </dgm:presLayoutVars>
      </dgm:prSet>
      <dgm:spPr/>
    </dgm:pt>
    <dgm:pt modelId="{E39CC322-6449-4FB9-863B-1754B9927BD1}" type="pres">
      <dgm:prSet presAssocID="{191EA9F7-A50B-4ADC-8737-21716CE4BF0A}" presName="desTx" presStyleLbl="alignAccFollowNode1" presStyleIdx="1" presStyleCnt="2">
        <dgm:presLayoutVars>
          <dgm:bulletEnabled val="1"/>
        </dgm:presLayoutVars>
      </dgm:prSet>
      <dgm:spPr/>
    </dgm:pt>
  </dgm:ptLst>
  <dgm:cxnLst>
    <dgm:cxn modelId="{B492EA01-3D77-427D-A52A-1480598618AC}" srcId="{191EA9F7-A50B-4ADC-8737-21716CE4BF0A}" destId="{5984BAE8-0605-41C9-8042-73DB6A24F104}" srcOrd="9" destOrd="0" parTransId="{6E07E34C-7D89-4781-8533-F0FD60A09F6B}" sibTransId="{86EB6C34-CC97-473D-8FA5-19E928E4B8E1}"/>
    <dgm:cxn modelId="{32C0E50C-3A1C-4E57-8029-4FDE8335721C}" type="presOf" srcId="{94F63647-B39F-4141-9619-BA674E440190}" destId="{E39CC322-6449-4FB9-863B-1754B9927BD1}" srcOrd="0" destOrd="3" presId="urn:microsoft.com/office/officeart/2005/8/layout/hList1"/>
    <dgm:cxn modelId="{FEAF320D-5B8D-45B5-82C7-EFDDF01D1C99}" srcId="{CA783038-C405-4E73-BA60-1E29E9A3AEC0}" destId="{B6687D85-CC51-47C9-8977-8916D127EE96}" srcOrd="2" destOrd="0" parTransId="{7B6CA34B-F2B0-4B24-A432-4A7EC4899A99}" sibTransId="{BFE57D06-7812-4666-A1DE-9E858F28CA4C}"/>
    <dgm:cxn modelId="{96C43A16-BF52-410A-8B39-88FE404FA0DC}" type="presOf" srcId="{775AE681-E57A-4162-B05E-09F26A417A33}" destId="{E39CC322-6449-4FB9-863B-1754B9927BD1}" srcOrd="0" destOrd="8" presId="urn:microsoft.com/office/officeart/2005/8/layout/hList1"/>
    <dgm:cxn modelId="{D5352D20-0571-4E98-A94A-F5859BFED3BD}" type="presOf" srcId="{E3CDC046-F5B5-4480-A271-57EC778B25E4}" destId="{52B89B58-369D-4EBC-AAED-3E4E5D6132A7}" srcOrd="0" destOrd="0" presId="urn:microsoft.com/office/officeart/2005/8/layout/hList1"/>
    <dgm:cxn modelId="{FF13022B-F17D-48FB-9C7E-3B054D837C73}" type="presOf" srcId="{0E38953E-C606-4ED3-88B6-F2C036ED1936}" destId="{52B89B58-369D-4EBC-AAED-3E4E5D6132A7}" srcOrd="0" destOrd="5" presId="urn:microsoft.com/office/officeart/2005/8/layout/hList1"/>
    <dgm:cxn modelId="{7EA1762F-2F6A-4540-9B12-4E0246E29DF5}" type="presOf" srcId="{D6F724C6-3DA0-49D2-BCD4-F536E4EDA36D}" destId="{E39CC322-6449-4FB9-863B-1754B9927BD1}" srcOrd="0" destOrd="7" presId="urn:microsoft.com/office/officeart/2005/8/layout/hList1"/>
    <dgm:cxn modelId="{E6699530-CBA8-4DBC-A669-490ACDDCA15C}" type="presOf" srcId="{191EA9F7-A50B-4ADC-8737-21716CE4BF0A}" destId="{0AB53BE0-C898-470E-B30D-3E1ECBFA179A}" srcOrd="0" destOrd="0" presId="urn:microsoft.com/office/officeart/2005/8/layout/hList1"/>
    <dgm:cxn modelId="{4EC82534-DD92-4AC4-81E8-232CA49935CC}" srcId="{CA783038-C405-4E73-BA60-1E29E9A3AEC0}" destId="{5253C45C-82B0-430B-860E-BB359E85B4BA}" srcOrd="1" destOrd="0" parTransId="{0C013B52-2036-48E2-9CB7-46269861FE48}" sibTransId="{30329110-8FF9-4A8F-B636-C4EF6CB77326}"/>
    <dgm:cxn modelId="{050DD25E-A52E-4536-BFAD-579A2707D4D0}" type="presOf" srcId="{CA783038-C405-4E73-BA60-1E29E9A3AEC0}" destId="{AFF8EB7D-8FA1-4EB5-8AD5-B6B9F0C8755A}" srcOrd="0" destOrd="0" presId="urn:microsoft.com/office/officeart/2005/8/layout/hList1"/>
    <dgm:cxn modelId="{332FC266-0674-4F08-819D-97F8741C613A}" srcId="{CA783038-C405-4E73-BA60-1E29E9A3AEC0}" destId="{F18072AF-8D08-4DAB-B059-1EB882F07E4F}" srcOrd="3" destOrd="0" parTransId="{5C0D9192-9248-478D-9B6B-7E76D7AE554E}" sibTransId="{9119EB6D-0554-46EB-9C1F-C2FD1B627FA9}"/>
    <dgm:cxn modelId="{12FC3E4A-94C9-4A9C-A118-6AAA3AC9CB9D}" srcId="{CA783038-C405-4E73-BA60-1E29E9A3AEC0}" destId="{E3CDC046-F5B5-4480-A271-57EC778B25E4}" srcOrd="0" destOrd="0" parTransId="{C5C92CB3-A873-49C7-82F4-7CDD7D955E8D}" sibTransId="{04A31ECE-EB82-43AD-99D7-03C82AFABBE9}"/>
    <dgm:cxn modelId="{4665816B-2F35-4F2D-A28D-0CEE5C8046DA}" srcId="{191EA9F7-A50B-4ADC-8737-21716CE4BF0A}" destId="{92DE4FFC-966F-43E7-8A18-993005D19109}" srcOrd="1" destOrd="0" parTransId="{7FDBC53D-FD80-453D-9DCA-595BF5460FB8}" sibTransId="{C239A00D-4AE2-4FF7-AED3-E95CCCD24009}"/>
    <dgm:cxn modelId="{17F6894E-8B38-44AA-B961-EA65AD1877ED}" srcId="{191EA9F7-A50B-4ADC-8737-21716CE4BF0A}" destId="{08D32CB0-CBF8-4790-92BF-1A02C45D5C55}" srcOrd="5" destOrd="0" parTransId="{5ACBDB2A-DDED-4F2E-BF79-9567CD38FC50}" sibTransId="{F71819C6-9759-46CE-9089-E9A189040B1E}"/>
    <dgm:cxn modelId="{BE85DB4F-40D0-454C-AB68-7AEC93784D8E}" type="presOf" srcId="{7FCC65D6-50FF-479B-8B07-538BCBBF1607}" destId="{E39CC322-6449-4FB9-863B-1754B9927BD1}" srcOrd="0" destOrd="10" presId="urn:microsoft.com/office/officeart/2005/8/layout/hList1"/>
    <dgm:cxn modelId="{634F0770-38CA-4671-98B9-2710B1A56E6C}" type="presOf" srcId="{08D32CB0-CBF8-4790-92BF-1A02C45D5C55}" destId="{E39CC322-6449-4FB9-863B-1754B9927BD1}" srcOrd="0" destOrd="5" presId="urn:microsoft.com/office/officeart/2005/8/layout/hList1"/>
    <dgm:cxn modelId="{77EE1871-A183-4458-88DE-ED2E143DB0B6}" type="presOf" srcId="{F18072AF-8D08-4DAB-B059-1EB882F07E4F}" destId="{52B89B58-369D-4EBC-AAED-3E4E5D6132A7}" srcOrd="0" destOrd="3" presId="urn:microsoft.com/office/officeart/2005/8/layout/hList1"/>
    <dgm:cxn modelId="{93812774-5186-4528-962C-61CC0EBE1DC3}" srcId="{69B3474A-4E9E-4B49-A6AD-C87DF235E8D8}" destId="{CA783038-C405-4E73-BA60-1E29E9A3AEC0}" srcOrd="0" destOrd="0" parTransId="{CB6531A9-2A61-4938-81A5-848323477314}" sibTransId="{4514BD6E-AA04-4CF7-B586-3533A11623AF}"/>
    <dgm:cxn modelId="{914DAC54-B434-4534-BAC1-6F5DBC775E55}" type="presOf" srcId="{C414DF20-A0D6-422E-869F-5C5CB4796944}" destId="{E39CC322-6449-4FB9-863B-1754B9927BD1}" srcOrd="0" destOrd="2" presId="urn:microsoft.com/office/officeart/2005/8/layout/hList1"/>
    <dgm:cxn modelId="{D48E3057-7F1C-4C98-9028-1B993D762507}" type="presOf" srcId="{9506D6EE-7A10-4B8D-A11F-F03E987306FF}" destId="{52B89B58-369D-4EBC-AAED-3E4E5D6132A7}" srcOrd="0" destOrd="4" presId="urn:microsoft.com/office/officeart/2005/8/layout/hList1"/>
    <dgm:cxn modelId="{E5CA4777-B58F-474C-99D4-4B7FD470E962}" type="presOf" srcId="{92DE4FFC-966F-43E7-8A18-993005D19109}" destId="{E39CC322-6449-4FB9-863B-1754B9927BD1}" srcOrd="0" destOrd="1" presId="urn:microsoft.com/office/officeart/2005/8/layout/hList1"/>
    <dgm:cxn modelId="{74CFB07A-5EAB-49F5-A761-A6F0166ADEFD}" srcId="{191EA9F7-A50B-4ADC-8737-21716CE4BF0A}" destId="{5508CA38-B4A4-45D4-A053-69F08938671F}" srcOrd="12" destOrd="0" parTransId="{78E9F855-EAAF-454B-8244-F643C7D9EA2C}" sibTransId="{05A2111A-5DDA-4F9B-B94F-A9EA40F3C756}"/>
    <dgm:cxn modelId="{2A7FC28E-A923-400C-842B-D8CDEAF2B0E2}" srcId="{191EA9F7-A50B-4ADC-8737-21716CE4BF0A}" destId="{7FCC65D6-50FF-479B-8B07-538BCBBF1607}" srcOrd="10" destOrd="0" parTransId="{CB05083D-628D-4481-A43F-2668954305EA}" sibTransId="{60F8123C-24B0-444C-8CCB-B508D3C4FD39}"/>
    <dgm:cxn modelId="{E87D1290-10AF-4F83-BBC9-E6FE7AA21E04}" type="presOf" srcId="{5508CA38-B4A4-45D4-A053-69F08938671F}" destId="{E39CC322-6449-4FB9-863B-1754B9927BD1}" srcOrd="0" destOrd="12" presId="urn:microsoft.com/office/officeart/2005/8/layout/hList1"/>
    <dgm:cxn modelId="{6C7F1A94-F29E-4E27-8170-4881291C4BD9}" srcId="{191EA9F7-A50B-4ADC-8737-21716CE4BF0A}" destId="{775AE681-E57A-4162-B05E-09F26A417A33}" srcOrd="8" destOrd="0" parTransId="{F813C560-30D1-4CC6-9113-A674BDED20E2}" sibTransId="{1AE271BF-AC62-40C5-9C02-4DC03C64DFA7}"/>
    <dgm:cxn modelId="{27D1AB9C-9FE9-4433-9714-0D20F2E05F7B}" type="presOf" srcId="{B6687D85-CC51-47C9-8977-8916D127EE96}" destId="{52B89B58-369D-4EBC-AAED-3E4E5D6132A7}" srcOrd="0" destOrd="2" presId="urn:microsoft.com/office/officeart/2005/8/layout/hList1"/>
    <dgm:cxn modelId="{F0ABD5A2-B7B2-44F5-A5DD-0FA4A7E34552}" srcId="{191EA9F7-A50B-4ADC-8737-21716CE4BF0A}" destId="{3C41F21F-59BB-46CE-B8CE-55C391439340}" srcOrd="11" destOrd="0" parTransId="{176FE7B7-2449-4574-9923-30640470C1AF}" sibTransId="{4AAED9AB-823C-484F-80F7-CB34E9B76A51}"/>
    <dgm:cxn modelId="{889A47A3-B24C-42C7-BA84-3EFC906C32FB}" srcId="{CA783038-C405-4E73-BA60-1E29E9A3AEC0}" destId="{9506D6EE-7A10-4B8D-A11F-F03E987306FF}" srcOrd="4" destOrd="0" parTransId="{33BBAFB0-E595-4B64-AA7C-1B1F91EEA3CE}" sibTransId="{11AF3407-E1FC-4263-AB65-72E15B2290E5}"/>
    <dgm:cxn modelId="{C5E739A4-9FA3-47C9-9BAD-1C0F4EC3AE93}" srcId="{191EA9F7-A50B-4ADC-8737-21716CE4BF0A}" destId="{EA9EAEB5-366C-47DF-B1B0-B76AA0587393}" srcOrd="6" destOrd="0" parTransId="{BBA1937E-EA32-4F3A-A2F1-3D87A6BA9B70}" sibTransId="{05CEAFE8-D5C6-4EC5-8FE1-CB1EF7BD590C}"/>
    <dgm:cxn modelId="{DF6714A9-1CC6-4FDE-B833-BC23DA9C644A}" type="presOf" srcId="{5253C45C-82B0-430B-860E-BB359E85B4BA}" destId="{52B89B58-369D-4EBC-AAED-3E4E5D6132A7}" srcOrd="0" destOrd="1" presId="urn:microsoft.com/office/officeart/2005/8/layout/hList1"/>
    <dgm:cxn modelId="{0DF016BD-88B5-4EF3-AA6B-CB7BF67D401A}" type="presOf" srcId="{69B3474A-4E9E-4B49-A6AD-C87DF235E8D8}" destId="{B4F07905-3F3E-43B4-9872-6EF944FCEBD4}" srcOrd="0" destOrd="0" presId="urn:microsoft.com/office/officeart/2005/8/layout/hList1"/>
    <dgm:cxn modelId="{E26EA6C1-C413-4DFF-B9D0-C0F655B68D75}" type="presOf" srcId="{EA9EAEB5-366C-47DF-B1B0-B76AA0587393}" destId="{E39CC322-6449-4FB9-863B-1754B9927BD1}" srcOrd="0" destOrd="6" presId="urn:microsoft.com/office/officeart/2005/8/layout/hList1"/>
    <dgm:cxn modelId="{74E0A4C4-E697-44B8-ACCB-F18AB3FDD71A}" srcId="{191EA9F7-A50B-4ADC-8737-21716CE4BF0A}" destId="{C414DF20-A0D6-422E-869F-5C5CB4796944}" srcOrd="2" destOrd="0" parTransId="{7EC2D73C-822E-40AE-B6E0-A399FD6DC14B}" sibTransId="{F99D468F-539F-4312-8FA8-F2B816207C13}"/>
    <dgm:cxn modelId="{9227CDC9-5276-4C65-8FF9-D563135DE95F}" srcId="{CA783038-C405-4E73-BA60-1E29E9A3AEC0}" destId="{0E38953E-C606-4ED3-88B6-F2C036ED1936}" srcOrd="5" destOrd="0" parTransId="{4C8FB2DA-33BB-4003-B764-FE24840E5E6E}" sibTransId="{DE2C9241-A026-4B3D-B819-DE7344BF27E5}"/>
    <dgm:cxn modelId="{9E82F2D0-3D23-4692-86F9-277340C5539B}" type="presOf" srcId="{218ADAD2-18C2-4DBC-9793-7740FCF2175C}" destId="{E39CC322-6449-4FB9-863B-1754B9927BD1}" srcOrd="0" destOrd="0" presId="urn:microsoft.com/office/officeart/2005/8/layout/hList1"/>
    <dgm:cxn modelId="{E73D13E6-F3D3-4C70-B58E-B79DB11B60D4}" type="presOf" srcId="{5984BAE8-0605-41C9-8042-73DB6A24F104}" destId="{E39CC322-6449-4FB9-863B-1754B9927BD1}" srcOrd="0" destOrd="9" presId="urn:microsoft.com/office/officeart/2005/8/layout/hList1"/>
    <dgm:cxn modelId="{3494B6EC-5AFA-4E35-92C5-DEB6AA7139D7}" srcId="{191EA9F7-A50B-4ADC-8737-21716CE4BF0A}" destId="{94F63647-B39F-4141-9619-BA674E440190}" srcOrd="3" destOrd="0" parTransId="{77C4E9F7-3EC6-4A02-8303-2F9E55A73C6C}" sibTransId="{3EBF37C1-E740-4FF8-871B-DD81A06CDE7C}"/>
    <dgm:cxn modelId="{4D4556EF-FD38-4DDA-95DA-8B0FA80908E3}" srcId="{191EA9F7-A50B-4ADC-8737-21716CE4BF0A}" destId="{D6F724C6-3DA0-49D2-BCD4-F536E4EDA36D}" srcOrd="7" destOrd="0" parTransId="{B6B0FF98-1B60-45AB-983C-5D1E195DDB63}" sibTransId="{C91B3C44-F375-48BA-9CA4-7E72A2E2A245}"/>
    <dgm:cxn modelId="{7023BAF0-B5AA-41A5-B16D-144EAD62A421}" type="presOf" srcId="{3C41F21F-59BB-46CE-B8CE-55C391439340}" destId="{E39CC322-6449-4FB9-863B-1754B9927BD1}" srcOrd="0" destOrd="11" presId="urn:microsoft.com/office/officeart/2005/8/layout/hList1"/>
    <dgm:cxn modelId="{4B3263F3-E216-448D-A50A-E465B6ECDF3C}" srcId="{69B3474A-4E9E-4B49-A6AD-C87DF235E8D8}" destId="{191EA9F7-A50B-4ADC-8737-21716CE4BF0A}" srcOrd="1" destOrd="0" parTransId="{C25D5E87-D520-44D1-BCF2-420CA3E1F261}" sibTransId="{E9A36219-0DA2-4BF0-B840-60981D564B97}"/>
    <dgm:cxn modelId="{866527F6-196E-46C5-99F3-F03CF92B6F32}" srcId="{191EA9F7-A50B-4ADC-8737-21716CE4BF0A}" destId="{70111596-485E-4160-983E-4F2DA57E3209}" srcOrd="4" destOrd="0" parTransId="{2BF8357B-74AE-461D-BD5D-68FC0158EE8D}" sibTransId="{00F432A5-B0BD-47A5-9345-5D1BCFEB4190}"/>
    <dgm:cxn modelId="{A9DF89F9-25EB-41BF-BCF5-538F20767F47}" srcId="{191EA9F7-A50B-4ADC-8737-21716CE4BF0A}" destId="{218ADAD2-18C2-4DBC-9793-7740FCF2175C}" srcOrd="0" destOrd="0" parTransId="{5D2910F2-D8A9-4AB4-8F7D-DEC1E224BBA9}" sibTransId="{BCE1E618-7B83-4DC6-B234-514B43ECC6B7}"/>
    <dgm:cxn modelId="{C4723CFC-3CBF-41B8-B417-482A882A03E6}" type="presOf" srcId="{70111596-485E-4160-983E-4F2DA57E3209}" destId="{E39CC322-6449-4FB9-863B-1754B9927BD1}" srcOrd="0" destOrd="4" presId="urn:microsoft.com/office/officeart/2005/8/layout/hList1"/>
    <dgm:cxn modelId="{FF6DE8D6-08CF-46E7-8CD7-63F494AE3E82}" type="presParOf" srcId="{B4F07905-3F3E-43B4-9872-6EF944FCEBD4}" destId="{8CE3739F-6759-4EDE-A31B-970FBBBB7BDE}" srcOrd="0" destOrd="0" presId="urn:microsoft.com/office/officeart/2005/8/layout/hList1"/>
    <dgm:cxn modelId="{8E3FC957-0F4A-4988-8C55-2D5E8886393D}" type="presParOf" srcId="{8CE3739F-6759-4EDE-A31B-970FBBBB7BDE}" destId="{AFF8EB7D-8FA1-4EB5-8AD5-B6B9F0C8755A}" srcOrd="0" destOrd="0" presId="urn:microsoft.com/office/officeart/2005/8/layout/hList1"/>
    <dgm:cxn modelId="{C33A625F-5C13-4912-936D-523DEEC0DC38}" type="presParOf" srcId="{8CE3739F-6759-4EDE-A31B-970FBBBB7BDE}" destId="{52B89B58-369D-4EBC-AAED-3E4E5D6132A7}" srcOrd="1" destOrd="0" presId="urn:microsoft.com/office/officeart/2005/8/layout/hList1"/>
    <dgm:cxn modelId="{DCA261F9-6DAE-456F-9B31-68F4454EA2A2}" type="presParOf" srcId="{B4F07905-3F3E-43B4-9872-6EF944FCEBD4}" destId="{FA2BA6B4-2D09-4A26-BA04-295801BE68B4}" srcOrd="1" destOrd="0" presId="urn:microsoft.com/office/officeart/2005/8/layout/hList1"/>
    <dgm:cxn modelId="{CF27D960-E80E-45A0-B667-885B2D10DD2E}" type="presParOf" srcId="{B4F07905-3F3E-43B4-9872-6EF944FCEBD4}" destId="{A3DE5D96-643C-41E5-AB85-82D594856A51}" srcOrd="2" destOrd="0" presId="urn:microsoft.com/office/officeart/2005/8/layout/hList1"/>
    <dgm:cxn modelId="{78D60D90-A893-47D7-B492-3566B9DEF361}" type="presParOf" srcId="{A3DE5D96-643C-41E5-AB85-82D594856A51}" destId="{0AB53BE0-C898-470E-B30D-3E1ECBFA179A}" srcOrd="0" destOrd="0" presId="urn:microsoft.com/office/officeart/2005/8/layout/hList1"/>
    <dgm:cxn modelId="{94190AE2-C963-455C-A874-5878EA8AA439}" type="presParOf" srcId="{A3DE5D96-643C-41E5-AB85-82D594856A51}" destId="{E39CC322-6449-4FB9-863B-1754B9927B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B3474A-4E9E-4B49-A6AD-C87DF235E8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CA783038-C405-4E73-BA60-1E29E9A3AEC0}">
      <dgm:prSet phldrT="[Text]"/>
      <dgm:spPr/>
      <dgm:t>
        <a:bodyPr/>
        <a:lstStyle/>
        <a:p>
          <a:r>
            <a:rPr lang="en-IN" dirty="0">
              <a:latin typeface="Aptos" panose="020B0004020202020204" pitchFamily="34" charset="0"/>
            </a:rPr>
            <a:t>Applicable</a:t>
          </a:r>
        </a:p>
      </dgm:t>
    </dgm:pt>
    <dgm:pt modelId="{CB6531A9-2A61-4938-81A5-848323477314}" type="parTrans" cxnId="{93812774-5186-4528-962C-61CC0EBE1DC3}">
      <dgm:prSet/>
      <dgm:spPr/>
      <dgm:t>
        <a:bodyPr/>
        <a:lstStyle/>
        <a:p>
          <a:endParaRPr lang="en-IN">
            <a:latin typeface="Aptos" panose="020B0004020202020204" pitchFamily="34" charset="0"/>
          </a:endParaRPr>
        </a:p>
      </dgm:t>
    </dgm:pt>
    <dgm:pt modelId="{4514BD6E-AA04-4CF7-B586-3533A11623AF}" type="sibTrans" cxnId="{93812774-5186-4528-962C-61CC0EBE1DC3}">
      <dgm:prSet/>
      <dgm:spPr/>
      <dgm:t>
        <a:bodyPr/>
        <a:lstStyle/>
        <a:p>
          <a:endParaRPr lang="en-IN">
            <a:latin typeface="Aptos" panose="020B0004020202020204" pitchFamily="34" charset="0"/>
          </a:endParaRPr>
        </a:p>
      </dgm:t>
    </dgm:pt>
    <dgm:pt modelId="{191EA9F7-A50B-4ADC-8737-21716CE4BF0A}">
      <dgm:prSet/>
      <dgm:spPr/>
      <dgm:t>
        <a:bodyPr/>
        <a:lstStyle/>
        <a:p>
          <a:r>
            <a:rPr lang="en-IN" dirty="0">
              <a:latin typeface="Aptos" panose="020B0004020202020204" pitchFamily="34" charset="0"/>
            </a:rPr>
            <a:t>Not Applicable</a:t>
          </a:r>
        </a:p>
      </dgm:t>
    </dgm:pt>
    <dgm:pt modelId="{C25D5E87-D520-44D1-BCF2-420CA3E1F261}" type="parTrans" cxnId="{4B3263F3-E216-448D-A50A-E465B6ECDF3C}">
      <dgm:prSet/>
      <dgm:spPr/>
      <dgm:t>
        <a:bodyPr/>
        <a:lstStyle/>
        <a:p>
          <a:endParaRPr lang="en-IN">
            <a:latin typeface="Aptos" panose="020B0004020202020204" pitchFamily="34" charset="0"/>
          </a:endParaRPr>
        </a:p>
      </dgm:t>
    </dgm:pt>
    <dgm:pt modelId="{E9A36219-0DA2-4BF0-B840-60981D564B97}" type="sibTrans" cxnId="{4B3263F3-E216-448D-A50A-E465B6ECDF3C}">
      <dgm:prSet/>
      <dgm:spPr/>
      <dgm:t>
        <a:bodyPr/>
        <a:lstStyle/>
        <a:p>
          <a:endParaRPr lang="en-IN">
            <a:latin typeface="Aptos" panose="020B0004020202020204" pitchFamily="34" charset="0"/>
          </a:endParaRPr>
        </a:p>
      </dgm:t>
    </dgm:pt>
    <dgm:pt modelId="{E3CDC046-F5B5-4480-A271-57EC778B25E4}">
      <dgm:prSet phldrT="[Text]" custT="1"/>
      <dgm:spPr/>
      <dgm:t>
        <a:bodyPr/>
        <a:lstStyle/>
        <a:p>
          <a:pPr marL="180975" indent="-180975" algn="just">
            <a:buFont typeface="Arial" panose="020B0604020202020204" pitchFamily="34" charset="0"/>
            <a:buChar char="•"/>
          </a:pPr>
          <a:r>
            <a:rPr lang="en-US" sz="1500" b="1" dirty="0">
              <a:latin typeface="Aptos" panose="020B0004020202020204" pitchFamily="34" charset="0"/>
            </a:rPr>
            <a:t>Income from business and profession which is computed under sections 44AD, 44ADA or 44AE.</a:t>
          </a:r>
          <a:endParaRPr lang="en-IN" sz="1500" b="1" dirty="0">
            <a:latin typeface="Aptos" panose="020B0004020202020204" pitchFamily="34" charset="0"/>
          </a:endParaRPr>
        </a:p>
      </dgm:t>
    </dgm:pt>
    <dgm:pt modelId="{C5C92CB3-A873-49C7-82F4-7CDD7D955E8D}" type="parTrans" cxnId="{12FC3E4A-94C9-4A9C-A118-6AAA3AC9CB9D}">
      <dgm:prSet/>
      <dgm:spPr/>
      <dgm:t>
        <a:bodyPr/>
        <a:lstStyle/>
        <a:p>
          <a:endParaRPr lang="en-IN">
            <a:latin typeface="Aptos" panose="020B0004020202020204" pitchFamily="34" charset="0"/>
          </a:endParaRPr>
        </a:p>
      </dgm:t>
    </dgm:pt>
    <dgm:pt modelId="{04A31ECE-EB82-43AD-99D7-03C82AFABBE9}" type="sibTrans" cxnId="{12FC3E4A-94C9-4A9C-A118-6AAA3AC9CB9D}">
      <dgm:prSet/>
      <dgm:spPr/>
      <dgm:t>
        <a:bodyPr/>
        <a:lstStyle/>
        <a:p>
          <a:endParaRPr lang="en-IN">
            <a:latin typeface="Aptos" panose="020B0004020202020204" pitchFamily="34" charset="0"/>
          </a:endParaRPr>
        </a:p>
      </dgm:t>
    </dgm:pt>
    <dgm:pt modelId="{92DE4FFC-966F-43E7-8A18-993005D19109}">
      <dgm:prSet custT="1"/>
      <dgm:spPr/>
      <dgm:t>
        <a:bodyPr/>
        <a:lstStyle/>
        <a:p>
          <a:pPr marL="180975" indent="-180975" algn="just"/>
          <a:r>
            <a:rPr lang="en-US" sz="1500" dirty="0">
              <a:latin typeface="Aptos" panose="020B0004020202020204" pitchFamily="34" charset="0"/>
            </a:rPr>
            <a:t>Losses to be </a:t>
          </a:r>
          <a:r>
            <a:rPr lang="en-US" sz="1500" dirty="0" err="1">
              <a:latin typeface="Aptos" panose="020B0004020202020204" pitchFamily="34" charset="0"/>
            </a:rPr>
            <a:t>B/f</a:t>
          </a:r>
          <a:r>
            <a:rPr lang="en-US" sz="1500" dirty="0">
              <a:latin typeface="Aptos" panose="020B0004020202020204" pitchFamily="34" charset="0"/>
            </a:rPr>
            <a:t> or C/f</a:t>
          </a:r>
          <a:endParaRPr lang="en-IN" sz="1500" dirty="0">
            <a:latin typeface="Aptos" panose="020B0004020202020204" pitchFamily="34" charset="0"/>
          </a:endParaRPr>
        </a:p>
      </dgm:t>
    </dgm:pt>
    <dgm:pt modelId="{7FDBC53D-FD80-453D-9DCA-595BF5460FB8}" type="parTrans" cxnId="{4665816B-2F35-4F2D-A28D-0CEE5C8046DA}">
      <dgm:prSet/>
      <dgm:spPr/>
      <dgm:t>
        <a:bodyPr/>
        <a:lstStyle/>
        <a:p>
          <a:endParaRPr lang="en-IN">
            <a:latin typeface="Aptos" panose="020B0004020202020204" pitchFamily="34" charset="0"/>
          </a:endParaRPr>
        </a:p>
      </dgm:t>
    </dgm:pt>
    <dgm:pt modelId="{C239A00D-4AE2-4FF7-AED3-E95CCCD24009}" type="sibTrans" cxnId="{4665816B-2F35-4F2D-A28D-0CEE5C8046DA}">
      <dgm:prSet/>
      <dgm:spPr/>
      <dgm:t>
        <a:bodyPr/>
        <a:lstStyle/>
        <a:p>
          <a:endParaRPr lang="en-IN">
            <a:latin typeface="Aptos" panose="020B0004020202020204" pitchFamily="34" charset="0"/>
          </a:endParaRPr>
        </a:p>
      </dgm:t>
    </dgm:pt>
    <dgm:pt modelId="{94F63647-B39F-4141-9619-BA674E440190}">
      <dgm:prSet custT="1"/>
      <dgm:spPr/>
      <dgm:t>
        <a:bodyPr/>
        <a:lstStyle/>
        <a:p>
          <a:pPr marL="180975" indent="-180975" algn="just"/>
          <a:r>
            <a:rPr lang="en-US" sz="1500" dirty="0">
              <a:latin typeface="Aptos" panose="020B0004020202020204" pitchFamily="34" charset="0"/>
            </a:rPr>
            <a:t>Income / Loss under the head Capital Gains </a:t>
          </a:r>
          <a:endParaRPr lang="en-IN" sz="1500" dirty="0">
            <a:latin typeface="Aptos" panose="020B0004020202020204" pitchFamily="34" charset="0"/>
          </a:endParaRPr>
        </a:p>
      </dgm:t>
    </dgm:pt>
    <dgm:pt modelId="{77C4E9F7-3EC6-4A02-8303-2F9E55A73C6C}" type="parTrans" cxnId="{3494B6EC-5AFA-4E35-92C5-DEB6AA7139D7}">
      <dgm:prSet/>
      <dgm:spPr/>
      <dgm:t>
        <a:bodyPr/>
        <a:lstStyle/>
        <a:p>
          <a:endParaRPr lang="en-IN"/>
        </a:p>
      </dgm:t>
    </dgm:pt>
    <dgm:pt modelId="{3EBF37C1-E740-4FF8-871B-DD81A06CDE7C}" type="sibTrans" cxnId="{3494B6EC-5AFA-4E35-92C5-DEB6AA7139D7}">
      <dgm:prSet/>
      <dgm:spPr/>
      <dgm:t>
        <a:bodyPr/>
        <a:lstStyle/>
        <a:p>
          <a:endParaRPr lang="en-IN"/>
        </a:p>
      </dgm:t>
    </dgm:pt>
    <dgm:pt modelId="{70111596-485E-4160-983E-4F2DA57E3209}">
      <dgm:prSet custT="1"/>
      <dgm:spPr/>
      <dgm:t>
        <a:bodyPr/>
        <a:lstStyle/>
        <a:p>
          <a:pPr marL="180975" indent="-180975" algn="just"/>
          <a:r>
            <a:rPr lang="en-US" sz="1500" dirty="0">
              <a:latin typeface="Aptos" panose="020B0004020202020204" pitchFamily="34" charset="0"/>
            </a:rPr>
            <a:t>Agricultural income in excess of Rs. 5,000;</a:t>
          </a:r>
          <a:endParaRPr lang="en-IN" sz="1500" dirty="0">
            <a:latin typeface="Aptos" panose="020B0004020202020204" pitchFamily="34" charset="0"/>
          </a:endParaRPr>
        </a:p>
      </dgm:t>
    </dgm:pt>
    <dgm:pt modelId="{2BF8357B-74AE-461D-BD5D-68FC0158EE8D}" type="parTrans" cxnId="{866527F6-196E-46C5-99F3-F03CF92B6F32}">
      <dgm:prSet/>
      <dgm:spPr/>
      <dgm:t>
        <a:bodyPr/>
        <a:lstStyle/>
        <a:p>
          <a:endParaRPr lang="en-IN"/>
        </a:p>
      </dgm:t>
    </dgm:pt>
    <dgm:pt modelId="{00F432A5-B0BD-47A5-9345-5D1BCFEB4190}" type="sibTrans" cxnId="{866527F6-196E-46C5-99F3-F03CF92B6F32}">
      <dgm:prSet/>
      <dgm:spPr/>
      <dgm:t>
        <a:bodyPr/>
        <a:lstStyle/>
        <a:p>
          <a:endParaRPr lang="en-IN"/>
        </a:p>
      </dgm:t>
    </dgm:pt>
    <dgm:pt modelId="{08D32CB0-CBF8-4790-92BF-1A02C45D5C55}">
      <dgm:prSet custT="1"/>
      <dgm:spPr/>
      <dgm:t>
        <a:bodyPr/>
        <a:lstStyle/>
        <a:p>
          <a:pPr marL="180975" indent="-180975" algn="just"/>
          <a:r>
            <a:rPr lang="en-US" sz="1500" b="1" dirty="0">
              <a:latin typeface="Aptos" panose="020B0004020202020204" pitchFamily="34" charset="0"/>
            </a:rPr>
            <a:t>Income from Speculative Business</a:t>
          </a:r>
          <a:endParaRPr lang="en-IN" sz="1500" b="1" dirty="0">
            <a:latin typeface="Aptos" panose="020B0004020202020204" pitchFamily="34" charset="0"/>
          </a:endParaRPr>
        </a:p>
      </dgm:t>
    </dgm:pt>
    <dgm:pt modelId="{5ACBDB2A-DDED-4F2E-BF79-9567CD38FC50}" type="parTrans" cxnId="{17F6894E-8B38-44AA-B961-EA65AD1877ED}">
      <dgm:prSet/>
      <dgm:spPr/>
      <dgm:t>
        <a:bodyPr/>
        <a:lstStyle/>
        <a:p>
          <a:endParaRPr lang="en-IN"/>
        </a:p>
      </dgm:t>
    </dgm:pt>
    <dgm:pt modelId="{F71819C6-9759-46CE-9089-E9A189040B1E}" type="sibTrans" cxnId="{17F6894E-8B38-44AA-B961-EA65AD1877ED}">
      <dgm:prSet/>
      <dgm:spPr/>
      <dgm:t>
        <a:bodyPr/>
        <a:lstStyle/>
        <a:p>
          <a:endParaRPr lang="en-IN"/>
        </a:p>
      </dgm:t>
    </dgm:pt>
    <dgm:pt modelId="{D6F724C6-3DA0-49D2-BCD4-F536E4EDA36D}">
      <dgm:prSet custT="1"/>
      <dgm:spPr/>
      <dgm:t>
        <a:bodyPr/>
        <a:lstStyle/>
        <a:p>
          <a:pPr marL="180975" indent="-180975" algn="just"/>
          <a:r>
            <a:rPr lang="en-US" sz="1500" dirty="0">
              <a:latin typeface="Aptos" panose="020B0004020202020204" pitchFamily="34" charset="0"/>
            </a:rPr>
            <a:t>Holding Foreign Assets or having foreign sourced income</a:t>
          </a:r>
          <a:endParaRPr lang="en-IN" sz="1500" dirty="0">
            <a:latin typeface="Aptos" panose="020B0004020202020204" pitchFamily="34" charset="0"/>
          </a:endParaRPr>
        </a:p>
      </dgm:t>
    </dgm:pt>
    <dgm:pt modelId="{B6B0FF98-1B60-45AB-983C-5D1E195DDB63}" type="parTrans" cxnId="{4D4556EF-FD38-4DDA-95DA-8B0FA80908E3}">
      <dgm:prSet/>
      <dgm:spPr/>
      <dgm:t>
        <a:bodyPr/>
        <a:lstStyle/>
        <a:p>
          <a:endParaRPr lang="en-IN"/>
        </a:p>
      </dgm:t>
    </dgm:pt>
    <dgm:pt modelId="{C91B3C44-F375-48BA-9CA4-7E72A2E2A245}" type="sibTrans" cxnId="{4D4556EF-FD38-4DDA-95DA-8B0FA80908E3}">
      <dgm:prSet/>
      <dgm:spPr/>
      <dgm:t>
        <a:bodyPr/>
        <a:lstStyle/>
        <a:p>
          <a:endParaRPr lang="en-IN"/>
        </a:p>
      </dgm:t>
    </dgm:pt>
    <dgm:pt modelId="{775AE681-E57A-4162-B05E-09F26A417A33}">
      <dgm:prSet custT="1"/>
      <dgm:spPr/>
      <dgm:t>
        <a:bodyPr/>
        <a:lstStyle/>
        <a:p>
          <a:pPr marL="180975" indent="-180975" algn="just"/>
          <a:r>
            <a:rPr lang="en-US" sz="1500" dirty="0">
              <a:latin typeface="Aptos" panose="020B0004020202020204" pitchFamily="34" charset="0"/>
            </a:rPr>
            <a:t>Is a director in any company</a:t>
          </a:r>
          <a:endParaRPr lang="en-IN" sz="1500" dirty="0">
            <a:latin typeface="Aptos" panose="020B0004020202020204" pitchFamily="34" charset="0"/>
          </a:endParaRPr>
        </a:p>
      </dgm:t>
    </dgm:pt>
    <dgm:pt modelId="{F813C560-30D1-4CC6-9113-A674BDED20E2}" type="parTrans" cxnId="{6C7F1A94-F29E-4E27-8170-4881291C4BD9}">
      <dgm:prSet/>
      <dgm:spPr/>
      <dgm:t>
        <a:bodyPr/>
        <a:lstStyle/>
        <a:p>
          <a:endParaRPr lang="en-IN"/>
        </a:p>
      </dgm:t>
    </dgm:pt>
    <dgm:pt modelId="{1AE271BF-AC62-40C5-9C02-4DC03C64DFA7}" type="sibTrans" cxnId="{6C7F1A94-F29E-4E27-8170-4881291C4BD9}">
      <dgm:prSet/>
      <dgm:spPr/>
      <dgm:t>
        <a:bodyPr/>
        <a:lstStyle/>
        <a:p>
          <a:endParaRPr lang="en-IN"/>
        </a:p>
      </dgm:t>
    </dgm:pt>
    <dgm:pt modelId="{5984BAE8-0605-41C9-8042-73DB6A24F104}">
      <dgm:prSet custT="1"/>
      <dgm:spPr/>
      <dgm:t>
        <a:bodyPr/>
        <a:lstStyle/>
        <a:p>
          <a:pPr marL="180975" indent="-180975" algn="just"/>
          <a:r>
            <a:rPr lang="en-US" sz="1500" dirty="0">
              <a:latin typeface="Aptos" panose="020B0004020202020204" pitchFamily="34" charset="0"/>
            </a:rPr>
            <a:t>Has held any unlisted equity share at any time during the previous year.</a:t>
          </a:r>
          <a:endParaRPr lang="en-IN" sz="1500" dirty="0">
            <a:latin typeface="Aptos" panose="020B0004020202020204" pitchFamily="34" charset="0"/>
          </a:endParaRPr>
        </a:p>
      </dgm:t>
    </dgm:pt>
    <dgm:pt modelId="{6E07E34C-7D89-4781-8533-F0FD60A09F6B}" type="parTrans" cxnId="{B492EA01-3D77-427D-A52A-1480598618AC}">
      <dgm:prSet/>
      <dgm:spPr/>
      <dgm:t>
        <a:bodyPr/>
        <a:lstStyle/>
        <a:p>
          <a:endParaRPr lang="en-IN"/>
        </a:p>
      </dgm:t>
    </dgm:pt>
    <dgm:pt modelId="{86EB6C34-CC97-473D-8FA5-19E928E4B8E1}" type="sibTrans" cxnId="{B492EA01-3D77-427D-A52A-1480598618AC}">
      <dgm:prSet/>
      <dgm:spPr/>
      <dgm:t>
        <a:bodyPr/>
        <a:lstStyle/>
        <a:p>
          <a:endParaRPr lang="en-IN"/>
        </a:p>
      </dgm:t>
    </dgm:pt>
    <dgm:pt modelId="{3C41F21F-59BB-46CE-B8CE-55C391439340}">
      <dgm:prSet custT="1"/>
      <dgm:spPr/>
      <dgm:t>
        <a:bodyPr/>
        <a:lstStyle/>
        <a:p>
          <a:pPr marL="180975" indent="-180975" algn="just"/>
          <a:r>
            <a:rPr lang="en-US" sz="1500" dirty="0">
              <a:latin typeface="Aptos" panose="020B0004020202020204" pitchFamily="34" charset="0"/>
            </a:rPr>
            <a:t>Income to be Clubbed</a:t>
          </a:r>
          <a:endParaRPr lang="en-IN" sz="1500" dirty="0">
            <a:latin typeface="Aptos" panose="020B0004020202020204" pitchFamily="34" charset="0"/>
          </a:endParaRPr>
        </a:p>
      </dgm:t>
    </dgm:pt>
    <dgm:pt modelId="{176FE7B7-2449-4574-9923-30640470C1AF}" type="parTrans" cxnId="{F0ABD5A2-B7B2-44F5-A5DD-0FA4A7E34552}">
      <dgm:prSet/>
      <dgm:spPr/>
      <dgm:t>
        <a:bodyPr/>
        <a:lstStyle/>
        <a:p>
          <a:endParaRPr lang="en-IN"/>
        </a:p>
      </dgm:t>
    </dgm:pt>
    <dgm:pt modelId="{4AAED9AB-823C-484F-80F7-CB34E9B76A51}" type="sibTrans" cxnId="{F0ABD5A2-B7B2-44F5-A5DD-0FA4A7E34552}">
      <dgm:prSet/>
      <dgm:spPr/>
      <dgm:t>
        <a:bodyPr/>
        <a:lstStyle/>
        <a:p>
          <a:endParaRPr lang="en-IN"/>
        </a:p>
      </dgm:t>
    </dgm:pt>
    <dgm:pt modelId="{5508CA38-B4A4-45D4-A053-69F08938671F}">
      <dgm:prSet custT="1"/>
      <dgm:spPr/>
      <dgm:t>
        <a:bodyPr/>
        <a:lstStyle/>
        <a:p>
          <a:pPr marL="180975" indent="-180975" algn="just"/>
          <a:r>
            <a:rPr lang="en-US" sz="1500" dirty="0">
              <a:latin typeface="Aptos" panose="020B0004020202020204" pitchFamily="34" charset="0"/>
            </a:rPr>
            <a:t>Payment of tax has been deferred in respect of ESOPs allotted by an eligible startup</a:t>
          </a:r>
          <a:endParaRPr lang="en-IN" sz="1500" dirty="0">
            <a:latin typeface="Aptos" panose="020B0004020202020204" pitchFamily="34" charset="0"/>
          </a:endParaRPr>
        </a:p>
      </dgm:t>
    </dgm:pt>
    <dgm:pt modelId="{78E9F855-EAAF-454B-8244-F643C7D9EA2C}" type="parTrans" cxnId="{74CFB07A-5EAB-49F5-A761-A6F0166ADEFD}">
      <dgm:prSet/>
      <dgm:spPr/>
      <dgm:t>
        <a:bodyPr/>
        <a:lstStyle/>
        <a:p>
          <a:endParaRPr lang="en-IN"/>
        </a:p>
      </dgm:t>
    </dgm:pt>
    <dgm:pt modelId="{05A2111A-5DDA-4F9B-B94F-A9EA40F3C756}" type="sibTrans" cxnId="{74CFB07A-5EAB-49F5-A761-A6F0166ADEFD}">
      <dgm:prSet/>
      <dgm:spPr/>
      <dgm:t>
        <a:bodyPr/>
        <a:lstStyle/>
        <a:p>
          <a:endParaRPr lang="en-IN"/>
        </a:p>
      </dgm:t>
    </dgm:pt>
    <dgm:pt modelId="{218ADAD2-18C2-4DBC-9793-7740FCF2175C}">
      <dgm:prSet custT="1"/>
      <dgm:spPr/>
      <dgm:t>
        <a:bodyPr/>
        <a:lstStyle/>
        <a:p>
          <a:pPr marL="180975" indent="-180975" algn="just"/>
          <a:r>
            <a:rPr lang="en-US" sz="1500" dirty="0">
              <a:latin typeface="Aptos" panose="020B0004020202020204" pitchFamily="34" charset="0"/>
            </a:rPr>
            <a:t>Income or loss from more than one house property.</a:t>
          </a:r>
          <a:endParaRPr lang="en-IN" sz="1500" dirty="0">
            <a:latin typeface="Aptos" panose="020B0004020202020204" pitchFamily="34" charset="0"/>
          </a:endParaRPr>
        </a:p>
      </dgm:t>
    </dgm:pt>
    <dgm:pt modelId="{5D2910F2-D8A9-4AB4-8F7D-DEC1E224BBA9}" type="parTrans" cxnId="{A9DF89F9-25EB-41BF-BCF5-538F20767F47}">
      <dgm:prSet/>
      <dgm:spPr/>
      <dgm:t>
        <a:bodyPr/>
        <a:lstStyle/>
        <a:p>
          <a:endParaRPr lang="en-IN"/>
        </a:p>
      </dgm:t>
    </dgm:pt>
    <dgm:pt modelId="{BCE1E618-7B83-4DC6-B234-514B43ECC6B7}" type="sibTrans" cxnId="{A9DF89F9-25EB-41BF-BCF5-538F20767F47}">
      <dgm:prSet/>
      <dgm:spPr/>
      <dgm:t>
        <a:bodyPr/>
        <a:lstStyle/>
        <a:p>
          <a:endParaRPr lang="en-IN"/>
        </a:p>
      </dgm:t>
    </dgm:pt>
    <dgm:pt modelId="{C414DF20-A0D6-422E-869F-5C5CB4796944}">
      <dgm:prSet custT="1"/>
      <dgm:spPr/>
      <dgm:t>
        <a:bodyPr/>
        <a:lstStyle/>
        <a:p>
          <a:pPr marL="180975" indent="-180975" algn="just"/>
          <a:r>
            <a:rPr lang="en-US" sz="1500" dirty="0">
              <a:latin typeface="Aptos" panose="020B0004020202020204" pitchFamily="34" charset="0"/>
            </a:rPr>
            <a:t>Income from winnings from lottery or income from race horses</a:t>
          </a:r>
          <a:endParaRPr lang="en-IN" sz="1500" dirty="0">
            <a:latin typeface="Aptos" panose="020B0004020202020204" pitchFamily="34" charset="0"/>
          </a:endParaRPr>
        </a:p>
      </dgm:t>
    </dgm:pt>
    <dgm:pt modelId="{7EC2D73C-822E-40AE-B6E0-A399FD6DC14B}" type="parTrans" cxnId="{74E0A4C4-E697-44B8-ACCB-F18AB3FDD71A}">
      <dgm:prSet/>
      <dgm:spPr/>
      <dgm:t>
        <a:bodyPr/>
        <a:lstStyle/>
        <a:p>
          <a:endParaRPr lang="en-IN"/>
        </a:p>
      </dgm:t>
    </dgm:pt>
    <dgm:pt modelId="{F99D468F-539F-4312-8FA8-F2B816207C13}" type="sibTrans" cxnId="{74E0A4C4-E697-44B8-ACCB-F18AB3FDD71A}">
      <dgm:prSet/>
      <dgm:spPr/>
      <dgm:t>
        <a:bodyPr/>
        <a:lstStyle/>
        <a:p>
          <a:endParaRPr lang="en-IN"/>
        </a:p>
      </dgm:t>
    </dgm:pt>
    <dgm:pt modelId="{7FCC65D6-50FF-479B-8B07-538BCBBF1607}">
      <dgm:prSet custT="1"/>
      <dgm:spPr/>
      <dgm:t>
        <a:bodyPr/>
        <a:lstStyle/>
        <a:p>
          <a:pPr marL="180975" indent="-180975" algn="just"/>
          <a:r>
            <a:rPr lang="en-IN" sz="1500" dirty="0">
              <a:latin typeface="Aptos" panose="020B0004020202020204" pitchFamily="34" charset="0"/>
            </a:rPr>
            <a:t>Sharing of Tax Credit</a:t>
          </a:r>
        </a:p>
      </dgm:t>
    </dgm:pt>
    <dgm:pt modelId="{CB05083D-628D-4481-A43F-2668954305EA}" type="parTrans" cxnId="{2A7FC28E-A923-400C-842B-D8CDEAF2B0E2}">
      <dgm:prSet/>
      <dgm:spPr/>
      <dgm:t>
        <a:bodyPr/>
        <a:lstStyle/>
        <a:p>
          <a:endParaRPr lang="en-IN"/>
        </a:p>
      </dgm:t>
    </dgm:pt>
    <dgm:pt modelId="{60F8123C-24B0-444C-8CCB-B508D3C4FD39}" type="sibTrans" cxnId="{2A7FC28E-A923-400C-842B-D8CDEAF2B0E2}">
      <dgm:prSet/>
      <dgm:spPr/>
      <dgm:t>
        <a:bodyPr/>
        <a:lstStyle/>
        <a:p>
          <a:endParaRPr lang="en-IN"/>
        </a:p>
      </dgm:t>
    </dgm:pt>
    <dgm:pt modelId="{0F358D71-5534-46BE-9366-7CE93E653B6D}">
      <dgm:prSet phldrT="[Text]" custT="1"/>
      <dgm:spPr/>
      <dgm:t>
        <a:bodyPr/>
        <a:lstStyle/>
        <a:p>
          <a:pPr marL="180975" indent="-180975" algn="just">
            <a:buFont typeface="Arial" panose="020B0604020202020204" pitchFamily="34" charset="0"/>
            <a:buChar char="•"/>
          </a:pPr>
          <a:endParaRPr lang="en-IN" sz="1500" b="0" dirty="0">
            <a:latin typeface="Aptos" panose="020B0004020202020204" pitchFamily="34" charset="0"/>
          </a:endParaRPr>
        </a:p>
      </dgm:t>
    </dgm:pt>
    <dgm:pt modelId="{4E88B950-DFFF-462E-A755-9D89DDB5D8D4}" type="parTrans" cxnId="{3D7D3D04-8CC7-4C44-8777-C8414CCBAAEA}">
      <dgm:prSet/>
      <dgm:spPr/>
    </dgm:pt>
    <dgm:pt modelId="{7DCD939C-31B1-49D8-8F81-3C6FA4AF6911}" type="sibTrans" cxnId="{3D7D3D04-8CC7-4C44-8777-C8414CCBAAEA}">
      <dgm:prSet/>
      <dgm:spPr/>
    </dgm:pt>
    <dgm:pt modelId="{4300D062-A890-4E7D-A0F7-BFF96EECBE18}">
      <dgm:prSet phldrT="[Text]" custT="1"/>
      <dgm:spPr/>
      <dgm:t>
        <a:bodyPr/>
        <a:lstStyle/>
        <a:p>
          <a:pPr marL="180975" indent="-180975" algn="just">
            <a:buFont typeface="Arial" panose="020B0604020202020204" pitchFamily="34" charset="0"/>
            <a:buChar char="•"/>
          </a:pPr>
          <a:r>
            <a:rPr lang="en-US" sz="1500" b="0" dirty="0">
              <a:latin typeface="Aptos" panose="020B0004020202020204" pitchFamily="34" charset="0"/>
            </a:rPr>
            <a:t>Individuals, </a:t>
          </a:r>
          <a:r>
            <a:rPr lang="en-US" sz="1500" b="1" dirty="0">
              <a:latin typeface="Aptos" panose="020B0004020202020204" pitchFamily="34" charset="0"/>
            </a:rPr>
            <a:t>HUFs and Firms (other than LLP)</a:t>
          </a:r>
          <a:endParaRPr lang="en-IN" sz="1500" b="1" dirty="0">
            <a:latin typeface="Aptos" panose="020B0004020202020204" pitchFamily="34" charset="0"/>
          </a:endParaRPr>
        </a:p>
      </dgm:t>
    </dgm:pt>
    <dgm:pt modelId="{18334FA5-3C56-4629-9C0E-AD924E07F433}" type="parTrans" cxnId="{21B857E4-A657-4856-AEDC-CF985403D849}">
      <dgm:prSet/>
      <dgm:spPr/>
    </dgm:pt>
    <dgm:pt modelId="{795DBC67-449B-4B76-8836-3353C6DD4888}" type="sibTrans" cxnId="{21B857E4-A657-4856-AEDC-CF985403D849}">
      <dgm:prSet/>
      <dgm:spPr/>
    </dgm:pt>
    <dgm:pt modelId="{E1559164-58B6-4754-B760-2F361EDDAF08}">
      <dgm:prSet custT="1"/>
      <dgm:spPr/>
      <dgm:t>
        <a:bodyPr/>
        <a:lstStyle/>
        <a:p>
          <a:pPr marL="180975" indent="-180975" algn="just">
            <a:buFont typeface="Arial" panose="020B0604020202020204" pitchFamily="34" charset="0"/>
            <a:buChar char="•"/>
          </a:pPr>
          <a:r>
            <a:rPr lang="en-US" sz="1500" b="0" dirty="0">
              <a:latin typeface="Aptos" panose="020B0004020202020204" pitchFamily="34" charset="0"/>
            </a:rPr>
            <a:t>Income from Salary or Pension</a:t>
          </a:r>
          <a:endParaRPr lang="en-IN" sz="1500" b="0" dirty="0">
            <a:latin typeface="Aptos" panose="020B0004020202020204" pitchFamily="34" charset="0"/>
          </a:endParaRPr>
        </a:p>
      </dgm:t>
    </dgm:pt>
    <dgm:pt modelId="{41DAC093-0F20-4851-82AD-F5CE8FAD807B}" type="parTrans" cxnId="{D8369A82-C9CD-4026-ACA6-352B7229C023}">
      <dgm:prSet/>
      <dgm:spPr/>
      <dgm:t>
        <a:bodyPr/>
        <a:lstStyle/>
        <a:p>
          <a:endParaRPr lang="en-IN"/>
        </a:p>
      </dgm:t>
    </dgm:pt>
    <dgm:pt modelId="{F8AAE661-7A1B-4500-8DD1-C4045B0BF4D9}" type="sibTrans" cxnId="{D8369A82-C9CD-4026-ACA6-352B7229C023}">
      <dgm:prSet/>
      <dgm:spPr/>
      <dgm:t>
        <a:bodyPr/>
        <a:lstStyle/>
        <a:p>
          <a:endParaRPr lang="en-IN"/>
        </a:p>
      </dgm:t>
    </dgm:pt>
    <dgm:pt modelId="{199DFBF8-9D10-4FCE-A3E1-E7261D6B6F47}">
      <dgm:prSet custT="1"/>
      <dgm:spPr/>
      <dgm:t>
        <a:bodyPr/>
        <a:lstStyle/>
        <a:p>
          <a:pPr marL="180975" indent="-180975" algn="just">
            <a:buFont typeface="Arial" panose="020B0604020202020204" pitchFamily="34" charset="0"/>
            <a:buChar char="•"/>
          </a:pPr>
          <a:r>
            <a:rPr lang="en-US" sz="1500" b="0" dirty="0">
              <a:latin typeface="Aptos" panose="020B0004020202020204" pitchFamily="34" charset="0"/>
            </a:rPr>
            <a:t>Income from House Property or loss from </a:t>
          </a:r>
          <a:r>
            <a:rPr lang="en-US" sz="1500" b="0" u="none" dirty="0">
              <a:latin typeface="Aptos" panose="020B0004020202020204" pitchFamily="34" charset="0"/>
            </a:rPr>
            <a:t>One</a:t>
          </a:r>
          <a:r>
            <a:rPr lang="en-US" sz="1500" b="1" u="none" dirty="0">
              <a:latin typeface="Aptos" panose="020B0004020202020204" pitchFamily="34" charset="0"/>
            </a:rPr>
            <a:t> </a:t>
          </a:r>
          <a:r>
            <a:rPr lang="en-US" sz="1500" b="0" dirty="0">
              <a:latin typeface="Aptos" panose="020B0004020202020204" pitchFamily="34" charset="0"/>
            </a:rPr>
            <a:t>House Property</a:t>
          </a:r>
          <a:endParaRPr lang="en-IN" sz="1500" b="0" dirty="0">
            <a:latin typeface="Aptos" panose="020B0004020202020204" pitchFamily="34" charset="0"/>
          </a:endParaRPr>
        </a:p>
      </dgm:t>
    </dgm:pt>
    <dgm:pt modelId="{76751047-D2CE-4546-AE50-4E6B2AA53ACF}" type="parTrans" cxnId="{87787114-1B44-4326-8D18-FA63C22042B9}">
      <dgm:prSet/>
      <dgm:spPr/>
      <dgm:t>
        <a:bodyPr/>
        <a:lstStyle/>
        <a:p>
          <a:endParaRPr lang="en-IN"/>
        </a:p>
      </dgm:t>
    </dgm:pt>
    <dgm:pt modelId="{13834FDE-3772-4C1E-9990-A85E9A986896}" type="sibTrans" cxnId="{87787114-1B44-4326-8D18-FA63C22042B9}">
      <dgm:prSet/>
      <dgm:spPr/>
      <dgm:t>
        <a:bodyPr/>
        <a:lstStyle/>
        <a:p>
          <a:endParaRPr lang="en-IN"/>
        </a:p>
      </dgm:t>
    </dgm:pt>
    <dgm:pt modelId="{AE63BEE8-DF5B-432D-99DC-371DB0176EE3}">
      <dgm:prSet custT="1"/>
      <dgm:spPr/>
      <dgm:t>
        <a:bodyPr/>
        <a:lstStyle/>
        <a:p>
          <a:pPr marL="180975" indent="-180975" algn="just">
            <a:buFont typeface="Arial" panose="020B0604020202020204" pitchFamily="34" charset="0"/>
            <a:buChar char="•"/>
          </a:pPr>
          <a:r>
            <a:rPr lang="en-US" sz="1500" b="0" dirty="0">
              <a:latin typeface="Aptos" panose="020B0004020202020204" pitchFamily="34" charset="0"/>
            </a:rPr>
            <a:t>Long-term capital gains under section 112A up to Rs. 1.25 lakh and</a:t>
          </a:r>
          <a:endParaRPr lang="en-IN" sz="1500" b="0" dirty="0">
            <a:latin typeface="Aptos" panose="020B0004020202020204" pitchFamily="34" charset="0"/>
          </a:endParaRPr>
        </a:p>
      </dgm:t>
    </dgm:pt>
    <dgm:pt modelId="{254905D7-7422-4ABD-9941-A935C1A36FA6}" type="parTrans" cxnId="{EEF6B0B0-0B0A-4B61-855B-B3664B836413}">
      <dgm:prSet/>
      <dgm:spPr/>
      <dgm:t>
        <a:bodyPr/>
        <a:lstStyle/>
        <a:p>
          <a:endParaRPr lang="en-IN"/>
        </a:p>
      </dgm:t>
    </dgm:pt>
    <dgm:pt modelId="{64BCBEAF-5087-404D-BC81-0F7B2C3F4504}" type="sibTrans" cxnId="{EEF6B0B0-0B0A-4B61-855B-B3664B836413}">
      <dgm:prSet/>
      <dgm:spPr/>
      <dgm:t>
        <a:bodyPr/>
        <a:lstStyle/>
        <a:p>
          <a:endParaRPr lang="en-IN"/>
        </a:p>
      </dgm:t>
    </dgm:pt>
    <dgm:pt modelId="{34CC8DA8-2C1A-448A-BC17-E942273C9B0A}">
      <dgm:prSet custT="1"/>
      <dgm:spPr/>
      <dgm:t>
        <a:bodyPr/>
        <a:lstStyle/>
        <a:p>
          <a:pPr marL="180975" indent="-180975" algn="just">
            <a:buFont typeface="Arial" panose="020B0604020202020204" pitchFamily="34" charset="0"/>
            <a:buChar char="•"/>
          </a:pPr>
          <a:r>
            <a:rPr lang="en-US" sz="1500" b="0" dirty="0">
              <a:latin typeface="Aptos" panose="020B0004020202020204" pitchFamily="34" charset="0"/>
            </a:rPr>
            <a:t>Income from other sources</a:t>
          </a:r>
          <a:endParaRPr lang="en-IN" sz="1500" b="0" dirty="0">
            <a:latin typeface="Aptos" panose="020B0004020202020204" pitchFamily="34" charset="0"/>
          </a:endParaRPr>
        </a:p>
      </dgm:t>
    </dgm:pt>
    <dgm:pt modelId="{E21A1530-C4F7-4D00-8B9A-19237E6DA497}" type="parTrans" cxnId="{2E7EAB3C-EBB9-4A07-9FEB-5CCC28136DAD}">
      <dgm:prSet/>
      <dgm:spPr/>
      <dgm:t>
        <a:bodyPr/>
        <a:lstStyle/>
        <a:p>
          <a:endParaRPr lang="en-IN"/>
        </a:p>
      </dgm:t>
    </dgm:pt>
    <dgm:pt modelId="{77477FB5-D881-4F4F-A21A-7816DE8F5743}" type="sibTrans" cxnId="{2E7EAB3C-EBB9-4A07-9FEB-5CCC28136DAD}">
      <dgm:prSet/>
      <dgm:spPr/>
      <dgm:t>
        <a:bodyPr/>
        <a:lstStyle/>
        <a:p>
          <a:endParaRPr lang="en-IN"/>
        </a:p>
      </dgm:t>
    </dgm:pt>
    <dgm:pt modelId="{ED6B9E28-0D67-4372-9B53-EC37EDF51E5B}">
      <dgm:prSet custT="1"/>
      <dgm:spPr/>
      <dgm:t>
        <a:bodyPr/>
        <a:lstStyle/>
        <a:p>
          <a:pPr marL="180975" indent="-180975" algn="just">
            <a:buFont typeface="Arial" panose="020B0604020202020204" pitchFamily="34" charset="0"/>
            <a:buChar char="•"/>
          </a:pPr>
          <a:r>
            <a:rPr lang="en-US" sz="1500" b="0" dirty="0">
              <a:latin typeface="Aptos" panose="020B0004020202020204" pitchFamily="34" charset="0"/>
            </a:rPr>
            <a:t>Total income must not exceed Rs. 50 Lakhs</a:t>
          </a:r>
          <a:endParaRPr lang="en-IN" sz="1500" b="0" dirty="0">
            <a:latin typeface="Aptos" panose="020B0004020202020204" pitchFamily="34" charset="0"/>
          </a:endParaRPr>
        </a:p>
      </dgm:t>
    </dgm:pt>
    <dgm:pt modelId="{62866EAB-2D60-4F3F-B740-97B7CCF484D7}" type="parTrans" cxnId="{D9DD1636-7294-4576-8527-F877F012B408}">
      <dgm:prSet/>
      <dgm:spPr/>
    </dgm:pt>
    <dgm:pt modelId="{C0877D5A-D1FD-448E-8332-BAD9D3EB37AA}" type="sibTrans" cxnId="{D9DD1636-7294-4576-8527-F877F012B408}">
      <dgm:prSet/>
      <dgm:spPr/>
    </dgm:pt>
    <dgm:pt modelId="{B7122320-C6E1-460F-B753-C8C93C608254}">
      <dgm:prSet custT="1"/>
      <dgm:spPr/>
      <dgm:t>
        <a:bodyPr/>
        <a:lstStyle/>
        <a:p>
          <a:pPr marL="180975" indent="-180975" algn="just"/>
          <a:r>
            <a:rPr lang="en-US" sz="1500" dirty="0">
              <a:latin typeface="Aptos" panose="020B0004020202020204" pitchFamily="34" charset="0"/>
            </a:rPr>
            <a:t>Person claiming relief under section 90, 90A and/or 91</a:t>
          </a:r>
          <a:endParaRPr lang="en-IN" sz="1500" dirty="0">
            <a:latin typeface="Aptos" panose="020B0004020202020204" pitchFamily="34" charset="0"/>
          </a:endParaRPr>
        </a:p>
      </dgm:t>
    </dgm:pt>
    <dgm:pt modelId="{A0F3C39E-EE5D-426C-BB4F-4AC20DBC249F}" type="parTrans" cxnId="{B1C8FC20-25AD-4E7C-B33A-B0A8ABD6A4D0}">
      <dgm:prSet/>
      <dgm:spPr/>
    </dgm:pt>
    <dgm:pt modelId="{C27E9402-30D5-405E-9CBC-6338DBB19D7F}" type="sibTrans" cxnId="{B1C8FC20-25AD-4E7C-B33A-B0A8ABD6A4D0}">
      <dgm:prSet/>
      <dgm:spPr/>
    </dgm:pt>
    <dgm:pt modelId="{B4F07905-3F3E-43B4-9872-6EF944FCEBD4}" type="pres">
      <dgm:prSet presAssocID="{69B3474A-4E9E-4B49-A6AD-C87DF235E8D8}" presName="Name0" presStyleCnt="0">
        <dgm:presLayoutVars>
          <dgm:dir/>
          <dgm:animLvl val="lvl"/>
          <dgm:resizeHandles val="exact"/>
        </dgm:presLayoutVars>
      </dgm:prSet>
      <dgm:spPr/>
    </dgm:pt>
    <dgm:pt modelId="{8CE3739F-6759-4EDE-A31B-970FBBBB7BDE}" type="pres">
      <dgm:prSet presAssocID="{CA783038-C405-4E73-BA60-1E29E9A3AEC0}" presName="composite" presStyleCnt="0"/>
      <dgm:spPr/>
    </dgm:pt>
    <dgm:pt modelId="{AFF8EB7D-8FA1-4EB5-8AD5-B6B9F0C8755A}" type="pres">
      <dgm:prSet presAssocID="{CA783038-C405-4E73-BA60-1E29E9A3AEC0}" presName="parTx" presStyleLbl="alignNode1" presStyleIdx="0" presStyleCnt="2">
        <dgm:presLayoutVars>
          <dgm:chMax val="0"/>
          <dgm:chPref val="0"/>
          <dgm:bulletEnabled val="1"/>
        </dgm:presLayoutVars>
      </dgm:prSet>
      <dgm:spPr/>
    </dgm:pt>
    <dgm:pt modelId="{52B89B58-369D-4EBC-AAED-3E4E5D6132A7}" type="pres">
      <dgm:prSet presAssocID="{CA783038-C405-4E73-BA60-1E29E9A3AEC0}" presName="desTx" presStyleLbl="alignAccFollowNode1" presStyleIdx="0" presStyleCnt="2">
        <dgm:presLayoutVars>
          <dgm:bulletEnabled val="1"/>
        </dgm:presLayoutVars>
      </dgm:prSet>
      <dgm:spPr/>
    </dgm:pt>
    <dgm:pt modelId="{FA2BA6B4-2D09-4A26-BA04-295801BE68B4}" type="pres">
      <dgm:prSet presAssocID="{4514BD6E-AA04-4CF7-B586-3533A11623AF}" presName="space" presStyleCnt="0"/>
      <dgm:spPr/>
    </dgm:pt>
    <dgm:pt modelId="{A3DE5D96-643C-41E5-AB85-82D594856A51}" type="pres">
      <dgm:prSet presAssocID="{191EA9F7-A50B-4ADC-8737-21716CE4BF0A}" presName="composite" presStyleCnt="0"/>
      <dgm:spPr/>
    </dgm:pt>
    <dgm:pt modelId="{0AB53BE0-C898-470E-B30D-3E1ECBFA179A}" type="pres">
      <dgm:prSet presAssocID="{191EA9F7-A50B-4ADC-8737-21716CE4BF0A}" presName="parTx" presStyleLbl="alignNode1" presStyleIdx="1" presStyleCnt="2">
        <dgm:presLayoutVars>
          <dgm:chMax val="0"/>
          <dgm:chPref val="0"/>
          <dgm:bulletEnabled val="1"/>
        </dgm:presLayoutVars>
      </dgm:prSet>
      <dgm:spPr/>
    </dgm:pt>
    <dgm:pt modelId="{E39CC322-6449-4FB9-863B-1754B9927BD1}" type="pres">
      <dgm:prSet presAssocID="{191EA9F7-A50B-4ADC-8737-21716CE4BF0A}" presName="desTx" presStyleLbl="alignAccFollowNode1" presStyleIdx="1" presStyleCnt="2">
        <dgm:presLayoutVars>
          <dgm:bulletEnabled val="1"/>
        </dgm:presLayoutVars>
      </dgm:prSet>
      <dgm:spPr/>
    </dgm:pt>
  </dgm:ptLst>
  <dgm:cxnLst>
    <dgm:cxn modelId="{B492EA01-3D77-427D-A52A-1480598618AC}" srcId="{191EA9F7-A50B-4ADC-8737-21716CE4BF0A}" destId="{5984BAE8-0605-41C9-8042-73DB6A24F104}" srcOrd="9" destOrd="0" parTransId="{6E07E34C-7D89-4781-8533-F0FD60A09F6B}" sibTransId="{86EB6C34-CC97-473D-8FA5-19E928E4B8E1}"/>
    <dgm:cxn modelId="{3D7D3D04-8CC7-4C44-8777-C8414CCBAAEA}" srcId="{CA783038-C405-4E73-BA60-1E29E9A3AEC0}" destId="{0F358D71-5534-46BE-9366-7CE93E653B6D}" srcOrd="7" destOrd="0" parTransId="{4E88B950-DFFF-462E-A755-9D89DDB5D8D4}" sibTransId="{7DCD939C-31B1-49D8-8F81-3C6FA4AF6911}"/>
    <dgm:cxn modelId="{E5B81A09-EAED-427C-966C-C880CC93DA45}" type="presOf" srcId="{ED6B9E28-0D67-4372-9B53-EC37EDF51E5B}" destId="{52B89B58-369D-4EBC-AAED-3E4E5D6132A7}" srcOrd="0" destOrd="5" presId="urn:microsoft.com/office/officeart/2005/8/layout/hList1"/>
    <dgm:cxn modelId="{32C0E50C-3A1C-4E57-8029-4FDE8335721C}" type="presOf" srcId="{94F63647-B39F-4141-9619-BA674E440190}" destId="{E39CC322-6449-4FB9-863B-1754B9927BD1}" srcOrd="0" destOrd="3" presId="urn:microsoft.com/office/officeart/2005/8/layout/hList1"/>
    <dgm:cxn modelId="{5A128F11-91D2-41ED-BDE0-9DD9A40D847C}" type="presOf" srcId="{B7122320-C6E1-460F-B753-C8C93C608254}" destId="{E39CC322-6449-4FB9-863B-1754B9927BD1}" srcOrd="0" destOrd="6" presId="urn:microsoft.com/office/officeart/2005/8/layout/hList1"/>
    <dgm:cxn modelId="{87787114-1B44-4326-8D18-FA63C22042B9}" srcId="{CA783038-C405-4E73-BA60-1E29E9A3AEC0}" destId="{199DFBF8-9D10-4FCE-A3E1-E7261D6B6F47}" srcOrd="2" destOrd="0" parTransId="{76751047-D2CE-4546-AE50-4E6B2AA53ACF}" sibTransId="{13834FDE-3772-4C1E-9990-A85E9A986896}"/>
    <dgm:cxn modelId="{96C43A16-BF52-410A-8B39-88FE404FA0DC}" type="presOf" srcId="{775AE681-E57A-4162-B05E-09F26A417A33}" destId="{E39CC322-6449-4FB9-863B-1754B9927BD1}" srcOrd="0" destOrd="8" presId="urn:microsoft.com/office/officeart/2005/8/layout/hList1"/>
    <dgm:cxn modelId="{D5352D20-0571-4E98-A94A-F5859BFED3BD}" type="presOf" srcId="{E3CDC046-F5B5-4480-A271-57EC778B25E4}" destId="{52B89B58-369D-4EBC-AAED-3E4E5D6132A7}" srcOrd="0" destOrd="6" presId="urn:microsoft.com/office/officeart/2005/8/layout/hList1"/>
    <dgm:cxn modelId="{B1C8FC20-25AD-4E7C-B33A-B0A8ABD6A4D0}" srcId="{191EA9F7-A50B-4ADC-8737-21716CE4BF0A}" destId="{B7122320-C6E1-460F-B753-C8C93C608254}" srcOrd="6" destOrd="0" parTransId="{A0F3C39E-EE5D-426C-BB4F-4AC20DBC249F}" sibTransId="{C27E9402-30D5-405E-9CBC-6338DBB19D7F}"/>
    <dgm:cxn modelId="{8604002D-54B8-42EE-9446-AC5DA4037663}" type="presOf" srcId="{AE63BEE8-DF5B-432D-99DC-371DB0176EE3}" destId="{52B89B58-369D-4EBC-AAED-3E4E5D6132A7}" srcOrd="0" destOrd="3" presId="urn:microsoft.com/office/officeart/2005/8/layout/hList1"/>
    <dgm:cxn modelId="{7EA1762F-2F6A-4540-9B12-4E0246E29DF5}" type="presOf" srcId="{D6F724C6-3DA0-49D2-BCD4-F536E4EDA36D}" destId="{E39CC322-6449-4FB9-863B-1754B9927BD1}" srcOrd="0" destOrd="7" presId="urn:microsoft.com/office/officeart/2005/8/layout/hList1"/>
    <dgm:cxn modelId="{E6699530-CBA8-4DBC-A669-490ACDDCA15C}" type="presOf" srcId="{191EA9F7-A50B-4ADC-8737-21716CE4BF0A}" destId="{0AB53BE0-C898-470E-B30D-3E1ECBFA179A}" srcOrd="0" destOrd="0" presId="urn:microsoft.com/office/officeart/2005/8/layout/hList1"/>
    <dgm:cxn modelId="{D9DD1636-7294-4576-8527-F877F012B408}" srcId="{CA783038-C405-4E73-BA60-1E29E9A3AEC0}" destId="{ED6B9E28-0D67-4372-9B53-EC37EDF51E5B}" srcOrd="5" destOrd="0" parTransId="{62866EAB-2D60-4F3F-B740-97B7CCF484D7}" sibTransId="{C0877D5A-D1FD-448E-8332-BAD9D3EB37AA}"/>
    <dgm:cxn modelId="{2E7EAB3C-EBB9-4A07-9FEB-5CCC28136DAD}" srcId="{CA783038-C405-4E73-BA60-1E29E9A3AEC0}" destId="{34CC8DA8-2C1A-448A-BC17-E942273C9B0A}" srcOrd="4" destOrd="0" parTransId="{E21A1530-C4F7-4D00-8B9A-19237E6DA497}" sibTransId="{77477FB5-D881-4F4F-A21A-7816DE8F5743}"/>
    <dgm:cxn modelId="{050DD25E-A52E-4536-BFAD-579A2707D4D0}" type="presOf" srcId="{CA783038-C405-4E73-BA60-1E29E9A3AEC0}" destId="{AFF8EB7D-8FA1-4EB5-8AD5-B6B9F0C8755A}" srcOrd="0" destOrd="0" presId="urn:microsoft.com/office/officeart/2005/8/layout/hList1"/>
    <dgm:cxn modelId="{06058642-4A58-43D7-8BFB-33BBBEFF40B4}" type="presOf" srcId="{34CC8DA8-2C1A-448A-BC17-E942273C9B0A}" destId="{52B89B58-369D-4EBC-AAED-3E4E5D6132A7}" srcOrd="0" destOrd="4" presId="urn:microsoft.com/office/officeart/2005/8/layout/hList1"/>
    <dgm:cxn modelId="{12FC3E4A-94C9-4A9C-A118-6AAA3AC9CB9D}" srcId="{CA783038-C405-4E73-BA60-1E29E9A3AEC0}" destId="{E3CDC046-F5B5-4480-A271-57EC778B25E4}" srcOrd="6" destOrd="0" parTransId="{C5C92CB3-A873-49C7-82F4-7CDD7D955E8D}" sibTransId="{04A31ECE-EB82-43AD-99D7-03C82AFABBE9}"/>
    <dgm:cxn modelId="{4665816B-2F35-4F2D-A28D-0CEE5C8046DA}" srcId="{191EA9F7-A50B-4ADC-8737-21716CE4BF0A}" destId="{92DE4FFC-966F-43E7-8A18-993005D19109}" srcOrd="1" destOrd="0" parTransId="{7FDBC53D-FD80-453D-9DCA-595BF5460FB8}" sibTransId="{C239A00D-4AE2-4FF7-AED3-E95CCCD24009}"/>
    <dgm:cxn modelId="{17F6894E-8B38-44AA-B961-EA65AD1877ED}" srcId="{191EA9F7-A50B-4ADC-8737-21716CE4BF0A}" destId="{08D32CB0-CBF8-4790-92BF-1A02C45D5C55}" srcOrd="5" destOrd="0" parTransId="{5ACBDB2A-DDED-4F2E-BF79-9567CD38FC50}" sibTransId="{F71819C6-9759-46CE-9089-E9A189040B1E}"/>
    <dgm:cxn modelId="{BE85DB4F-40D0-454C-AB68-7AEC93784D8E}" type="presOf" srcId="{7FCC65D6-50FF-479B-8B07-538BCBBF1607}" destId="{E39CC322-6449-4FB9-863B-1754B9927BD1}" srcOrd="0" destOrd="10" presId="urn:microsoft.com/office/officeart/2005/8/layout/hList1"/>
    <dgm:cxn modelId="{634F0770-38CA-4671-98B9-2710B1A56E6C}" type="presOf" srcId="{08D32CB0-CBF8-4790-92BF-1A02C45D5C55}" destId="{E39CC322-6449-4FB9-863B-1754B9927BD1}" srcOrd="0" destOrd="5" presId="urn:microsoft.com/office/officeart/2005/8/layout/hList1"/>
    <dgm:cxn modelId="{93812774-5186-4528-962C-61CC0EBE1DC3}" srcId="{69B3474A-4E9E-4B49-A6AD-C87DF235E8D8}" destId="{CA783038-C405-4E73-BA60-1E29E9A3AEC0}" srcOrd="0" destOrd="0" parTransId="{CB6531A9-2A61-4938-81A5-848323477314}" sibTransId="{4514BD6E-AA04-4CF7-B586-3533A11623AF}"/>
    <dgm:cxn modelId="{914DAC54-B434-4534-BAC1-6F5DBC775E55}" type="presOf" srcId="{C414DF20-A0D6-422E-869F-5C5CB4796944}" destId="{E39CC322-6449-4FB9-863B-1754B9927BD1}" srcOrd="0" destOrd="2" presId="urn:microsoft.com/office/officeart/2005/8/layout/hList1"/>
    <dgm:cxn modelId="{E5CA4777-B58F-474C-99D4-4B7FD470E962}" type="presOf" srcId="{92DE4FFC-966F-43E7-8A18-993005D19109}" destId="{E39CC322-6449-4FB9-863B-1754B9927BD1}" srcOrd="0" destOrd="1" presId="urn:microsoft.com/office/officeart/2005/8/layout/hList1"/>
    <dgm:cxn modelId="{74CFB07A-5EAB-49F5-A761-A6F0166ADEFD}" srcId="{191EA9F7-A50B-4ADC-8737-21716CE4BF0A}" destId="{5508CA38-B4A4-45D4-A053-69F08938671F}" srcOrd="12" destOrd="0" parTransId="{78E9F855-EAAF-454B-8244-F643C7D9EA2C}" sibTransId="{05A2111A-5DDA-4F9B-B94F-A9EA40F3C756}"/>
    <dgm:cxn modelId="{D8369A82-C9CD-4026-ACA6-352B7229C023}" srcId="{CA783038-C405-4E73-BA60-1E29E9A3AEC0}" destId="{E1559164-58B6-4754-B760-2F361EDDAF08}" srcOrd="1" destOrd="0" parTransId="{41DAC093-0F20-4851-82AD-F5CE8FAD807B}" sibTransId="{F8AAE661-7A1B-4500-8DD1-C4045B0BF4D9}"/>
    <dgm:cxn modelId="{2A7FC28E-A923-400C-842B-D8CDEAF2B0E2}" srcId="{191EA9F7-A50B-4ADC-8737-21716CE4BF0A}" destId="{7FCC65D6-50FF-479B-8B07-538BCBBF1607}" srcOrd="10" destOrd="0" parTransId="{CB05083D-628D-4481-A43F-2668954305EA}" sibTransId="{60F8123C-24B0-444C-8CCB-B508D3C4FD39}"/>
    <dgm:cxn modelId="{E87D1290-10AF-4F83-BBC9-E6FE7AA21E04}" type="presOf" srcId="{5508CA38-B4A4-45D4-A053-69F08938671F}" destId="{E39CC322-6449-4FB9-863B-1754B9927BD1}" srcOrd="0" destOrd="12" presId="urn:microsoft.com/office/officeart/2005/8/layout/hList1"/>
    <dgm:cxn modelId="{6C7F1A94-F29E-4E27-8170-4881291C4BD9}" srcId="{191EA9F7-A50B-4ADC-8737-21716CE4BF0A}" destId="{775AE681-E57A-4162-B05E-09F26A417A33}" srcOrd="8" destOrd="0" parTransId="{F813C560-30D1-4CC6-9113-A674BDED20E2}" sibTransId="{1AE271BF-AC62-40C5-9C02-4DC03C64DFA7}"/>
    <dgm:cxn modelId="{F0ABD5A2-B7B2-44F5-A5DD-0FA4A7E34552}" srcId="{191EA9F7-A50B-4ADC-8737-21716CE4BF0A}" destId="{3C41F21F-59BB-46CE-B8CE-55C391439340}" srcOrd="11" destOrd="0" parTransId="{176FE7B7-2449-4574-9923-30640470C1AF}" sibTransId="{4AAED9AB-823C-484F-80F7-CB34E9B76A51}"/>
    <dgm:cxn modelId="{EEF6B0B0-0B0A-4B61-855B-B3664B836413}" srcId="{CA783038-C405-4E73-BA60-1E29E9A3AEC0}" destId="{AE63BEE8-DF5B-432D-99DC-371DB0176EE3}" srcOrd="3" destOrd="0" parTransId="{254905D7-7422-4ABD-9941-A935C1A36FA6}" sibTransId="{64BCBEAF-5087-404D-BC81-0F7B2C3F4504}"/>
    <dgm:cxn modelId="{D597A2B5-A831-4968-B98C-85BBA3F5CC40}" type="presOf" srcId="{E1559164-58B6-4754-B760-2F361EDDAF08}" destId="{52B89B58-369D-4EBC-AAED-3E4E5D6132A7}" srcOrd="0" destOrd="1" presId="urn:microsoft.com/office/officeart/2005/8/layout/hList1"/>
    <dgm:cxn modelId="{0DF016BD-88B5-4EF3-AA6B-CB7BF67D401A}" type="presOf" srcId="{69B3474A-4E9E-4B49-A6AD-C87DF235E8D8}" destId="{B4F07905-3F3E-43B4-9872-6EF944FCEBD4}" srcOrd="0" destOrd="0" presId="urn:microsoft.com/office/officeart/2005/8/layout/hList1"/>
    <dgm:cxn modelId="{0C4B92C0-2968-49AD-99C0-DB0A8A220575}" type="presOf" srcId="{0F358D71-5534-46BE-9366-7CE93E653B6D}" destId="{52B89B58-369D-4EBC-AAED-3E4E5D6132A7}" srcOrd="0" destOrd="7" presId="urn:microsoft.com/office/officeart/2005/8/layout/hList1"/>
    <dgm:cxn modelId="{74E0A4C4-E697-44B8-ACCB-F18AB3FDD71A}" srcId="{191EA9F7-A50B-4ADC-8737-21716CE4BF0A}" destId="{C414DF20-A0D6-422E-869F-5C5CB4796944}" srcOrd="2" destOrd="0" parTransId="{7EC2D73C-822E-40AE-B6E0-A399FD6DC14B}" sibTransId="{F99D468F-539F-4312-8FA8-F2B816207C13}"/>
    <dgm:cxn modelId="{EBACDFC6-36B4-4AEB-A598-380BC1E4AC36}" type="presOf" srcId="{199DFBF8-9D10-4FCE-A3E1-E7261D6B6F47}" destId="{52B89B58-369D-4EBC-AAED-3E4E5D6132A7}" srcOrd="0" destOrd="2" presId="urn:microsoft.com/office/officeart/2005/8/layout/hList1"/>
    <dgm:cxn modelId="{9E82F2D0-3D23-4692-86F9-277340C5539B}" type="presOf" srcId="{218ADAD2-18C2-4DBC-9793-7740FCF2175C}" destId="{E39CC322-6449-4FB9-863B-1754B9927BD1}" srcOrd="0" destOrd="0" presId="urn:microsoft.com/office/officeart/2005/8/layout/hList1"/>
    <dgm:cxn modelId="{5321ECD2-EF63-4B9B-ABFA-9B414C993A37}" type="presOf" srcId="{4300D062-A890-4E7D-A0F7-BFF96EECBE18}" destId="{52B89B58-369D-4EBC-AAED-3E4E5D6132A7}" srcOrd="0" destOrd="0" presId="urn:microsoft.com/office/officeart/2005/8/layout/hList1"/>
    <dgm:cxn modelId="{21B857E4-A657-4856-AEDC-CF985403D849}" srcId="{CA783038-C405-4E73-BA60-1E29E9A3AEC0}" destId="{4300D062-A890-4E7D-A0F7-BFF96EECBE18}" srcOrd="0" destOrd="0" parTransId="{18334FA5-3C56-4629-9C0E-AD924E07F433}" sibTransId="{795DBC67-449B-4B76-8836-3353C6DD4888}"/>
    <dgm:cxn modelId="{E73D13E6-F3D3-4C70-B58E-B79DB11B60D4}" type="presOf" srcId="{5984BAE8-0605-41C9-8042-73DB6A24F104}" destId="{E39CC322-6449-4FB9-863B-1754B9927BD1}" srcOrd="0" destOrd="9" presId="urn:microsoft.com/office/officeart/2005/8/layout/hList1"/>
    <dgm:cxn modelId="{3494B6EC-5AFA-4E35-92C5-DEB6AA7139D7}" srcId="{191EA9F7-A50B-4ADC-8737-21716CE4BF0A}" destId="{94F63647-B39F-4141-9619-BA674E440190}" srcOrd="3" destOrd="0" parTransId="{77C4E9F7-3EC6-4A02-8303-2F9E55A73C6C}" sibTransId="{3EBF37C1-E740-4FF8-871B-DD81A06CDE7C}"/>
    <dgm:cxn modelId="{4D4556EF-FD38-4DDA-95DA-8B0FA80908E3}" srcId="{191EA9F7-A50B-4ADC-8737-21716CE4BF0A}" destId="{D6F724C6-3DA0-49D2-BCD4-F536E4EDA36D}" srcOrd="7" destOrd="0" parTransId="{B6B0FF98-1B60-45AB-983C-5D1E195DDB63}" sibTransId="{C91B3C44-F375-48BA-9CA4-7E72A2E2A245}"/>
    <dgm:cxn modelId="{7023BAF0-B5AA-41A5-B16D-144EAD62A421}" type="presOf" srcId="{3C41F21F-59BB-46CE-B8CE-55C391439340}" destId="{E39CC322-6449-4FB9-863B-1754B9927BD1}" srcOrd="0" destOrd="11" presId="urn:microsoft.com/office/officeart/2005/8/layout/hList1"/>
    <dgm:cxn modelId="{4B3263F3-E216-448D-A50A-E465B6ECDF3C}" srcId="{69B3474A-4E9E-4B49-A6AD-C87DF235E8D8}" destId="{191EA9F7-A50B-4ADC-8737-21716CE4BF0A}" srcOrd="1" destOrd="0" parTransId="{C25D5E87-D520-44D1-BCF2-420CA3E1F261}" sibTransId="{E9A36219-0DA2-4BF0-B840-60981D564B97}"/>
    <dgm:cxn modelId="{866527F6-196E-46C5-99F3-F03CF92B6F32}" srcId="{191EA9F7-A50B-4ADC-8737-21716CE4BF0A}" destId="{70111596-485E-4160-983E-4F2DA57E3209}" srcOrd="4" destOrd="0" parTransId="{2BF8357B-74AE-461D-BD5D-68FC0158EE8D}" sibTransId="{00F432A5-B0BD-47A5-9345-5D1BCFEB4190}"/>
    <dgm:cxn modelId="{A9DF89F9-25EB-41BF-BCF5-538F20767F47}" srcId="{191EA9F7-A50B-4ADC-8737-21716CE4BF0A}" destId="{218ADAD2-18C2-4DBC-9793-7740FCF2175C}" srcOrd="0" destOrd="0" parTransId="{5D2910F2-D8A9-4AB4-8F7D-DEC1E224BBA9}" sibTransId="{BCE1E618-7B83-4DC6-B234-514B43ECC6B7}"/>
    <dgm:cxn modelId="{C4723CFC-3CBF-41B8-B417-482A882A03E6}" type="presOf" srcId="{70111596-485E-4160-983E-4F2DA57E3209}" destId="{E39CC322-6449-4FB9-863B-1754B9927BD1}" srcOrd="0" destOrd="4" presId="urn:microsoft.com/office/officeart/2005/8/layout/hList1"/>
    <dgm:cxn modelId="{FF6DE8D6-08CF-46E7-8CD7-63F494AE3E82}" type="presParOf" srcId="{B4F07905-3F3E-43B4-9872-6EF944FCEBD4}" destId="{8CE3739F-6759-4EDE-A31B-970FBBBB7BDE}" srcOrd="0" destOrd="0" presId="urn:microsoft.com/office/officeart/2005/8/layout/hList1"/>
    <dgm:cxn modelId="{8E3FC957-0F4A-4988-8C55-2D5E8886393D}" type="presParOf" srcId="{8CE3739F-6759-4EDE-A31B-970FBBBB7BDE}" destId="{AFF8EB7D-8FA1-4EB5-8AD5-B6B9F0C8755A}" srcOrd="0" destOrd="0" presId="urn:microsoft.com/office/officeart/2005/8/layout/hList1"/>
    <dgm:cxn modelId="{C33A625F-5C13-4912-936D-523DEEC0DC38}" type="presParOf" srcId="{8CE3739F-6759-4EDE-A31B-970FBBBB7BDE}" destId="{52B89B58-369D-4EBC-AAED-3E4E5D6132A7}" srcOrd="1" destOrd="0" presId="urn:microsoft.com/office/officeart/2005/8/layout/hList1"/>
    <dgm:cxn modelId="{DCA261F9-6DAE-456F-9B31-68F4454EA2A2}" type="presParOf" srcId="{B4F07905-3F3E-43B4-9872-6EF944FCEBD4}" destId="{FA2BA6B4-2D09-4A26-BA04-295801BE68B4}" srcOrd="1" destOrd="0" presId="urn:microsoft.com/office/officeart/2005/8/layout/hList1"/>
    <dgm:cxn modelId="{CF27D960-E80E-45A0-B667-885B2D10DD2E}" type="presParOf" srcId="{B4F07905-3F3E-43B4-9872-6EF944FCEBD4}" destId="{A3DE5D96-643C-41E5-AB85-82D594856A51}" srcOrd="2" destOrd="0" presId="urn:microsoft.com/office/officeart/2005/8/layout/hList1"/>
    <dgm:cxn modelId="{78D60D90-A893-47D7-B492-3566B9DEF361}" type="presParOf" srcId="{A3DE5D96-643C-41E5-AB85-82D594856A51}" destId="{0AB53BE0-C898-470E-B30D-3E1ECBFA179A}" srcOrd="0" destOrd="0" presId="urn:microsoft.com/office/officeart/2005/8/layout/hList1"/>
    <dgm:cxn modelId="{94190AE2-C963-455C-A874-5878EA8AA439}" type="presParOf" srcId="{A3DE5D96-643C-41E5-AB85-82D594856A51}" destId="{E39CC322-6449-4FB9-863B-1754B9927B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3474A-4E9E-4B49-A6AD-C87DF235E8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CA783038-C405-4E73-BA60-1E29E9A3AEC0}">
      <dgm:prSet phldrT="[Text]"/>
      <dgm:spPr/>
      <dgm:t>
        <a:bodyPr/>
        <a:lstStyle/>
        <a:p>
          <a:r>
            <a:rPr lang="en-IN" dirty="0">
              <a:latin typeface="Aptos" panose="020B0004020202020204" pitchFamily="34" charset="0"/>
            </a:rPr>
            <a:t>ITR 2</a:t>
          </a:r>
        </a:p>
      </dgm:t>
    </dgm:pt>
    <dgm:pt modelId="{CB6531A9-2A61-4938-81A5-848323477314}" type="parTrans" cxnId="{93812774-5186-4528-962C-61CC0EBE1DC3}">
      <dgm:prSet/>
      <dgm:spPr/>
      <dgm:t>
        <a:bodyPr/>
        <a:lstStyle/>
        <a:p>
          <a:endParaRPr lang="en-IN">
            <a:latin typeface="Aptos" panose="020B0004020202020204" pitchFamily="34" charset="0"/>
          </a:endParaRPr>
        </a:p>
      </dgm:t>
    </dgm:pt>
    <dgm:pt modelId="{4514BD6E-AA04-4CF7-B586-3533A11623AF}" type="sibTrans" cxnId="{93812774-5186-4528-962C-61CC0EBE1DC3}">
      <dgm:prSet/>
      <dgm:spPr/>
      <dgm:t>
        <a:bodyPr/>
        <a:lstStyle/>
        <a:p>
          <a:endParaRPr lang="en-IN">
            <a:latin typeface="Aptos" panose="020B0004020202020204" pitchFamily="34" charset="0"/>
          </a:endParaRPr>
        </a:p>
      </dgm:t>
    </dgm:pt>
    <dgm:pt modelId="{191EA9F7-A50B-4ADC-8737-21716CE4BF0A}">
      <dgm:prSet/>
      <dgm:spPr/>
      <dgm:t>
        <a:bodyPr/>
        <a:lstStyle/>
        <a:p>
          <a:r>
            <a:rPr lang="en-IN" dirty="0">
              <a:latin typeface="Aptos" panose="020B0004020202020204" pitchFamily="34" charset="0"/>
            </a:rPr>
            <a:t>ITR 3</a:t>
          </a:r>
        </a:p>
      </dgm:t>
    </dgm:pt>
    <dgm:pt modelId="{C25D5E87-D520-44D1-BCF2-420CA3E1F261}" type="parTrans" cxnId="{4B3263F3-E216-448D-A50A-E465B6ECDF3C}">
      <dgm:prSet/>
      <dgm:spPr/>
      <dgm:t>
        <a:bodyPr/>
        <a:lstStyle/>
        <a:p>
          <a:endParaRPr lang="en-IN">
            <a:latin typeface="Aptos" panose="020B0004020202020204" pitchFamily="34" charset="0"/>
          </a:endParaRPr>
        </a:p>
      </dgm:t>
    </dgm:pt>
    <dgm:pt modelId="{E9A36219-0DA2-4BF0-B840-60981D564B97}" type="sibTrans" cxnId="{4B3263F3-E216-448D-A50A-E465B6ECDF3C}">
      <dgm:prSet/>
      <dgm:spPr/>
      <dgm:t>
        <a:bodyPr/>
        <a:lstStyle/>
        <a:p>
          <a:endParaRPr lang="en-IN">
            <a:latin typeface="Aptos" panose="020B0004020202020204" pitchFamily="34" charset="0"/>
          </a:endParaRPr>
        </a:p>
      </dgm:t>
    </dgm:pt>
    <dgm:pt modelId="{0F358D71-5534-46BE-9366-7CE93E653B6D}">
      <dgm:prSet phldrT="[Text]" custT="1"/>
      <dgm:spPr/>
      <dgm:t>
        <a:bodyPr/>
        <a:lstStyle/>
        <a:p>
          <a:pPr marL="180975" indent="-180975" algn="just">
            <a:buFont typeface="Arial" panose="020B0604020202020204" pitchFamily="34" charset="0"/>
            <a:buChar char="•"/>
          </a:pPr>
          <a:endParaRPr lang="en-IN" sz="1800" b="0" dirty="0">
            <a:latin typeface="Aptos" panose="020B0004020202020204" pitchFamily="34" charset="0"/>
          </a:endParaRPr>
        </a:p>
      </dgm:t>
    </dgm:pt>
    <dgm:pt modelId="{4E88B950-DFFF-462E-A755-9D89DDB5D8D4}" type="parTrans" cxnId="{3D7D3D04-8CC7-4C44-8777-C8414CCBAAEA}">
      <dgm:prSet/>
      <dgm:spPr/>
      <dgm:t>
        <a:bodyPr/>
        <a:lstStyle/>
        <a:p>
          <a:endParaRPr lang="en-IN"/>
        </a:p>
      </dgm:t>
    </dgm:pt>
    <dgm:pt modelId="{7DCD939C-31B1-49D8-8F81-3C6FA4AF6911}" type="sibTrans" cxnId="{3D7D3D04-8CC7-4C44-8777-C8414CCBAAEA}">
      <dgm:prSet/>
      <dgm:spPr/>
      <dgm:t>
        <a:bodyPr/>
        <a:lstStyle/>
        <a:p>
          <a:endParaRPr lang="en-IN"/>
        </a:p>
      </dgm:t>
    </dgm:pt>
    <dgm:pt modelId="{4300D062-A890-4E7D-A0F7-BFF96EECBE18}">
      <dgm:prSet phldrT="[Text]" custT="1"/>
      <dgm:spPr/>
      <dgm:t>
        <a:bodyPr/>
        <a:lstStyle/>
        <a:p>
          <a:pPr marL="180975" indent="-180975" algn="just">
            <a:buFont typeface="Arial" panose="020B0604020202020204" pitchFamily="34" charset="0"/>
            <a:buChar char="•"/>
          </a:pPr>
          <a:r>
            <a:rPr lang="en-US" sz="1800" b="0" dirty="0">
              <a:latin typeface="Aptos" panose="020B0004020202020204" pitchFamily="34" charset="0"/>
            </a:rPr>
            <a:t>It is applicable to an individual or an </a:t>
          </a:r>
          <a:r>
            <a:rPr lang="en-US" sz="1800" dirty="0">
              <a:latin typeface="Aptos" panose="020B0004020202020204" pitchFamily="34" charset="0"/>
            </a:rPr>
            <a:t>Hindu Undivided Family </a:t>
          </a:r>
          <a:r>
            <a:rPr lang="en-US" sz="1800" b="1" u="sng" dirty="0">
              <a:latin typeface="Aptos" panose="020B0004020202020204" pitchFamily="34" charset="0"/>
            </a:rPr>
            <a:t>NOT</a:t>
          </a:r>
          <a:r>
            <a:rPr lang="en-US" sz="1800" b="1" u="none" dirty="0">
              <a:latin typeface="Aptos" panose="020B0004020202020204" pitchFamily="34" charset="0"/>
            </a:rPr>
            <a:t> </a:t>
          </a:r>
          <a:r>
            <a:rPr lang="en-US" sz="1800" b="0" dirty="0">
              <a:latin typeface="Aptos" panose="020B0004020202020204" pitchFamily="34" charset="0"/>
            </a:rPr>
            <a:t>having income chargeable to income-tax under the head “Profits or gains of business or profession”</a:t>
          </a:r>
          <a:endParaRPr lang="en-IN" sz="1800" b="1" dirty="0">
            <a:latin typeface="Aptos" panose="020B0004020202020204" pitchFamily="34" charset="0"/>
          </a:endParaRPr>
        </a:p>
      </dgm:t>
    </dgm:pt>
    <dgm:pt modelId="{18334FA5-3C56-4629-9C0E-AD924E07F433}" type="parTrans" cxnId="{21B857E4-A657-4856-AEDC-CF985403D849}">
      <dgm:prSet/>
      <dgm:spPr/>
      <dgm:t>
        <a:bodyPr/>
        <a:lstStyle/>
        <a:p>
          <a:endParaRPr lang="en-IN"/>
        </a:p>
      </dgm:t>
    </dgm:pt>
    <dgm:pt modelId="{795DBC67-449B-4B76-8836-3353C6DD4888}" type="sibTrans" cxnId="{21B857E4-A657-4856-AEDC-CF985403D849}">
      <dgm:prSet/>
      <dgm:spPr/>
      <dgm:t>
        <a:bodyPr/>
        <a:lstStyle/>
        <a:p>
          <a:endParaRPr lang="en-IN"/>
        </a:p>
      </dgm:t>
    </dgm:pt>
    <dgm:pt modelId="{4DAA6486-4614-4A7A-B8A2-AFCC51B1C623}">
      <dgm:prSet custT="1"/>
      <dgm:spPr/>
      <dgm:t>
        <a:bodyPr/>
        <a:lstStyle/>
        <a:p>
          <a:pPr marL="180975" indent="-180975" algn="just">
            <a:buFont typeface="Arial" panose="020B0604020202020204" pitchFamily="34" charset="0"/>
            <a:buChar char="•"/>
          </a:pPr>
          <a:r>
            <a:rPr lang="en-US" sz="1800" dirty="0">
              <a:latin typeface="Aptos" panose="020B0004020202020204" pitchFamily="34" charset="0"/>
            </a:rPr>
            <a:t>It is applicable to an individual or a Hindu Undivided Family who has any income chargeable to tax under the head business or profession</a:t>
          </a:r>
          <a:endParaRPr lang="en-IN" sz="1800" dirty="0">
            <a:latin typeface="Aptos" panose="020B0004020202020204" pitchFamily="34" charset="0"/>
          </a:endParaRPr>
        </a:p>
      </dgm:t>
    </dgm:pt>
    <dgm:pt modelId="{0FAE393C-B999-48BC-8999-40817E7C58A8}" type="parTrans" cxnId="{589AEFAB-3DC3-40E4-AAF9-4035A924BB22}">
      <dgm:prSet/>
      <dgm:spPr/>
      <dgm:t>
        <a:bodyPr/>
        <a:lstStyle/>
        <a:p>
          <a:endParaRPr lang="en-IN"/>
        </a:p>
      </dgm:t>
    </dgm:pt>
    <dgm:pt modelId="{A4998430-2007-4FAF-ADC6-9116E677AD79}" type="sibTrans" cxnId="{589AEFAB-3DC3-40E4-AAF9-4035A924BB22}">
      <dgm:prSet/>
      <dgm:spPr/>
      <dgm:t>
        <a:bodyPr/>
        <a:lstStyle/>
        <a:p>
          <a:endParaRPr lang="en-IN"/>
        </a:p>
      </dgm:t>
    </dgm:pt>
    <dgm:pt modelId="{B4F07905-3F3E-43B4-9872-6EF944FCEBD4}" type="pres">
      <dgm:prSet presAssocID="{69B3474A-4E9E-4B49-A6AD-C87DF235E8D8}" presName="Name0" presStyleCnt="0">
        <dgm:presLayoutVars>
          <dgm:dir/>
          <dgm:animLvl val="lvl"/>
          <dgm:resizeHandles val="exact"/>
        </dgm:presLayoutVars>
      </dgm:prSet>
      <dgm:spPr/>
    </dgm:pt>
    <dgm:pt modelId="{8CE3739F-6759-4EDE-A31B-970FBBBB7BDE}" type="pres">
      <dgm:prSet presAssocID="{CA783038-C405-4E73-BA60-1E29E9A3AEC0}" presName="composite" presStyleCnt="0"/>
      <dgm:spPr/>
    </dgm:pt>
    <dgm:pt modelId="{AFF8EB7D-8FA1-4EB5-8AD5-B6B9F0C8755A}" type="pres">
      <dgm:prSet presAssocID="{CA783038-C405-4E73-BA60-1E29E9A3AEC0}" presName="parTx" presStyleLbl="alignNode1" presStyleIdx="0" presStyleCnt="2">
        <dgm:presLayoutVars>
          <dgm:chMax val="0"/>
          <dgm:chPref val="0"/>
          <dgm:bulletEnabled val="1"/>
        </dgm:presLayoutVars>
      </dgm:prSet>
      <dgm:spPr/>
    </dgm:pt>
    <dgm:pt modelId="{52B89B58-369D-4EBC-AAED-3E4E5D6132A7}" type="pres">
      <dgm:prSet presAssocID="{CA783038-C405-4E73-BA60-1E29E9A3AEC0}" presName="desTx" presStyleLbl="alignAccFollowNode1" presStyleIdx="0" presStyleCnt="2">
        <dgm:presLayoutVars>
          <dgm:bulletEnabled val="1"/>
        </dgm:presLayoutVars>
      </dgm:prSet>
      <dgm:spPr/>
    </dgm:pt>
    <dgm:pt modelId="{FA2BA6B4-2D09-4A26-BA04-295801BE68B4}" type="pres">
      <dgm:prSet presAssocID="{4514BD6E-AA04-4CF7-B586-3533A11623AF}" presName="space" presStyleCnt="0"/>
      <dgm:spPr/>
    </dgm:pt>
    <dgm:pt modelId="{A3DE5D96-643C-41E5-AB85-82D594856A51}" type="pres">
      <dgm:prSet presAssocID="{191EA9F7-A50B-4ADC-8737-21716CE4BF0A}" presName="composite" presStyleCnt="0"/>
      <dgm:spPr/>
    </dgm:pt>
    <dgm:pt modelId="{0AB53BE0-C898-470E-B30D-3E1ECBFA179A}" type="pres">
      <dgm:prSet presAssocID="{191EA9F7-A50B-4ADC-8737-21716CE4BF0A}" presName="parTx" presStyleLbl="alignNode1" presStyleIdx="1" presStyleCnt="2">
        <dgm:presLayoutVars>
          <dgm:chMax val="0"/>
          <dgm:chPref val="0"/>
          <dgm:bulletEnabled val="1"/>
        </dgm:presLayoutVars>
      </dgm:prSet>
      <dgm:spPr/>
    </dgm:pt>
    <dgm:pt modelId="{E39CC322-6449-4FB9-863B-1754B9927BD1}" type="pres">
      <dgm:prSet presAssocID="{191EA9F7-A50B-4ADC-8737-21716CE4BF0A}" presName="desTx" presStyleLbl="alignAccFollowNode1" presStyleIdx="1" presStyleCnt="2">
        <dgm:presLayoutVars>
          <dgm:bulletEnabled val="1"/>
        </dgm:presLayoutVars>
      </dgm:prSet>
      <dgm:spPr/>
    </dgm:pt>
  </dgm:ptLst>
  <dgm:cxnLst>
    <dgm:cxn modelId="{3D7D3D04-8CC7-4C44-8777-C8414CCBAAEA}" srcId="{CA783038-C405-4E73-BA60-1E29E9A3AEC0}" destId="{0F358D71-5534-46BE-9366-7CE93E653B6D}" srcOrd="1" destOrd="0" parTransId="{4E88B950-DFFF-462E-A755-9D89DDB5D8D4}" sibTransId="{7DCD939C-31B1-49D8-8F81-3C6FA4AF6911}"/>
    <dgm:cxn modelId="{E6699530-CBA8-4DBC-A669-490ACDDCA15C}" type="presOf" srcId="{191EA9F7-A50B-4ADC-8737-21716CE4BF0A}" destId="{0AB53BE0-C898-470E-B30D-3E1ECBFA179A}" srcOrd="0" destOrd="0" presId="urn:microsoft.com/office/officeart/2005/8/layout/hList1"/>
    <dgm:cxn modelId="{050DD25E-A52E-4536-BFAD-579A2707D4D0}" type="presOf" srcId="{CA783038-C405-4E73-BA60-1E29E9A3AEC0}" destId="{AFF8EB7D-8FA1-4EB5-8AD5-B6B9F0C8755A}" srcOrd="0" destOrd="0" presId="urn:microsoft.com/office/officeart/2005/8/layout/hList1"/>
    <dgm:cxn modelId="{93812774-5186-4528-962C-61CC0EBE1DC3}" srcId="{69B3474A-4E9E-4B49-A6AD-C87DF235E8D8}" destId="{CA783038-C405-4E73-BA60-1E29E9A3AEC0}" srcOrd="0" destOrd="0" parTransId="{CB6531A9-2A61-4938-81A5-848323477314}" sibTransId="{4514BD6E-AA04-4CF7-B586-3533A11623AF}"/>
    <dgm:cxn modelId="{589AEFAB-3DC3-40E4-AAF9-4035A924BB22}" srcId="{191EA9F7-A50B-4ADC-8737-21716CE4BF0A}" destId="{4DAA6486-4614-4A7A-B8A2-AFCC51B1C623}" srcOrd="0" destOrd="0" parTransId="{0FAE393C-B999-48BC-8999-40817E7C58A8}" sibTransId="{A4998430-2007-4FAF-ADC6-9116E677AD79}"/>
    <dgm:cxn modelId="{0DF016BD-88B5-4EF3-AA6B-CB7BF67D401A}" type="presOf" srcId="{69B3474A-4E9E-4B49-A6AD-C87DF235E8D8}" destId="{B4F07905-3F3E-43B4-9872-6EF944FCEBD4}" srcOrd="0" destOrd="0" presId="urn:microsoft.com/office/officeart/2005/8/layout/hList1"/>
    <dgm:cxn modelId="{0C4B92C0-2968-49AD-99C0-DB0A8A220575}" type="presOf" srcId="{0F358D71-5534-46BE-9366-7CE93E653B6D}" destId="{52B89B58-369D-4EBC-AAED-3E4E5D6132A7}" srcOrd="0" destOrd="1" presId="urn:microsoft.com/office/officeart/2005/8/layout/hList1"/>
    <dgm:cxn modelId="{5321ECD2-EF63-4B9B-ABFA-9B414C993A37}" type="presOf" srcId="{4300D062-A890-4E7D-A0F7-BFF96EECBE18}" destId="{52B89B58-369D-4EBC-AAED-3E4E5D6132A7}" srcOrd="0" destOrd="0" presId="urn:microsoft.com/office/officeart/2005/8/layout/hList1"/>
    <dgm:cxn modelId="{21B857E4-A657-4856-AEDC-CF985403D849}" srcId="{CA783038-C405-4E73-BA60-1E29E9A3AEC0}" destId="{4300D062-A890-4E7D-A0F7-BFF96EECBE18}" srcOrd="0" destOrd="0" parTransId="{18334FA5-3C56-4629-9C0E-AD924E07F433}" sibTransId="{795DBC67-449B-4B76-8836-3353C6DD4888}"/>
    <dgm:cxn modelId="{6FEE5BF3-4029-4C89-A801-2208F702F5BC}" type="presOf" srcId="{4DAA6486-4614-4A7A-B8A2-AFCC51B1C623}" destId="{E39CC322-6449-4FB9-863B-1754B9927BD1}" srcOrd="0" destOrd="0" presId="urn:microsoft.com/office/officeart/2005/8/layout/hList1"/>
    <dgm:cxn modelId="{4B3263F3-E216-448D-A50A-E465B6ECDF3C}" srcId="{69B3474A-4E9E-4B49-A6AD-C87DF235E8D8}" destId="{191EA9F7-A50B-4ADC-8737-21716CE4BF0A}" srcOrd="1" destOrd="0" parTransId="{C25D5E87-D520-44D1-BCF2-420CA3E1F261}" sibTransId="{E9A36219-0DA2-4BF0-B840-60981D564B97}"/>
    <dgm:cxn modelId="{FF6DE8D6-08CF-46E7-8CD7-63F494AE3E82}" type="presParOf" srcId="{B4F07905-3F3E-43B4-9872-6EF944FCEBD4}" destId="{8CE3739F-6759-4EDE-A31B-970FBBBB7BDE}" srcOrd="0" destOrd="0" presId="urn:microsoft.com/office/officeart/2005/8/layout/hList1"/>
    <dgm:cxn modelId="{8E3FC957-0F4A-4988-8C55-2D5E8886393D}" type="presParOf" srcId="{8CE3739F-6759-4EDE-A31B-970FBBBB7BDE}" destId="{AFF8EB7D-8FA1-4EB5-8AD5-B6B9F0C8755A}" srcOrd="0" destOrd="0" presId="urn:microsoft.com/office/officeart/2005/8/layout/hList1"/>
    <dgm:cxn modelId="{C33A625F-5C13-4912-936D-523DEEC0DC38}" type="presParOf" srcId="{8CE3739F-6759-4EDE-A31B-970FBBBB7BDE}" destId="{52B89B58-369D-4EBC-AAED-3E4E5D6132A7}" srcOrd="1" destOrd="0" presId="urn:microsoft.com/office/officeart/2005/8/layout/hList1"/>
    <dgm:cxn modelId="{DCA261F9-6DAE-456F-9B31-68F4454EA2A2}" type="presParOf" srcId="{B4F07905-3F3E-43B4-9872-6EF944FCEBD4}" destId="{FA2BA6B4-2D09-4A26-BA04-295801BE68B4}" srcOrd="1" destOrd="0" presId="urn:microsoft.com/office/officeart/2005/8/layout/hList1"/>
    <dgm:cxn modelId="{CF27D960-E80E-45A0-B667-885B2D10DD2E}" type="presParOf" srcId="{B4F07905-3F3E-43B4-9872-6EF944FCEBD4}" destId="{A3DE5D96-643C-41E5-AB85-82D594856A51}" srcOrd="2" destOrd="0" presId="urn:microsoft.com/office/officeart/2005/8/layout/hList1"/>
    <dgm:cxn modelId="{78D60D90-A893-47D7-B492-3566B9DEF361}" type="presParOf" srcId="{A3DE5D96-643C-41E5-AB85-82D594856A51}" destId="{0AB53BE0-C898-470E-B30D-3E1ECBFA179A}" srcOrd="0" destOrd="0" presId="urn:microsoft.com/office/officeart/2005/8/layout/hList1"/>
    <dgm:cxn modelId="{94190AE2-C963-455C-A874-5878EA8AA439}" type="presParOf" srcId="{A3DE5D96-643C-41E5-AB85-82D594856A51}" destId="{E39CC322-6449-4FB9-863B-1754B9927B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4423B5-FA8D-4214-98B3-F7A16DD42F5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IN"/>
        </a:p>
      </dgm:t>
    </dgm:pt>
    <dgm:pt modelId="{C5F28587-E4F5-4042-AC9B-067B9D58195E}">
      <dgm:prSet phldrT="[Text]" custT="1"/>
      <dgm:spPr/>
      <dgm:t>
        <a:bodyPr/>
        <a:lstStyle/>
        <a:p>
          <a:r>
            <a:rPr lang="en-US" sz="4800" b="1" u="sng" dirty="0">
              <a:solidFill>
                <a:schemeClr val="bg1"/>
              </a:solidFill>
              <a:latin typeface="Aptos" panose="020B0004020202020204" pitchFamily="34" charset="0"/>
            </a:rPr>
            <a:t>1</a:t>
          </a:r>
          <a:r>
            <a:rPr lang="en-US" sz="4800" b="0" u="sng" dirty="0">
              <a:solidFill>
                <a:schemeClr val="bg1"/>
              </a:solidFill>
              <a:latin typeface="Aptos" panose="020B0004020202020204" pitchFamily="34" charset="0"/>
            </a:rPr>
            <a:t>/</a:t>
          </a:r>
          <a:r>
            <a:rPr lang="en-US" sz="2800" b="0" u="sng" dirty="0">
              <a:solidFill>
                <a:schemeClr val="bg1"/>
              </a:solidFill>
              <a:latin typeface="Aptos" panose="020B0004020202020204" pitchFamily="34" charset="0"/>
            </a:rPr>
            <a:t>11</a:t>
          </a:r>
          <a:endParaRPr lang="en-IN" sz="4500" b="0" dirty="0"/>
        </a:p>
      </dgm:t>
    </dgm:pt>
    <dgm:pt modelId="{BAA345AD-36AC-4E7B-8275-5DFBE4ED463F}" type="parTrans" cxnId="{13E2F9D6-F1A4-4B3F-A03C-7F12F7B42C38}">
      <dgm:prSet/>
      <dgm:spPr/>
      <dgm:t>
        <a:bodyPr/>
        <a:lstStyle/>
        <a:p>
          <a:endParaRPr lang="en-IN"/>
        </a:p>
      </dgm:t>
    </dgm:pt>
    <dgm:pt modelId="{63A08914-9BF9-4E39-AFA2-FBD17FC2AB22}" type="sibTrans" cxnId="{13E2F9D6-F1A4-4B3F-A03C-7F12F7B42C38}">
      <dgm:prSet/>
      <dgm:spPr/>
      <dgm:t>
        <a:bodyPr/>
        <a:lstStyle/>
        <a:p>
          <a:endParaRPr lang="en-IN"/>
        </a:p>
      </dgm:t>
    </dgm:pt>
    <dgm:pt modelId="{73CDB19C-AC40-4927-B2E6-78549E7268EA}">
      <dgm:prSet phldrT="[Text]" custT="1"/>
      <dgm:spPr/>
      <dgm:t>
        <a:bodyPr/>
        <a:lstStyle/>
        <a:p>
          <a:r>
            <a:rPr lang="en-US" sz="2200" b="1" kern="1200" dirty="0">
              <a:solidFill>
                <a:srgbClr val="374C81">
                  <a:hueOff val="0"/>
                  <a:satOff val="0"/>
                  <a:lumOff val="0"/>
                  <a:alphaOff val="0"/>
                </a:srgbClr>
              </a:solidFill>
              <a:latin typeface="Century Gothic"/>
              <a:ea typeface="+mn-ea"/>
              <a:cs typeface="+mn-cs"/>
            </a:rPr>
            <a:t>Expanded Eligibility for ITR-1 and ITR-4</a:t>
          </a:r>
          <a:endParaRPr lang="en-IN" sz="2200" b="1" kern="1200" dirty="0">
            <a:solidFill>
              <a:srgbClr val="374C81">
                <a:hueOff val="0"/>
                <a:satOff val="0"/>
                <a:lumOff val="0"/>
                <a:alphaOff val="0"/>
              </a:srgbClr>
            </a:solidFill>
            <a:latin typeface="Century Gothic"/>
            <a:ea typeface="+mn-ea"/>
            <a:cs typeface="+mn-cs"/>
          </a:endParaRPr>
        </a:p>
      </dgm:t>
    </dgm:pt>
    <dgm:pt modelId="{CAA577A1-EA67-4608-AA16-BDDBD774FAE2}" type="parTrans" cxnId="{0B72FF30-25C0-41A8-AC53-A908E09CB26D}">
      <dgm:prSet/>
      <dgm:spPr/>
      <dgm:t>
        <a:bodyPr/>
        <a:lstStyle/>
        <a:p>
          <a:endParaRPr lang="en-IN"/>
        </a:p>
      </dgm:t>
    </dgm:pt>
    <dgm:pt modelId="{C83C1CD6-AEA9-4487-8A14-9BFC0F4B030C}" type="sibTrans" cxnId="{0B72FF30-25C0-41A8-AC53-A908E09CB26D}">
      <dgm:prSet/>
      <dgm:spPr/>
      <dgm:t>
        <a:bodyPr/>
        <a:lstStyle/>
        <a:p>
          <a:endParaRPr lang="en-IN"/>
        </a:p>
      </dgm:t>
    </dgm:pt>
    <dgm:pt modelId="{30B81005-7A5B-4840-82C3-F4B714974792}">
      <dgm:prSet phldrT="[Tex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Taxpayers with long-term capital gains (LTCG) up to ₹1.25 lakh from listed equity shares and mutual funds can now file using the simpler ITR-1 (Sahaj) and ITR-4 (Sugam) forms, provided there are no capital losses to carry forward or set off. </a:t>
          </a:r>
          <a:endParaRPr lang="en-IN" sz="1700" kern="1200" dirty="0">
            <a:solidFill>
              <a:srgbClr val="374C81">
                <a:hueOff val="0"/>
                <a:satOff val="0"/>
                <a:lumOff val="0"/>
                <a:alphaOff val="0"/>
              </a:srgbClr>
            </a:solidFill>
            <a:latin typeface="Century Gothic"/>
            <a:ea typeface="+mn-ea"/>
            <a:cs typeface="+mn-cs"/>
          </a:endParaRPr>
        </a:p>
      </dgm:t>
    </dgm:pt>
    <dgm:pt modelId="{33938D53-CC67-40D3-91FB-2AF40894904F}" type="parTrans" cxnId="{F41F452B-AF60-4EE1-8521-B0DD46142E2A}">
      <dgm:prSet/>
      <dgm:spPr/>
      <dgm:t>
        <a:bodyPr/>
        <a:lstStyle/>
        <a:p>
          <a:endParaRPr lang="en-IN"/>
        </a:p>
      </dgm:t>
    </dgm:pt>
    <dgm:pt modelId="{E7DC052F-3069-4C6D-B815-71A3035401C3}" type="sibTrans" cxnId="{F41F452B-AF60-4EE1-8521-B0DD46142E2A}">
      <dgm:prSet/>
      <dgm:spPr/>
      <dgm:t>
        <a:bodyPr/>
        <a:lstStyle/>
        <a:p>
          <a:endParaRPr lang="en-IN"/>
        </a:p>
      </dgm:t>
    </dgm:pt>
    <dgm:pt modelId="{CCD251F3-0344-4E95-A852-70E13771B1EC}">
      <dgm:prSet phldrT="[Text]" custT="1"/>
      <dgm:spPr/>
      <dgm: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2</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gm:t>
    </dgm:pt>
    <dgm:pt modelId="{6E79A3B1-C242-447B-8993-4AAA476B8134}" type="parTrans" cxnId="{02DF1BC8-B949-494E-B8D1-ED8E69E00BA8}">
      <dgm:prSet/>
      <dgm:spPr/>
      <dgm:t>
        <a:bodyPr/>
        <a:lstStyle/>
        <a:p>
          <a:endParaRPr lang="en-IN"/>
        </a:p>
      </dgm:t>
    </dgm:pt>
    <dgm:pt modelId="{85BC8FD9-458E-4DBE-80E4-3BAD727C4935}" type="sibTrans" cxnId="{02DF1BC8-B949-494E-B8D1-ED8E69E00BA8}">
      <dgm:prSet/>
      <dgm:spPr/>
      <dgm:t>
        <a:bodyPr/>
        <a:lstStyle/>
        <a:p>
          <a:endParaRPr lang="en-IN"/>
        </a:p>
      </dgm:t>
    </dgm:pt>
    <dgm:pt modelId="{4C2C1708-7D2B-4A40-96F9-80E7F4B2C93D}">
      <dgm:prSet phldrT="[Text]" custT="1"/>
      <dgm:spPr/>
      <dgm:t>
        <a:bodyPr/>
        <a:lstStyle/>
        <a:p>
          <a:r>
            <a:rPr lang="en-IN" sz="2200" b="1" kern="1200" dirty="0">
              <a:solidFill>
                <a:srgbClr val="374C81">
                  <a:hueOff val="0"/>
                  <a:satOff val="0"/>
                  <a:lumOff val="0"/>
                  <a:alphaOff val="0"/>
                </a:srgbClr>
              </a:solidFill>
              <a:latin typeface="Century Gothic"/>
              <a:ea typeface="+mn-ea"/>
              <a:cs typeface="+mn-cs"/>
            </a:rPr>
            <a:t>Mandatory Aadhaar Number</a:t>
          </a:r>
        </a:p>
      </dgm:t>
    </dgm:pt>
    <dgm:pt modelId="{2B3A4483-63FD-4581-99AE-D427D6877630}" type="parTrans" cxnId="{B100DDFC-ABF8-46C7-A956-F8CD479937C9}">
      <dgm:prSet/>
      <dgm:spPr/>
      <dgm:t>
        <a:bodyPr/>
        <a:lstStyle/>
        <a:p>
          <a:endParaRPr lang="en-IN"/>
        </a:p>
      </dgm:t>
    </dgm:pt>
    <dgm:pt modelId="{69F94AFD-1A20-490E-8AC6-43FFAB33BE0D}" type="sibTrans" cxnId="{B100DDFC-ABF8-46C7-A956-F8CD479937C9}">
      <dgm:prSet/>
      <dgm:spPr/>
      <dgm:t>
        <a:bodyPr/>
        <a:lstStyle/>
        <a:p>
          <a:endParaRPr lang="en-IN"/>
        </a:p>
      </dgm:t>
    </dgm:pt>
    <dgm:pt modelId="{D9BD8D09-63D3-4B80-973D-B5C4575B86E0}">
      <dgm:prSet phldrT="[Text]" custT="1"/>
      <dgm:spPr/>
      <dgm: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The option to use the Aadhaar Enrolment ID for PAN applications and ITR filings has been removed. Taxpayers must now provide their actual Aadhaar number when filing returns</a:t>
          </a:r>
          <a:endParaRPr lang="en-IN" sz="1700" kern="1200" dirty="0">
            <a:solidFill>
              <a:srgbClr val="374C81">
                <a:hueOff val="0"/>
                <a:satOff val="0"/>
                <a:lumOff val="0"/>
                <a:alphaOff val="0"/>
              </a:srgbClr>
            </a:solidFill>
            <a:latin typeface="Century Gothic"/>
            <a:ea typeface="+mn-ea"/>
            <a:cs typeface="+mn-cs"/>
          </a:endParaRPr>
        </a:p>
      </dgm:t>
    </dgm:pt>
    <dgm:pt modelId="{839A6643-E76E-4B5E-89DD-8DB7C385FE6D}" type="parTrans" cxnId="{0C138D18-1AD3-441B-86C7-EAE03D2194E7}">
      <dgm:prSet/>
      <dgm:spPr/>
      <dgm:t>
        <a:bodyPr/>
        <a:lstStyle/>
        <a:p>
          <a:endParaRPr lang="en-IN"/>
        </a:p>
      </dgm:t>
    </dgm:pt>
    <dgm:pt modelId="{7BF68A42-24C4-4159-840E-67090CDD34D2}" type="sibTrans" cxnId="{0C138D18-1AD3-441B-86C7-EAE03D2194E7}">
      <dgm:prSet/>
      <dgm:spPr/>
      <dgm:t>
        <a:bodyPr/>
        <a:lstStyle/>
        <a:p>
          <a:endParaRPr lang="en-IN"/>
        </a:p>
      </dgm:t>
    </dgm:pt>
    <dgm:pt modelId="{0CD59A28-429B-4744-B7D5-39DCEA95F57B}">
      <dgm:prSet custT="1"/>
      <dgm:spPr/>
      <dgm:t>
        <a:bodyPr/>
        <a:lstStyle/>
        <a:p>
          <a:pPr>
            <a:buNone/>
          </a:pPr>
          <a:r>
            <a:rPr lang="en-US" sz="4800" b="1" u="sng" dirty="0">
              <a:solidFill>
                <a:srgbClr val="FFFFFF"/>
              </a:solidFill>
              <a:latin typeface="Aptos" panose="020B0004020202020204" pitchFamily="34" charset="0"/>
              <a:ea typeface="+mn-ea"/>
              <a:cs typeface="+mn-cs"/>
            </a:rPr>
            <a:t>3</a:t>
          </a:r>
          <a:r>
            <a:rPr lang="en-US" sz="4800" b="0" u="sng" dirty="0">
              <a:solidFill>
                <a:srgbClr val="FFFFFF"/>
              </a:solidFill>
              <a:latin typeface="Aptos" panose="020B0004020202020204" pitchFamily="34" charset="0"/>
              <a:ea typeface="+mn-ea"/>
              <a:cs typeface="+mn-cs"/>
            </a:rPr>
            <a:t>/</a:t>
          </a:r>
          <a:r>
            <a:rPr lang="en-US" sz="2800" b="0" u="sng" dirty="0">
              <a:solidFill>
                <a:srgbClr val="FFFFFF"/>
              </a:solidFill>
              <a:latin typeface="Aptos" panose="020B0004020202020204" pitchFamily="34" charset="0"/>
              <a:ea typeface="+mn-ea"/>
              <a:cs typeface="+mn-cs"/>
            </a:rPr>
            <a:t>11</a:t>
          </a:r>
          <a:endParaRPr lang="en-IN" sz="2800" b="0" dirty="0"/>
        </a:p>
      </dgm:t>
    </dgm:pt>
    <dgm:pt modelId="{59038EA6-025C-4B22-B2E4-E3E5123F6E72}" type="parTrans" cxnId="{9AA822ED-CE36-48BF-B614-BBD827059632}">
      <dgm:prSet/>
      <dgm:spPr/>
      <dgm:t>
        <a:bodyPr/>
        <a:lstStyle/>
        <a:p>
          <a:endParaRPr lang="en-IN"/>
        </a:p>
      </dgm:t>
    </dgm:pt>
    <dgm:pt modelId="{71F634CC-78BF-423F-95E6-366F3ACB1A36}" type="sibTrans" cxnId="{9AA822ED-CE36-48BF-B614-BBD827059632}">
      <dgm:prSet/>
      <dgm:spPr/>
      <dgm:t>
        <a:bodyPr/>
        <a:lstStyle/>
        <a:p>
          <a:endParaRPr lang="en-IN"/>
        </a:p>
      </dgm:t>
    </dgm:pt>
    <dgm:pt modelId="{C5B9C75C-0F6C-41D6-B566-3F4BA4195453}">
      <dgm:prSet custT="1"/>
      <dgm:spPr/>
      <dgm:t>
        <a:bodyPr/>
        <a:lstStyle/>
        <a:p>
          <a:r>
            <a:rPr lang="en-IN" sz="2200" b="1" kern="1200" dirty="0">
              <a:solidFill>
                <a:srgbClr val="374C81">
                  <a:hueOff val="0"/>
                  <a:satOff val="0"/>
                  <a:lumOff val="0"/>
                  <a:alphaOff val="0"/>
                </a:srgbClr>
              </a:solidFill>
              <a:latin typeface="Century Gothic"/>
              <a:ea typeface="+mn-ea"/>
              <a:cs typeface="+mn-cs"/>
            </a:rPr>
            <a:t>Detailed Capital Gains Reporting</a:t>
          </a:r>
        </a:p>
      </dgm:t>
    </dgm:pt>
    <dgm:pt modelId="{611A54C0-2DF9-47F7-96C1-F26C4578E691}" type="parTrans" cxnId="{A415C490-FB4D-43A8-9640-688C3C69C365}">
      <dgm:prSet/>
      <dgm:spPr/>
      <dgm:t>
        <a:bodyPr/>
        <a:lstStyle/>
        <a:p>
          <a:endParaRPr lang="en-IN"/>
        </a:p>
      </dgm:t>
    </dgm:pt>
    <dgm:pt modelId="{E63A02F0-F2FD-4C12-A7EF-79C487C01562}" type="sibTrans" cxnId="{A415C490-FB4D-43A8-9640-688C3C69C365}">
      <dgm:prSet/>
      <dgm:spPr/>
      <dgm:t>
        <a:bodyPr/>
        <a:lstStyle/>
        <a:p>
          <a:endParaRPr lang="en-IN"/>
        </a:p>
      </dgm:t>
    </dgm:pt>
    <dgm:pt modelId="{A134D85A-BCE1-4F6E-A6AD-D00AD9C46633}">
      <dgm:prSet/>
      <dgm:spPr/>
      <dgm:t>
        <a:bodyPr/>
        <a:lstStyle/>
        <a:p>
          <a:pPr marL="171450" indent="0"/>
          <a:endParaRPr lang="en-IN" sz="1800" kern="1200"/>
        </a:p>
      </dgm:t>
    </dgm:pt>
    <dgm:pt modelId="{868274F7-F68C-4CEC-85B0-892240E97F39}" type="parTrans" cxnId="{75C9F4E0-A1D2-4E61-95BF-AFC4B8790A19}">
      <dgm:prSet/>
      <dgm:spPr/>
      <dgm:t>
        <a:bodyPr/>
        <a:lstStyle/>
        <a:p>
          <a:endParaRPr lang="en-IN"/>
        </a:p>
      </dgm:t>
    </dgm:pt>
    <dgm:pt modelId="{09411B10-F29B-4CD2-A186-82450B485B08}" type="sibTrans" cxnId="{75C9F4E0-A1D2-4E61-95BF-AFC4B8790A19}">
      <dgm:prSet/>
      <dgm:spPr/>
      <dgm:t>
        <a:bodyPr/>
        <a:lstStyle/>
        <a:p>
          <a:endParaRPr lang="en-IN"/>
        </a:p>
      </dgm:t>
    </dgm:pt>
    <dgm:pt modelId="{66564BB4-6EE4-45A5-A8F3-EE47C7CF2269}">
      <dgm:prSe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The updated ITR forms require more granular reporting of capital gains, including specifying the date of sale to determine if it occurred before or after July 23, 2024. This change aligns with the tax rule adjustments for LTCG introduced in the Union Budget 2024</a:t>
          </a:r>
          <a:endParaRPr lang="en-IN" sz="1700" kern="1200" dirty="0">
            <a:solidFill>
              <a:srgbClr val="374C81">
                <a:hueOff val="0"/>
                <a:satOff val="0"/>
                <a:lumOff val="0"/>
                <a:alphaOff val="0"/>
              </a:srgbClr>
            </a:solidFill>
            <a:latin typeface="Century Gothic"/>
            <a:ea typeface="+mn-ea"/>
            <a:cs typeface="+mn-cs"/>
          </a:endParaRPr>
        </a:p>
      </dgm:t>
    </dgm:pt>
    <dgm:pt modelId="{BBD16CE9-32A3-4CA7-94E9-7D3A8F9E4E10}" type="parTrans" cxnId="{FD02FB82-7861-42DD-9FFF-AF3D5072900A}">
      <dgm:prSet/>
      <dgm:spPr/>
      <dgm:t>
        <a:bodyPr/>
        <a:lstStyle/>
        <a:p>
          <a:endParaRPr lang="en-IN"/>
        </a:p>
      </dgm:t>
    </dgm:pt>
    <dgm:pt modelId="{8BF8FB24-97B7-485C-A922-661C5F5B8D71}" type="sibTrans" cxnId="{FD02FB82-7861-42DD-9FFF-AF3D5072900A}">
      <dgm:prSet/>
      <dgm:spPr/>
      <dgm:t>
        <a:bodyPr/>
        <a:lstStyle/>
        <a:p>
          <a:endParaRPr lang="en-IN"/>
        </a:p>
      </dgm:t>
    </dgm:pt>
    <dgm:pt modelId="{A69B2236-8330-4499-BDD6-ED169D1B5325}" type="pres">
      <dgm:prSet presAssocID="{984423B5-FA8D-4214-98B3-F7A16DD42F54}" presName="Name0" presStyleCnt="0">
        <dgm:presLayoutVars>
          <dgm:chMax/>
          <dgm:chPref val="3"/>
          <dgm:dir/>
          <dgm:animOne val="branch"/>
          <dgm:animLvl val="lvl"/>
        </dgm:presLayoutVars>
      </dgm:prSet>
      <dgm:spPr/>
    </dgm:pt>
    <dgm:pt modelId="{FC669572-2AFC-41C6-B778-474AFC362508}" type="pres">
      <dgm:prSet presAssocID="{C5F28587-E4F5-4042-AC9B-067B9D58195E}" presName="composite" presStyleCnt="0"/>
      <dgm:spPr/>
    </dgm:pt>
    <dgm:pt modelId="{278AE6B1-A69A-4D71-AE3D-AF0A2B50484E}" type="pres">
      <dgm:prSet presAssocID="{C5F28587-E4F5-4042-AC9B-067B9D58195E}" presName="FirstChild" presStyleLbl="revTx" presStyleIdx="0" presStyleCnt="6">
        <dgm:presLayoutVars>
          <dgm:chMax val="0"/>
          <dgm:chPref val="0"/>
          <dgm:bulletEnabled val="1"/>
        </dgm:presLayoutVars>
      </dgm:prSet>
      <dgm:spPr/>
    </dgm:pt>
    <dgm:pt modelId="{8936BC1B-C405-4DB0-AC14-BFDA73289868}" type="pres">
      <dgm:prSet presAssocID="{C5F28587-E4F5-4042-AC9B-067B9D58195E}" presName="Parent" presStyleLbl="alignNode1" presStyleIdx="0" presStyleCnt="3" custLinFactNeighborX="-5235" custLinFactNeighborY="-5972">
        <dgm:presLayoutVars>
          <dgm:chMax val="3"/>
          <dgm:chPref val="3"/>
          <dgm:bulletEnabled val="1"/>
        </dgm:presLayoutVars>
      </dgm:prSet>
      <dgm:spPr/>
    </dgm:pt>
    <dgm:pt modelId="{4EB2BD4C-32E9-47DA-AF5C-1A38F843FB11}" type="pres">
      <dgm:prSet presAssocID="{C5F28587-E4F5-4042-AC9B-067B9D58195E}" presName="Accent" presStyleLbl="parChTrans1D1" presStyleIdx="0" presStyleCnt="3"/>
      <dgm:spPr/>
    </dgm:pt>
    <dgm:pt modelId="{50FCB124-8BC6-4B47-B671-7BF5C4CD1904}" type="pres">
      <dgm:prSet presAssocID="{C5F28587-E4F5-4042-AC9B-067B9D58195E}" presName="Child" presStyleLbl="revTx" presStyleIdx="1" presStyleCnt="6">
        <dgm:presLayoutVars>
          <dgm:chMax val="0"/>
          <dgm:chPref val="0"/>
          <dgm:bulletEnabled val="1"/>
        </dgm:presLayoutVars>
      </dgm:prSet>
      <dgm:spPr/>
    </dgm:pt>
    <dgm:pt modelId="{1510EA0A-6BDF-49D4-8B8C-DEDBCED37A9D}" type="pres">
      <dgm:prSet presAssocID="{63A08914-9BF9-4E39-AFA2-FBD17FC2AB22}" presName="sibTrans" presStyleCnt="0"/>
      <dgm:spPr/>
    </dgm:pt>
    <dgm:pt modelId="{FDB19CF6-7B46-416E-86E7-23ADB889FD96}" type="pres">
      <dgm:prSet presAssocID="{CCD251F3-0344-4E95-A852-70E13771B1EC}" presName="composite" presStyleCnt="0"/>
      <dgm:spPr/>
    </dgm:pt>
    <dgm:pt modelId="{37335542-4249-40A3-8744-9339386122E1}" type="pres">
      <dgm:prSet presAssocID="{CCD251F3-0344-4E95-A852-70E13771B1EC}" presName="FirstChild" presStyleLbl="revTx" presStyleIdx="2" presStyleCnt="6">
        <dgm:presLayoutVars>
          <dgm:chMax val="0"/>
          <dgm:chPref val="0"/>
          <dgm:bulletEnabled val="1"/>
        </dgm:presLayoutVars>
      </dgm:prSet>
      <dgm:spPr/>
    </dgm:pt>
    <dgm:pt modelId="{694039EA-A000-4735-AADB-FC88D34DB97D}" type="pres">
      <dgm:prSet presAssocID="{CCD251F3-0344-4E95-A852-70E13771B1EC}" presName="Parent" presStyleLbl="alignNode1" presStyleIdx="1" presStyleCnt="3">
        <dgm:presLayoutVars>
          <dgm:chMax val="3"/>
          <dgm:chPref val="3"/>
          <dgm:bulletEnabled val="1"/>
        </dgm:presLayoutVars>
      </dgm:prSet>
      <dgm:spPr/>
    </dgm:pt>
    <dgm:pt modelId="{858A9864-3091-4248-91A3-EDA42CDA7468}" type="pres">
      <dgm:prSet presAssocID="{CCD251F3-0344-4E95-A852-70E13771B1EC}" presName="Accent" presStyleLbl="parChTrans1D1" presStyleIdx="1" presStyleCnt="3"/>
      <dgm:spPr/>
    </dgm:pt>
    <dgm:pt modelId="{B6DFD74A-D387-4610-8834-2165EC76B5D6}" type="pres">
      <dgm:prSet presAssocID="{CCD251F3-0344-4E95-A852-70E13771B1EC}" presName="Child" presStyleLbl="revTx" presStyleIdx="3" presStyleCnt="6">
        <dgm:presLayoutVars>
          <dgm:chMax val="0"/>
          <dgm:chPref val="0"/>
          <dgm:bulletEnabled val="1"/>
        </dgm:presLayoutVars>
      </dgm:prSet>
      <dgm:spPr/>
    </dgm:pt>
    <dgm:pt modelId="{EA1DF78B-D647-48EF-8136-923CF23DBCFC}" type="pres">
      <dgm:prSet presAssocID="{85BC8FD9-458E-4DBE-80E4-3BAD727C4935}" presName="sibTrans" presStyleCnt="0"/>
      <dgm:spPr/>
    </dgm:pt>
    <dgm:pt modelId="{1A08318A-035A-4557-BB02-551D27D396D7}" type="pres">
      <dgm:prSet presAssocID="{0CD59A28-429B-4744-B7D5-39DCEA95F57B}" presName="composite" presStyleCnt="0"/>
      <dgm:spPr/>
    </dgm:pt>
    <dgm:pt modelId="{3CCCC0FD-B64A-4288-9B32-FB819CB2B85C}" type="pres">
      <dgm:prSet presAssocID="{0CD59A28-429B-4744-B7D5-39DCEA95F57B}" presName="FirstChild" presStyleLbl="revTx" presStyleIdx="4" presStyleCnt="6">
        <dgm:presLayoutVars>
          <dgm:chMax val="0"/>
          <dgm:chPref val="0"/>
          <dgm:bulletEnabled val="1"/>
        </dgm:presLayoutVars>
      </dgm:prSet>
      <dgm:spPr/>
    </dgm:pt>
    <dgm:pt modelId="{60106EBD-7DB6-49D7-86FA-0B6DD156860B}" type="pres">
      <dgm:prSet presAssocID="{0CD59A28-429B-4744-B7D5-39DCEA95F57B}" presName="Parent" presStyleLbl="alignNode1" presStyleIdx="2" presStyleCnt="3">
        <dgm:presLayoutVars>
          <dgm:chMax val="3"/>
          <dgm:chPref val="3"/>
          <dgm:bulletEnabled val="1"/>
        </dgm:presLayoutVars>
      </dgm:prSet>
      <dgm:spPr/>
    </dgm:pt>
    <dgm:pt modelId="{593D2B87-C93D-43DB-8354-0D4501BBA08B}" type="pres">
      <dgm:prSet presAssocID="{0CD59A28-429B-4744-B7D5-39DCEA95F57B}" presName="Accent" presStyleLbl="parChTrans1D1" presStyleIdx="2" presStyleCnt="3"/>
      <dgm:spPr/>
    </dgm:pt>
    <dgm:pt modelId="{DEE94550-28D9-4B5B-8309-DC1623D3CD8D}" type="pres">
      <dgm:prSet presAssocID="{0CD59A28-429B-4744-B7D5-39DCEA95F57B}" presName="Child" presStyleLbl="revTx" presStyleIdx="5" presStyleCnt="6">
        <dgm:presLayoutVars>
          <dgm:chMax val="0"/>
          <dgm:chPref val="0"/>
          <dgm:bulletEnabled val="1"/>
        </dgm:presLayoutVars>
      </dgm:prSet>
      <dgm:spPr/>
    </dgm:pt>
  </dgm:ptLst>
  <dgm:cxnLst>
    <dgm:cxn modelId="{0C138D18-1AD3-441B-86C7-EAE03D2194E7}" srcId="{CCD251F3-0344-4E95-A852-70E13771B1EC}" destId="{D9BD8D09-63D3-4B80-973D-B5C4575B86E0}" srcOrd="1" destOrd="0" parTransId="{839A6643-E76E-4B5E-89DD-8DB7C385FE6D}" sibTransId="{7BF68A42-24C4-4159-840E-67090CDD34D2}"/>
    <dgm:cxn modelId="{21659A18-706D-422A-8197-E7176471FA61}" type="presOf" srcId="{A134D85A-BCE1-4F6E-A6AD-D00AD9C46633}" destId="{DEE94550-28D9-4B5B-8309-DC1623D3CD8D}" srcOrd="0" destOrd="1" presId="urn:microsoft.com/office/officeart/2011/layout/TabList"/>
    <dgm:cxn modelId="{F41F452B-AF60-4EE1-8521-B0DD46142E2A}" srcId="{C5F28587-E4F5-4042-AC9B-067B9D58195E}" destId="{30B81005-7A5B-4840-82C3-F4B714974792}" srcOrd="1" destOrd="0" parTransId="{33938D53-CC67-40D3-91FB-2AF40894904F}" sibTransId="{E7DC052F-3069-4C6D-B815-71A3035401C3}"/>
    <dgm:cxn modelId="{681B5330-CBD1-4709-819F-7A803B0BDBA0}" type="presOf" srcId="{984423B5-FA8D-4214-98B3-F7A16DD42F54}" destId="{A69B2236-8330-4499-BDD6-ED169D1B5325}" srcOrd="0" destOrd="0" presId="urn:microsoft.com/office/officeart/2011/layout/TabList"/>
    <dgm:cxn modelId="{0B72FF30-25C0-41A8-AC53-A908E09CB26D}" srcId="{C5F28587-E4F5-4042-AC9B-067B9D58195E}" destId="{73CDB19C-AC40-4927-B2E6-78549E7268EA}" srcOrd="0" destOrd="0" parTransId="{CAA577A1-EA67-4608-AA16-BDDBD774FAE2}" sibTransId="{C83C1CD6-AEA9-4487-8A14-9BFC0F4B030C}"/>
    <dgm:cxn modelId="{BE93E53E-AE5C-4AEA-A583-622B9D23CEBE}" type="presOf" srcId="{C5B9C75C-0F6C-41D6-B566-3F4BA4195453}" destId="{3CCCC0FD-B64A-4288-9B32-FB819CB2B85C}" srcOrd="0" destOrd="0" presId="urn:microsoft.com/office/officeart/2011/layout/TabList"/>
    <dgm:cxn modelId="{EE862F67-8FA5-4DC4-B252-F86C24BDE6F4}" type="presOf" srcId="{C5F28587-E4F5-4042-AC9B-067B9D58195E}" destId="{8936BC1B-C405-4DB0-AC14-BFDA73289868}" srcOrd="0" destOrd="0" presId="urn:microsoft.com/office/officeart/2011/layout/TabList"/>
    <dgm:cxn modelId="{0F3A7F69-F2B1-49A2-990C-942237D276C9}" type="presOf" srcId="{66564BB4-6EE4-45A5-A8F3-EE47C7CF2269}" destId="{DEE94550-28D9-4B5B-8309-DC1623D3CD8D}" srcOrd="0" destOrd="0" presId="urn:microsoft.com/office/officeart/2011/layout/TabList"/>
    <dgm:cxn modelId="{A0BA207A-CF0A-451A-9F7E-C2580416A7F0}" type="presOf" srcId="{CCD251F3-0344-4E95-A852-70E13771B1EC}" destId="{694039EA-A000-4735-AADB-FC88D34DB97D}" srcOrd="0" destOrd="0" presId="urn:microsoft.com/office/officeart/2011/layout/TabList"/>
    <dgm:cxn modelId="{FD02FB82-7861-42DD-9FFF-AF3D5072900A}" srcId="{0CD59A28-429B-4744-B7D5-39DCEA95F57B}" destId="{66564BB4-6EE4-45A5-A8F3-EE47C7CF2269}" srcOrd="1" destOrd="0" parTransId="{BBD16CE9-32A3-4CA7-94E9-7D3A8F9E4E10}" sibTransId="{8BF8FB24-97B7-485C-A922-661C5F5B8D71}"/>
    <dgm:cxn modelId="{A415C490-FB4D-43A8-9640-688C3C69C365}" srcId="{0CD59A28-429B-4744-B7D5-39DCEA95F57B}" destId="{C5B9C75C-0F6C-41D6-B566-3F4BA4195453}" srcOrd="0" destOrd="0" parTransId="{611A54C0-2DF9-47F7-96C1-F26C4578E691}" sibTransId="{E63A02F0-F2FD-4C12-A7EF-79C487C01562}"/>
    <dgm:cxn modelId="{05BAC59B-FF62-4AA1-B745-46ABB1260B6C}" type="presOf" srcId="{4C2C1708-7D2B-4A40-96F9-80E7F4B2C93D}" destId="{37335542-4249-40A3-8744-9339386122E1}" srcOrd="0" destOrd="0" presId="urn:microsoft.com/office/officeart/2011/layout/TabList"/>
    <dgm:cxn modelId="{A349A5BA-C025-479D-A48C-95A592CAB785}" type="presOf" srcId="{D9BD8D09-63D3-4B80-973D-B5C4575B86E0}" destId="{B6DFD74A-D387-4610-8834-2165EC76B5D6}" srcOrd="0" destOrd="0" presId="urn:microsoft.com/office/officeart/2011/layout/TabList"/>
    <dgm:cxn modelId="{02DF1BC8-B949-494E-B8D1-ED8E69E00BA8}" srcId="{984423B5-FA8D-4214-98B3-F7A16DD42F54}" destId="{CCD251F3-0344-4E95-A852-70E13771B1EC}" srcOrd="1" destOrd="0" parTransId="{6E79A3B1-C242-447B-8993-4AAA476B8134}" sibTransId="{85BC8FD9-458E-4DBE-80E4-3BAD727C4935}"/>
    <dgm:cxn modelId="{08C878C8-DC46-4847-A641-96E2965560A3}" type="presOf" srcId="{73CDB19C-AC40-4927-B2E6-78549E7268EA}" destId="{278AE6B1-A69A-4D71-AE3D-AF0A2B50484E}" srcOrd="0" destOrd="0" presId="urn:microsoft.com/office/officeart/2011/layout/TabList"/>
    <dgm:cxn modelId="{F43C5DD4-23C7-4063-B334-755B2F75DD2A}" type="presOf" srcId="{0CD59A28-429B-4744-B7D5-39DCEA95F57B}" destId="{60106EBD-7DB6-49D7-86FA-0B6DD156860B}" srcOrd="0" destOrd="0" presId="urn:microsoft.com/office/officeart/2011/layout/TabList"/>
    <dgm:cxn modelId="{13E2F9D6-F1A4-4B3F-A03C-7F12F7B42C38}" srcId="{984423B5-FA8D-4214-98B3-F7A16DD42F54}" destId="{C5F28587-E4F5-4042-AC9B-067B9D58195E}" srcOrd="0" destOrd="0" parTransId="{BAA345AD-36AC-4E7B-8275-5DFBE4ED463F}" sibTransId="{63A08914-9BF9-4E39-AFA2-FBD17FC2AB22}"/>
    <dgm:cxn modelId="{75C9F4E0-A1D2-4E61-95BF-AFC4B8790A19}" srcId="{0CD59A28-429B-4744-B7D5-39DCEA95F57B}" destId="{A134D85A-BCE1-4F6E-A6AD-D00AD9C46633}" srcOrd="2" destOrd="0" parTransId="{868274F7-F68C-4CEC-85B0-892240E97F39}" sibTransId="{09411B10-F29B-4CD2-A186-82450B485B08}"/>
    <dgm:cxn modelId="{9AA822ED-CE36-48BF-B614-BBD827059632}" srcId="{984423B5-FA8D-4214-98B3-F7A16DD42F54}" destId="{0CD59A28-429B-4744-B7D5-39DCEA95F57B}" srcOrd="2" destOrd="0" parTransId="{59038EA6-025C-4B22-B2E4-E3E5123F6E72}" sibTransId="{71F634CC-78BF-423F-95E6-366F3ACB1A36}"/>
    <dgm:cxn modelId="{B100DDFC-ABF8-46C7-A956-F8CD479937C9}" srcId="{CCD251F3-0344-4E95-A852-70E13771B1EC}" destId="{4C2C1708-7D2B-4A40-96F9-80E7F4B2C93D}" srcOrd="0" destOrd="0" parTransId="{2B3A4483-63FD-4581-99AE-D427D6877630}" sibTransId="{69F94AFD-1A20-490E-8AC6-43FFAB33BE0D}"/>
    <dgm:cxn modelId="{3C99B6FF-2F3D-47EA-BBA0-94750065E866}" type="presOf" srcId="{30B81005-7A5B-4840-82C3-F4B714974792}" destId="{50FCB124-8BC6-4B47-B671-7BF5C4CD1904}" srcOrd="0" destOrd="0" presId="urn:microsoft.com/office/officeart/2011/layout/TabList"/>
    <dgm:cxn modelId="{9209EC4F-7816-467D-8C05-C56DFF06363A}" type="presParOf" srcId="{A69B2236-8330-4499-BDD6-ED169D1B5325}" destId="{FC669572-2AFC-41C6-B778-474AFC362508}" srcOrd="0" destOrd="0" presId="urn:microsoft.com/office/officeart/2011/layout/TabList"/>
    <dgm:cxn modelId="{22B09D67-9511-4C75-845B-3BF57BD26949}" type="presParOf" srcId="{FC669572-2AFC-41C6-B778-474AFC362508}" destId="{278AE6B1-A69A-4D71-AE3D-AF0A2B50484E}" srcOrd="0" destOrd="0" presId="urn:microsoft.com/office/officeart/2011/layout/TabList"/>
    <dgm:cxn modelId="{746063A4-2F90-482F-8BD0-6AED322D442A}" type="presParOf" srcId="{FC669572-2AFC-41C6-B778-474AFC362508}" destId="{8936BC1B-C405-4DB0-AC14-BFDA73289868}" srcOrd="1" destOrd="0" presId="urn:microsoft.com/office/officeart/2011/layout/TabList"/>
    <dgm:cxn modelId="{B189900F-DCAC-44C4-B4F6-A6E118801D7D}" type="presParOf" srcId="{FC669572-2AFC-41C6-B778-474AFC362508}" destId="{4EB2BD4C-32E9-47DA-AF5C-1A38F843FB11}" srcOrd="2" destOrd="0" presId="urn:microsoft.com/office/officeart/2011/layout/TabList"/>
    <dgm:cxn modelId="{E23810DD-8073-4AD2-BD51-706508C73932}" type="presParOf" srcId="{A69B2236-8330-4499-BDD6-ED169D1B5325}" destId="{50FCB124-8BC6-4B47-B671-7BF5C4CD1904}" srcOrd="1" destOrd="0" presId="urn:microsoft.com/office/officeart/2011/layout/TabList"/>
    <dgm:cxn modelId="{54DDB7A8-FB22-4C5F-B668-05AF8DE75775}" type="presParOf" srcId="{A69B2236-8330-4499-BDD6-ED169D1B5325}" destId="{1510EA0A-6BDF-49D4-8B8C-DEDBCED37A9D}" srcOrd="2" destOrd="0" presId="urn:microsoft.com/office/officeart/2011/layout/TabList"/>
    <dgm:cxn modelId="{71731EC5-D0A3-46EA-9C09-A1E90B45431E}" type="presParOf" srcId="{A69B2236-8330-4499-BDD6-ED169D1B5325}" destId="{FDB19CF6-7B46-416E-86E7-23ADB889FD96}" srcOrd="3" destOrd="0" presId="urn:microsoft.com/office/officeart/2011/layout/TabList"/>
    <dgm:cxn modelId="{C676AAB7-42D9-47F5-876F-87807675973C}" type="presParOf" srcId="{FDB19CF6-7B46-416E-86E7-23ADB889FD96}" destId="{37335542-4249-40A3-8744-9339386122E1}" srcOrd="0" destOrd="0" presId="urn:microsoft.com/office/officeart/2011/layout/TabList"/>
    <dgm:cxn modelId="{9EA0FDBA-21F8-408C-AD53-AC92CD861B84}" type="presParOf" srcId="{FDB19CF6-7B46-416E-86E7-23ADB889FD96}" destId="{694039EA-A000-4735-AADB-FC88D34DB97D}" srcOrd="1" destOrd="0" presId="urn:microsoft.com/office/officeart/2011/layout/TabList"/>
    <dgm:cxn modelId="{BBEC96AE-3376-419C-AC90-25070A7784E0}" type="presParOf" srcId="{FDB19CF6-7B46-416E-86E7-23ADB889FD96}" destId="{858A9864-3091-4248-91A3-EDA42CDA7468}" srcOrd="2" destOrd="0" presId="urn:microsoft.com/office/officeart/2011/layout/TabList"/>
    <dgm:cxn modelId="{2D29ADB0-6654-4E64-BFD7-2BBA8B57C493}" type="presParOf" srcId="{A69B2236-8330-4499-BDD6-ED169D1B5325}" destId="{B6DFD74A-D387-4610-8834-2165EC76B5D6}" srcOrd="4" destOrd="0" presId="urn:microsoft.com/office/officeart/2011/layout/TabList"/>
    <dgm:cxn modelId="{828EC464-DA5A-4E51-88B8-17C1C7A34527}" type="presParOf" srcId="{A69B2236-8330-4499-BDD6-ED169D1B5325}" destId="{EA1DF78B-D647-48EF-8136-923CF23DBCFC}" srcOrd="5" destOrd="0" presId="urn:microsoft.com/office/officeart/2011/layout/TabList"/>
    <dgm:cxn modelId="{A710146C-8E3A-4040-AB69-C70C36804AB1}" type="presParOf" srcId="{A69B2236-8330-4499-BDD6-ED169D1B5325}" destId="{1A08318A-035A-4557-BB02-551D27D396D7}" srcOrd="6" destOrd="0" presId="urn:microsoft.com/office/officeart/2011/layout/TabList"/>
    <dgm:cxn modelId="{140E86A3-8D17-4DCD-9C59-74D0BDFD01AA}" type="presParOf" srcId="{1A08318A-035A-4557-BB02-551D27D396D7}" destId="{3CCCC0FD-B64A-4288-9B32-FB819CB2B85C}" srcOrd="0" destOrd="0" presId="urn:microsoft.com/office/officeart/2011/layout/TabList"/>
    <dgm:cxn modelId="{F56517AC-FB01-4B9E-BC45-8CF9CBBD83D5}" type="presParOf" srcId="{1A08318A-035A-4557-BB02-551D27D396D7}" destId="{60106EBD-7DB6-49D7-86FA-0B6DD156860B}" srcOrd="1" destOrd="0" presId="urn:microsoft.com/office/officeart/2011/layout/TabList"/>
    <dgm:cxn modelId="{FDCF9C61-8E61-45A5-B2FB-1F9B6ADD85D0}" type="presParOf" srcId="{1A08318A-035A-4557-BB02-551D27D396D7}" destId="{593D2B87-C93D-43DB-8354-0D4501BBA08B}" srcOrd="2" destOrd="0" presId="urn:microsoft.com/office/officeart/2011/layout/TabList"/>
    <dgm:cxn modelId="{D5AC1C23-D200-40A2-A1AB-AFE25CDA7A30}" type="presParOf" srcId="{A69B2236-8330-4499-BDD6-ED169D1B5325}" destId="{DEE94550-28D9-4B5B-8309-DC1623D3CD8D}"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4423B5-FA8D-4214-98B3-F7A16DD42F5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IN"/>
        </a:p>
      </dgm:t>
    </dgm:pt>
    <dgm:pt modelId="{C5F28587-E4F5-4042-AC9B-067B9D58195E}">
      <dgm:prSet phldrT="[Text]" custT="1"/>
      <dgm:spPr/>
      <dgm:t>
        <a:bodyPr/>
        <a:lstStyle/>
        <a:p>
          <a:r>
            <a:rPr lang="en-US" sz="4800" b="1" u="sng" dirty="0">
              <a:solidFill>
                <a:schemeClr val="bg1"/>
              </a:solidFill>
              <a:latin typeface="Aptos" panose="020B0004020202020204" pitchFamily="34" charset="0"/>
            </a:rPr>
            <a:t>4</a:t>
          </a:r>
          <a:r>
            <a:rPr lang="en-US" sz="4800" b="0" u="sng" dirty="0">
              <a:solidFill>
                <a:schemeClr val="bg1"/>
              </a:solidFill>
              <a:latin typeface="Aptos" panose="020B0004020202020204" pitchFamily="34" charset="0"/>
            </a:rPr>
            <a:t>/</a:t>
          </a:r>
          <a:r>
            <a:rPr lang="en-US" sz="2800" b="0" u="sng" dirty="0">
              <a:solidFill>
                <a:schemeClr val="bg1"/>
              </a:solidFill>
              <a:latin typeface="Aptos" panose="020B0004020202020204" pitchFamily="34" charset="0"/>
            </a:rPr>
            <a:t>11</a:t>
          </a:r>
          <a:endParaRPr lang="en-IN" sz="4500" b="0" dirty="0"/>
        </a:p>
      </dgm:t>
    </dgm:pt>
    <dgm:pt modelId="{BAA345AD-36AC-4E7B-8275-5DFBE4ED463F}" type="parTrans" cxnId="{13E2F9D6-F1A4-4B3F-A03C-7F12F7B42C38}">
      <dgm:prSet/>
      <dgm:spPr/>
      <dgm:t>
        <a:bodyPr/>
        <a:lstStyle/>
        <a:p>
          <a:endParaRPr lang="en-IN"/>
        </a:p>
      </dgm:t>
    </dgm:pt>
    <dgm:pt modelId="{63A08914-9BF9-4E39-AFA2-FBD17FC2AB22}" type="sibTrans" cxnId="{13E2F9D6-F1A4-4B3F-A03C-7F12F7B42C38}">
      <dgm:prSet/>
      <dgm:spPr/>
      <dgm:t>
        <a:bodyPr/>
        <a:lstStyle/>
        <a:p>
          <a:endParaRPr lang="en-IN"/>
        </a:p>
      </dgm:t>
    </dgm:pt>
    <dgm:pt modelId="{73CDB19C-AC40-4927-B2E6-78549E7268EA}">
      <dgm:prSet phldrT="[Text]" custT="1"/>
      <dgm:spPr/>
      <dgm:t>
        <a:bodyPr/>
        <a:lstStyle/>
        <a:p>
          <a:r>
            <a:rPr lang="en-IN" sz="2200" b="1" kern="1200" dirty="0">
              <a:solidFill>
                <a:srgbClr val="374C81">
                  <a:hueOff val="0"/>
                  <a:satOff val="0"/>
                  <a:lumOff val="0"/>
                  <a:alphaOff val="0"/>
                </a:srgbClr>
              </a:solidFill>
              <a:latin typeface="Century Gothic"/>
              <a:ea typeface="+mn-ea"/>
              <a:cs typeface="+mn-cs"/>
            </a:rPr>
            <a:t>Clause-Level Deduction Reporting</a:t>
          </a:r>
        </a:p>
      </dgm:t>
    </dgm:pt>
    <dgm:pt modelId="{CAA577A1-EA67-4608-AA16-BDDBD774FAE2}" type="parTrans" cxnId="{0B72FF30-25C0-41A8-AC53-A908E09CB26D}">
      <dgm:prSet/>
      <dgm:spPr/>
      <dgm:t>
        <a:bodyPr/>
        <a:lstStyle/>
        <a:p>
          <a:endParaRPr lang="en-IN"/>
        </a:p>
      </dgm:t>
    </dgm:pt>
    <dgm:pt modelId="{C83C1CD6-AEA9-4487-8A14-9BFC0F4B030C}" type="sibTrans" cxnId="{0B72FF30-25C0-41A8-AC53-A908E09CB26D}">
      <dgm:prSet/>
      <dgm:spPr/>
      <dgm:t>
        <a:bodyPr/>
        <a:lstStyle/>
        <a:p>
          <a:endParaRPr lang="en-IN"/>
        </a:p>
      </dgm:t>
    </dgm:pt>
    <dgm:pt modelId="{30B81005-7A5B-4840-82C3-F4B714974792}">
      <dgm:prSet phldrT="[Tex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Deductions under Sections 80C to 80U must now be selected from a detailed drop-down list in the ITR forms, improving transparency and precision in claims.</a:t>
          </a:r>
          <a:endParaRPr lang="en-IN" sz="1700" kern="1200" dirty="0">
            <a:solidFill>
              <a:srgbClr val="374C81">
                <a:hueOff val="0"/>
                <a:satOff val="0"/>
                <a:lumOff val="0"/>
                <a:alphaOff val="0"/>
              </a:srgbClr>
            </a:solidFill>
            <a:latin typeface="Century Gothic"/>
            <a:ea typeface="+mn-ea"/>
            <a:cs typeface="+mn-cs"/>
          </a:endParaRPr>
        </a:p>
      </dgm:t>
    </dgm:pt>
    <dgm:pt modelId="{33938D53-CC67-40D3-91FB-2AF40894904F}" type="parTrans" cxnId="{F41F452B-AF60-4EE1-8521-B0DD46142E2A}">
      <dgm:prSet/>
      <dgm:spPr/>
      <dgm:t>
        <a:bodyPr/>
        <a:lstStyle/>
        <a:p>
          <a:endParaRPr lang="en-IN"/>
        </a:p>
      </dgm:t>
    </dgm:pt>
    <dgm:pt modelId="{E7DC052F-3069-4C6D-B815-71A3035401C3}" type="sibTrans" cxnId="{F41F452B-AF60-4EE1-8521-B0DD46142E2A}">
      <dgm:prSet/>
      <dgm:spPr/>
      <dgm:t>
        <a:bodyPr/>
        <a:lstStyle/>
        <a:p>
          <a:endParaRPr lang="en-IN"/>
        </a:p>
      </dgm:t>
    </dgm:pt>
    <dgm:pt modelId="{CCD251F3-0344-4E95-A852-70E13771B1EC}">
      <dgm:prSet phldrT="[Text]" custT="1"/>
      <dgm:spPr/>
      <dgm: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5</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gm:t>
    </dgm:pt>
    <dgm:pt modelId="{6E79A3B1-C242-447B-8993-4AAA476B8134}" type="parTrans" cxnId="{02DF1BC8-B949-494E-B8D1-ED8E69E00BA8}">
      <dgm:prSet/>
      <dgm:spPr/>
      <dgm:t>
        <a:bodyPr/>
        <a:lstStyle/>
        <a:p>
          <a:endParaRPr lang="en-IN"/>
        </a:p>
      </dgm:t>
    </dgm:pt>
    <dgm:pt modelId="{85BC8FD9-458E-4DBE-80E4-3BAD727C4935}" type="sibTrans" cxnId="{02DF1BC8-B949-494E-B8D1-ED8E69E00BA8}">
      <dgm:prSet/>
      <dgm:spPr/>
      <dgm:t>
        <a:bodyPr/>
        <a:lstStyle/>
        <a:p>
          <a:endParaRPr lang="en-IN"/>
        </a:p>
      </dgm:t>
    </dgm:pt>
    <dgm:pt modelId="{4C2C1708-7D2B-4A40-96F9-80E7F4B2C93D}">
      <dgm:prSet phldrT="[Text]" custT="1"/>
      <dgm:spPr/>
      <dgm:t>
        <a:bodyPr/>
        <a:lstStyle/>
        <a:p>
          <a:r>
            <a:rPr lang="en-US" sz="2200" b="1" kern="1200" dirty="0">
              <a:solidFill>
                <a:srgbClr val="374C81">
                  <a:hueOff val="0"/>
                  <a:satOff val="0"/>
                  <a:lumOff val="0"/>
                  <a:alphaOff val="0"/>
                </a:srgbClr>
              </a:solidFill>
              <a:latin typeface="Century Gothic"/>
              <a:ea typeface="+mn-ea"/>
              <a:cs typeface="+mn-cs"/>
            </a:rPr>
            <a:t>Increased Reporting Threshold for Assets and Liabilities</a:t>
          </a:r>
          <a:endParaRPr lang="en-IN" sz="2200" b="1" kern="1200" dirty="0">
            <a:solidFill>
              <a:srgbClr val="374C81">
                <a:hueOff val="0"/>
                <a:satOff val="0"/>
                <a:lumOff val="0"/>
                <a:alphaOff val="0"/>
              </a:srgbClr>
            </a:solidFill>
            <a:latin typeface="Century Gothic"/>
            <a:ea typeface="+mn-ea"/>
            <a:cs typeface="+mn-cs"/>
          </a:endParaRPr>
        </a:p>
      </dgm:t>
    </dgm:pt>
    <dgm:pt modelId="{2B3A4483-63FD-4581-99AE-D427D6877630}" type="parTrans" cxnId="{B100DDFC-ABF8-46C7-A956-F8CD479937C9}">
      <dgm:prSet/>
      <dgm:spPr/>
      <dgm:t>
        <a:bodyPr/>
        <a:lstStyle/>
        <a:p>
          <a:endParaRPr lang="en-IN"/>
        </a:p>
      </dgm:t>
    </dgm:pt>
    <dgm:pt modelId="{69F94AFD-1A20-490E-8AC6-43FFAB33BE0D}" type="sibTrans" cxnId="{B100DDFC-ABF8-46C7-A956-F8CD479937C9}">
      <dgm:prSet/>
      <dgm:spPr/>
      <dgm:t>
        <a:bodyPr/>
        <a:lstStyle/>
        <a:p>
          <a:endParaRPr lang="en-IN"/>
        </a:p>
      </dgm:t>
    </dgm:pt>
    <dgm:pt modelId="{D9BD8D09-63D3-4B80-973D-B5C4575B86E0}">
      <dgm:prSet phldrT="[Text]" custT="1"/>
      <dgm:spPr/>
      <dgm: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The threshold for mandatory reporting of assets and liabilities has been raised to ₹1 crore of Gross Income, enhancing compliance for higher-income taxpayers. </a:t>
          </a:r>
          <a:endParaRPr lang="en-IN" sz="1700" kern="1200" dirty="0">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endParaRPr lang="en-IN" sz="1700" kern="1200" dirty="0">
            <a:solidFill>
              <a:srgbClr val="374C81">
                <a:hueOff val="0"/>
                <a:satOff val="0"/>
                <a:lumOff val="0"/>
                <a:alphaOff val="0"/>
              </a:srgbClr>
            </a:solidFill>
            <a:latin typeface="Century Gothic"/>
            <a:ea typeface="+mn-ea"/>
            <a:cs typeface="+mn-cs"/>
          </a:endParaRPr>
        </a:p>
      </dgm:t>
    </dgm:pt>
    <dgm:pt modelId="{839A6643-E76E-4B5E-89DD-8DB7C385FE6D}" type="parTrans" cxnId="{0C138D18-1AD3-441B-86C7-EAE03D2194E7}">
      <dgm:prSet/>
      <dgm:spPr/>
      <dgm:t>
        <a:bodyPr/>
        <a:lstStyle/>
        <a:p>
          <a:endParaRPr lang="en-IN"/>
        </a:p>
      </dgm:t>
    </dgm:pt>
    <dgm:pt modelId="{7BF68A42-24C4-4159-840E-67090CDD34D2}" type="sibTrans" cxnId="{0C138D18-1AD3-441B-86C7-EAE03D2194E7}">
      <dgm:prSet/>
      <dgm:spPr/>
      <dgm:t>
        <a:bodyPr/>
        <a:lstStyle/>
        <a:p>
          <a:endParaRPr lang="en-IN"/>
        </a:p>
      </dgm:t>
    </dgm:pt>
    <dgm:pt modelId="{0CD59A28-429B-4744-B7D5-39DCEA95F57B}">
      <dgm:prSet custT="1"/>
      <dgm:spPr/>
      <dgm:t>
        <a:bodyPr/>
        <a:lstStyle/>
        <a:p>
          <a:pPr>
            <a:buNone/>
          </a:pPr>
          <a:r>
            <a:rPr lang="en-US" sz="4800" b="1" u="sng" dirty="0">
              <a:solidFill>
                <a:srgbClr val="FFFFFF"/>
              </a:solidFill>
              <a:latin typeface="Aptos" panose="020B0004020202020204" pitchFamily="34" charset="0"/>
              <a:ea typeface="+mn-ea"/>
              <a:cs typeface="+mn-cs"/>
            </a:rPr>
            <a:t>6</a:t>
          </a:r>
          <a:r>
            <a:rPr lang="en-US" sz="4800" b="0" u="sng" dirty="0">
              <a:solidFill>
                <a:srgbClr val="FFFFFF"/>
              </a:solidFill>
              <a:latin typeface="Aptos" panose="020B0004020202020204" pitchFamily="34" charset="0"/>
              <a:ea typeface="+mn-ea"/>
              <a:cs typeface="+mn-cs"/>
            </a:rPr>
            <a:t>/</a:t>
          </a:r>
          <a:r>
            <a:rPr lang="en-US" sz="2800" b="0" u="sng" dirty="0">
              <a:solidFill>
                <a:srgbClr val="FFFFFF"/>
              </a:solidFill>
              <a:latin typeface="Aptos" panose="020B0004020202020204" pitchFamily="34" charset="0"/>
              <a:ea typeface="+mn-ea"/>
              <a:cs typeface="+mn-cs"/>
            </a:rPr>
            <a:t>11</a:t>
          </a:r>
          <a:endParaRPr lang="en-IN" sz="2800" b="0" dirty="0"/>
        </a:p>
      </dgm:t>
    </dgm:pt>
    <dgm:pt modelId="{59038EA6-025C-4B22-B2E4-E3E5123F6E72}" type="parTrans" cxnId="{9AA822ED-CE36-48BF-B614-BBD827059632}">
      <dgm:prSet/>
      <dgm:spPr/>
      <dgm:t>
        <a:bodyPr/>
        <a:lstStyle/>
        <a:p>
          <a:endParaRPr lang="en-IN"/>
        </a:p>
      </dgm:t>
    </dgm:pt>
    <dgm:pt modelId="{71F634CC-78BF-423F-95E6-366F3ACB1A36}" type="sibTrans" cxnId="{9AA822ED-CE36-48BF-B614-BBD827059632}">
      <dgm:prSet/>
      <dgm:spPr/>
      <dgm:t>
        <a:bodyPr/>
        <a:lstStyle/>
        <a:p>
          <a:endParaRPr lang="en-IN"/>
        </a:p>
      </dgm:t>
    </dgm:pt>
    <dgm:pt modelId="{C5B9C75C-0F6C-41D6-B566-3F4BA4195453}">
      <dgm:prSet custT="1"/>
      <dgm:spPr/>
      <dgm:t>
        <a:bodyPr/>
        <a:lstStyle/>
        <a:p>
          <a:r>
            <a:rPr lang="en-US" sz="2200" b="1" kern="1200" dirty="0">
              <a:solidFill>
                <a:srgbClr val="374C81">
                  <a:hueOff val="0"/>
                  <a:satOff val="0"/>
                  <a:lumOff val="0"/>
                  <a:alphaOff val="0"/>
                </a:srgbClr>
              </a:solidFill>
              <a:latin typeface="Century Gothic"/>
              <a:ea typeface="+mn-ea"/>
              <a:cs typeface="+mn-cs"/>
            </a:rPr>
            <a:t>Changes in TDS Schedule of the ITR Forms </a:t>
          </a:r>
          <a:endParaRPr lang="en-IN" sz="2200" b="1" kern="1200" dirty="0">
            <a:solidFill>
              <a:srgbClr val="374C81">
                <a:hueOff val="0"/>
                <a:satOff val="0"/>
                <a:lumOff val="0"/>
                <a:alphaOff val="0"/>
              </a:srgbClr>
            </a:solidFill>
            <a:latin typeface="Century Gothic"/>
            <a:ea typeface="+mn-ea"/>
            <a:cs typeface="+mn-cs"/>
          </a:endParaRPr>
        </a:p>
      </dgm:t>
    </dgm:pt>
    <dgm:pt modelId="{611A54C0-2DF9-47F7-96C1-F26C4578E691}" type="parTrans" cxnId="{A415C490-FB4D-43A8-9640-688C3C69C365}">
      <dgm:prSet/>
      <dgm:spPr/>
      <dgm:t>
        <a:bodyPr/>
        <a:lstStyle/>
        <a:p>
          <a:endParaRPr lang="en-IN"/>
        </a:p>
      </dgm:t>
    </dgm:pt>
    <dgm:pt modelId="{E63A02F0-F2FD-4C12-A7EF-79C487C01562}" type="sibTrans" cxnId="{A415C490-FB4D-43A8-9640-688C3C69C365}">
      <dgm:prSet/>
      <dgm:spPr/>
      <dgm:t>
        <a:bodyPr/>
        <a:lstStyle/>
        <a:p>
          <a:endParaRPr lang="en-IN"/>
        </a:p>
      </dgm:t>
    </dgm:pt>
    <dgm:pt modelId="{A134D85A-BCE1-4F6E-A6AD-D00AD9C46633}">
      <dgm:prSet/>
      <dgm:spPr/>
      <dgm:t>
        <a:bodyPr/>
        <a:lstStyle/>
        <a:p>
          <a:pPr marL="171450" indent="0"/>
          <a:endParaRPr lang="en-IN" sz="1800" kern="1200" dirty="0"/>
        </a:p>
      </dgm:t>
    </dgm:pt>
    <dgm:pt modelId="{868274F7-F68C-4CEC-85B0-892240E97F39}" type="parTrans" cxnId="{75C9F4E0-A1D2-4E61-95BF-AFC4B8790A19}">
      <dgm:prSet/>
      <dgm:spPr/>
      <dgm:t>
        <a:bodyPr/>
        <a:lstStyle/>
        <a:p>
          <a:endParaRPr lang="en-IN"/>
        </a:p>
      </dgm:t>
    </dgm:pt>
    <dgm:pt modelId="{09411B10-F29B-4CD2-A186-82450B485B08}" type="sibTrans" cxnId="{75C9F4E0-A1D2-4E61-95BF-AFC4B8790A19}">
      <dgm:prSet/>
      <dgm:spPr/>
      <dgm:t>
        <a:bodyPr/>
        <a:lstStyle/>
        <a:p>
          <a:endParaRPr lang="en-IN"/>
        </a:p>
      </dgm:t>
    </dgm:pt>
    <dgm:pt modelId="{66564BB4-6EE4-45A5-A8F3-EE47C7CF2269}">
      <dgm:prSe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Additional column to mentioned the section under which the TDS was to be deducted instead of just amount and </a:t>
          </a:r>
          <a:r>
            <a:rPr lang="en-US" sz="1700" kern="1200" dirty="0" err="1">
              <a:solidFill>
                <a:srgbClr val="374C81">
                  <a:hueOff val="0"/>
                  <a:satOff val="0"/>
                  <a:lumOff val="0"/>
                  <a:alphaOff val="0"/>
                </a:srgbClr>
              </a:solidFill>
              <a:latin typeface="Century Gothic"/>
              <a:ea typeface="+mn-ea"/>
              <a:cs typeface="+mn-cs"/>
            </a:rPr>
            <a:t>deductor</a:t>
          </a:r>
          <a:r>
            <a:rPr lang="en-US" sz="1700" kern="1200" dirty="0">
              <a:solidFill>
                <a:srgbClr val="374C81">
                  <a:hueOff val="0"/>
                  <a:satOff val="0"/>
                  <a:lumOff val="0"/>
                  <a:alphaOff val="0"/>
                </a:srgbClr>
              </a:solidFill>
              <a:latin typeface="Century Gothic"/>
              <a:ea typeface="+mn-ea"/>
              <a:cs typeface="+mn-cs"/>
            </a:rPr>
            <a:t>.</a:t>
          </a:r>
          <a:endParaRPr lang="en-IN" sz="1700" kern="1200" dirty="0">
            <a:solidFill>
              <a:srgbClr val="374C81">
                <a:hueOff val="0"/>
                <a:satOff val="0"/>
                <a:lumOff val="0"/>
                <a:alphaOff val="0"/>
              </a:srgbClr>
            </a:solidFill>
            <a:latin typeface="Century Gothic"/>
            <a:ea typeface="+mn-ea"/>
            <a:cs typeface="+mn-cs"/>
          </a:endParaRPr>
        </a:p>
      </dgm:t>
    </dgm:pt>
    <dgm:pt modelId="{BBD16CE9-32A3-4CA7-94E9-7D3A8F9E4E10}" type="parTrans" cxnId="{FD02FB82-7861-42DD-9FFF-AF3D5072900A}">
      <dgm:prSet/>
      <dgm:spPr/>
      <dgm:t>
        <a:bodyPr/>
        <a:lstStyle/>
        <a:p>
          <a:endParaRPr lang="en-IN"/>
        </a:p>
      </dgm:t>
    </dgm:pt>
    <dgm:pt modelId="{8BF8FB24-97B7-485C-A922-661C5F5B8D71}" type="sibTrans" cxnId="{FD02FB82-7861-42DD-9FFF-AF3D5072900A}">
      <dgm:prSet/>
      <dgm:spPr/>
      <dgm:t>
        <a:bodyPr/>
        <a:lstStyle/>
        <a:p>
          <a:endParaRPr lang="en-IN"/>
        </a:p>
      </dgm:t>
    </dgm:pt>
    <dgm:pt modelId="{A69B2236-8330-4499-BDD6-ED169D1B5325}" type="pres">
      <dgm:prSet presAssocID="{984423B5-FA8D-4214-98B3-F7A16DD42F54}" presName="Name0" presStyleCnt="0">
        <dgm:presLayoutVars>
          <dgm:chMax/>
          <dgm:chPref val="3"/>
          <dgm:dir/>
          <dgm:animOne val="branch"/>
          <dgm:animLvl val="lvl"/>
        </dgm:presLayoutVars>
      </dgm:prSet>
      <dgm:spPr/>
    </dgm:pt>
    <dgm:pt modelId="{FC669572-2AFC-41C6-B778-474AFC362508}" type="pres">
      <dgm:prSet presAssocID="{C5F28587-E4F5-4042-AC9B-067B9D58195E}" presName="composite" presStyleCnt="0"/>
      <dgm:spPr/>
    </dgm:pt>
    <dgm:pt modelId="{278AE6B1-A69A-4D71-AE3D-AF0A2B50484E}" type="pres">
      <dgm:prSet presAssocID="{C5F28587-E4F5-4042-AC9B-067B9D58195E}" presName="FirstChild" presStyleLbl="revTx" presStyleIdx="0" presStyleCnt="6">
        <dgm:presLayoutVars>
          <dgm:chMax val="0"/>
          <dgm:chPref val="0"/>
          <dgm:bulletEnabled val="1"/>
        </dgm:presLayoutVars>
      </dgm:prSet>
      <dgm:spPr/>
    </dgm:pt>
    <dgm:pt modelId="{8936BC1B-C405-4DB0-AC14-BFDA73289868}" type="pres">
      <dgm:prSet presAssocID="{C5F28587-E4F5-4042-AC9B-067B9D58195E}" presName="Parent" presStyleLbl="alignNode1" presStyleIdx="0" presStyleCnt="3" custLinFactNeighborX="-5235" custLinFactNeighborY="-5972">
        <dgm:presLayoutVars>
          <dgm:chMax val="3"/>
          <dgm:chPref val="3"/>
          <dgm:bulletEnabled val="1"/>
        </dgm:presLayoutVars>
      </dgm:prSet>
      <dgm:spPr/>
    </dgm:pt>
    <dgm:pt modelId="{4EB2BD4C-32E9-47DA-AF5C-1A38F843FB11}" type="pres">
      <dgm:prSet presAssocID="{C5F28587-E4F5-4042-AC9B-067B9D58195E}" presName="Accent" presStyleLbl="parChTrans1D1" presStyleIdx="0" presStyleCnt="3"/>
      <dgm:spPr/>
    </dgm:pt>
    <dgm:pt modelId="{50FCB124-8BC6-4B47-B671-7BF5C4CD1904}" type="pres">
      <dgm:prSet presAssocID="{C5F28587-E4F5-4042-AC9B-067B9D58195E}" presName="Child" presStyleLbl="revTx" presStyleIdx="1" presStyleCnt="6">
        <dgm:presLayoutVars>
          <dgm:chMax val="0"/>
          <dgm:chPref val="0"/>
          <dgm:bulletEnabled val="1"/>
        </dgm:presLayoutVars>
      </dgm:prSet>
      <dgm:spPr/>
    </dgm:pt>
    <dgm:pt modelId="{1510EA0A-6BDF-49D4-8B8C-DEDBCED37A9D}" type="pres">
      <dgm:prSet presAssocID="{63A08914-9BF9-4E39-AFA2-FBD17FC2AB22}" presName="sibTrans" presStyleCnt="0"/>
      <dgm:spPr/>
    </dgm:pt>
    <dgm:pt modelId="{FDB19CF6-7B46-416E-86E7-23ADB889FD96}" type="pres">
      <dgm:prSet presAssocID="{CCD251F3-0344-4E95-A852-70E13771B1EC}" presName="composite" presStyleCnt="0"/>
      <dgm:spPr/>
    </dgm:pt>
    <dgm:pt modelId="{37335542-4249-40A3-8744-9339386122E1}" type="pres">
      <dgm:prSet presAssocID="{CCD251F3-0344-4E95-A852-70E13771B1EC}" presName="FirstChild" presStyleLbl="revTx" presStyleIdx="2" presStyleCnt="6">
        <dgm:presLayoutVars>
          <dgm:chMax val="0"/>
          <dgm:chPref val="0"/>
          <dgm:bulletEnabled val="1"/>
        </dgm:presLayoutVars>
      </dgm:prSet>
      <dgm:spPr/>
    </dgm:pt>
    <dgm:pt modelId="{694039EA-A000-4735-AADB-FC88D34DB97D}" type="pres">
      <dgm:prSet presAssocID="{CCD251F3-0344-4E95-A852-70E13771B1EC}" presName="Parent" presStyleLbl="alignNode1" presStyleIdx="1" presStyleCnt="3">
        <dgm:presLayoutVars>
          <dgm:chMax val="3"/>
          <dgm:chPref val="3"/>
          <dgm:bulletEnabled val="1"/>
        </dgm:presLayoutVars>
      </dgm:prSet>
      <dgm:spPr/>
    </dgm:pt>
    <dgm:pt modelId="{858A9864-3091-4248-91A3-EDA42CDA7468}" type="pres">
      <dgm:prSet presAssocID="{CCD251F3-0344-4E95-A852-70E13771B1EC}" presName="Accent" presStyleLbl="parChTrans1D1" presStyleIdx="1" presStyleCnt="3"/>
      <dgm:spPr/>
    </dgm:pt>
    <dgm:pt modelId="{B6DFD74A-D387-4610-8834-2165EC76B5D6}" type="pres">
      <dgm:prSet presAssocID="{CCD251F3-0344-4E95-A852-70E13771B1EC}" presName="Child" presStyleLbl="revTx" presStyleIdx="3" presStyleCnt="6">
        <dgm:presLayoutVars>
          <dgm:chMax val="0"/>
          <dgm:chPref val="0"/>
          <dgm:bulletEnabled val="1"/>
        </dgm:presLayoutVars>
      </dgm:prSet>
      <dgm:spPr/>
    </dgm:pt>
    <dgm:pt modelId="{EA1DF78B-D647-48EF-8136-923CF23DBCFC}" type="pres">
      <dgm:prSet presAssocID="{85BC8FD9-458E-4DBE-80E4-3BAD727C4935}" presName="sibTrans" presStyleCnt="0"/>
      <dgm:spPr/>
    </dgm:pt>
    <dgm:pt modelId="{1A08318A-035A-4557-BB02-551D27D396D7}" type="pres">
      <dgm:prSet presAssocID="{0CD59A28-429B-4744-B7D5-39DCEA95F57B}" presName="composite" presStyleCnt="0"/>
      <dgm:spPr/>
    </dgm:pt>
    <dgm:pt modelId="{3CCCC0FD-B64A-4288-9B32-FB819CB2B85C}" type="pres">
      <dgm:prSet presAssocID="{0CD59A28-429B-4744-B7D5-39DCEA95F57B}" presName="FirstChild" presStyleLbl="revTx" presStyleIdx="4" presStyleCnt="6">
        <dgm:presLayoutVars>
          <dgm:chMax val="0"/>
          <dgm:chPref val="0"/>
          <dgm:bulletEnabled val="1"/>
        </dgm:presLayoutVars>
      </dgm:prSet>
      <dgm:spPr/>
    </dgm:pt>
    <dgm:pt modelId="{60106EBD-7DB6-49D7-86FA-0B6DD156860B}" type="pres">
      <dgm:prSet presAssocID="{0CD59A28-429B-4744-B7D5-39DCEA95F57B}" presName="Parent" presStyleLbl="alignNode1" presStyleIdx="2" presStyleCnt="3">
        <dgm:presLayoutVars>
          <dgm:chMax val="3"/>
          <dgm:chPref val="3"/>
          <dgm:bulletEnabled val="1"/>
        </dgm:presLayoutVars>
      </dgm:prSet>
      <dgm:spPr/>
    </dgm:pt>
    <dgm:pt modelId="{593D2B87-C93D-43DB-8354-0D4501BBA08B}" type="pres">
      <dgm:prSet presAssocID="{0CD59A28-429B-4744-B7D5-39DCEA95F57B}" presName="Accent" presStyleLbl="parChTrans1D1" presStyleIdx="2" presStyleCnt="3"/>
      <dgm:spPr/>
    </dgm:pt>
    <dgm:pt modelId="{DEE94550-28D9-4B5B-8309-DC1623D3CD8D}" type="pres">
      <dgm:prSet presAssocID="{0CD59A28-429B-4744-B7D5-39DCEA95F57B}" presName="Child" presStyleLbl="revTx" presStyleIdx="5" presStyleCnt="6">
        <dgm:presLayoutVars>
          <dgm:chMax val="0"/>
          <dgm:chPref val="0"/>
          <dgm:bulletEnabled val="1"/>
        </dgm:presLayoutVars>
      </dgm:prSet>
      <dgm:spPr/>
    </dgm:pt>
  </dgm:ptLst>
  <dgm:cxnLst>
    <dgm:cxn modelId="{0C138D18-1AD3-441B-86C7-EAE03D2194E7}" srcId="{CCD251F3-0344-4E95-A852-70E13771B1EC}" destId="{D9BD8D09-63D3-4B80-973D-B5C4575B86E0}" srcOrd="1" destOrd="0" parTransId="{839A6643-E76E-4B5E-89DD-8DB7C385FE6D}" sibTransId="{7BF68A42-24C4-4159-840E-67090CDD34D2}"/>
    <dgm:cxn modelId="{21659A18-706D-422A-8197-E7176471FA61}" type="presOf" srcId="{A134D85A-BCE1-4F6E-A6AD-D00AD9C46633}" destId="{DEE94550-28D9-4B5B-8309-DC1623D3CD8D}" srcOrd="0" destOrd="1" presId="urn:microsoft.com/office/officeart/2011/layout/TabList"/>
    <dgm:cxn modelId="{F41F452B-AF60-4EE1-8521-B0DD46142E2A}" srcId="{C5F28587-E4F5-4042-AC9B-067B9D58195E}" destId="{30B81005-7A5B-4840-82C3-F4B714974792}" srcOrd="1" destOrd="0" parTransId="{33938D53-CC67-40D3-91FB-2AF40894904F}" sibTransId="{E7DC052F-3069-4C6D-B815-71A3035401C3}"/>
    <dgm:cxn modelId="{681B5330-CBD1-4709-819F-7A803B0BDBA0}" type="presOf" srcId="{984423B5-FA8D-4214-98B3-F7A16DD42F54}" destId="{A69B2236-8330-4499-BDD6-ED169D1B5325}" srcOrd="0" destOrd="0" presId="urn:microsoft.com/office/officeart/2011/layout/TabList"/>
    <dgm:cxn modelId="{0B72FF30-25C0-41A8-AC53-A908E09CB26D}" srcId="{C5F28587-E4F5-4042-AC9B-067B9D58195E}" destId="{73CDB19C-AC40-4927-B2E6-78549E7268EA}" srcOrd="0" destOrd="0" parTransId="{CAA577A1-EA67-4608-AA16-BDDBD774FAE2}" sibTransId="{C83C1CD6-AEA9-4487-8A14-9BFC0F4B030C}"/>
    <dgm:cxn modelId="{BE93E53E-AE5C-4AEA-A583-622B9D23CEBE}" type="presOf" srcId="{C5B9C75C-0F6C-41D6-B566-3F4BA4195453}" destId="{3CCCC0FD-B64A-4288-9B32-FB819CB2B85C}" srcOrd="0" destOrd="0" presId="urn:microsoft.com/office/officeart/2011/layout/TabList"/>
    <dgm:cxn modelId="{EE862F67-8FA5-4DC4-B252-F86C24BDE6F4}" type="presOf" srcId="{C5F28587-E4F5-4042-AC9B-067B9D58195E}" destId="{8936BC1B-C405-4DB0-AC14-BFDA73289868}" srcOrd="0" destOrd="0" presId="urn:microsoft.com/office/officeart/2011/layout/TabList"/>
    <dgm:cxn modelId="{0F3A7F69-F2B1-49A2-990C-942237D276C9}" type="presOf" srcId="{66564BB4-6EE4-45A5-A8F3-EE47C7CF2269}" destId="{DEE94550-28D9-4B5B-8309-DC1623D3CD8D}" srcOrd="0" destOrd="0" presId="urn:microsoft.com/office/officeart/2011/layout/TabList"/>
    <dgm:cxn modelId="{A0BA207A-CF0A-451A-9F7E-C2580416A7F0}" type="presOf" srcId="{CCD251F3-0344-4E95-A852-70E13771B1EC}" destId="{694039EA-A000-4735-AADB-FC88D34DB97D}" srcOrd="0" destOrd="0" presId="urn:microsoft.com/office/officeart/2011/layout/TabList"/>
    <dgm:cxn modelId="{FD02FB82-7861-42DD-9FFF-AF3D5072900A}" srcId="{0CD59A28-429B-4744-B7D5-39DCEA95F57B}" destId="{66564BB4-6EE4-45A5-A8F3-EE47C7CF2269}" srcOrd="1" destOrd="0" parTransId="{BBD16CE9-32A3-4CA7-94E9-7D3A8F9E4E10}" sibTransId="{8BF8FB24-97B7-485C-A922-661C5F5B8D71}"/>
    <dgm:cxn modelId="{A415C490-FB4D-43A8-9640-688C3C69C365}" srcId="{0CD59A28-429B-4744-B7D5-39DCEA95F57B}" destId="{C5B9C75C-0F6C-41D6-B566-3F4BA4195453}" srcOrd="0" destOrd="0" parTransId="{611A54C0-2DF9-47F7-96C1-F26C4578E691}" sibTransId="{E63A02F0-F2FD-4C12-A7EF-79C487C01562}"/>
    <dgm:cxn modelId="{05BAC59B-FF62-4AA1-B745-46ABB1260B6C}" type="presOf" srcId="{4C2C1708-7D2B-4A40-96F9-80E7F4B2C93D}" destId="{37335542-4249-40A3-8744-9339386122E1}" srcOrd="0" destOrd="0" presId="urn:microsoft.com/office/officeart/2011/layout/TabList"/>
    <dgm:cxn modelId="{A349A5BA-C025-479D-A48C-95A592CAB785}" type="presOf" srcId="{D9BD8D09-63D3-4B80-973D-B5C4575B86E0}" destId="{B6DFD74A-D387-4610-8834-2165EC76B5D6}" srcOrd="0" destOrd="0" presId="urn:microsoft.com/office/officeart/2011/layout/TabList"/>
    <dgm:cxn modelId="{02DF1BC8-B949-494E-B8D1-ED8E69E00BA8}" srcId="{984423B5-FA8D-4214-98B3-F7A16DD42F54}" destId="{CCD251F3-0344-4E95-A852-70E13771B1EC}" srcOrd="1" destOrd="0" parTransId="{6E79A3B1-C242-447B-8993-4AAA476B8134}" sibTransId="{85BC8FD9-458E-4DBE-80E4-3BAD727C4935}"/>
    <dgm:cxn modelId="{08C878C8-DC46-4847-A641-96E2965560A3}" type="presOf" srcId="{73CDB19C-AC40-4927-B2E6-78549E7268EA}" destId="{278AE6B1-A69A-4D71-AE3D-AF0A2B50484E}" srcOrd="0" destOrd="0" presId="urn:microsoft.com/office/officeart/2011/layout/TabList"/>
    <dgm:cxn modelId="{F43C5DD4-23C7-4063-B334-755B2F75DD2A}" type="presOf" srcId="{0CD59A28-429B-4744-B7D5-39DCEA95F57B}" destId="{60106EBD-7DB6-49D7-86FA-0B6DD156860B}" srcOrd="0" destOrd="0" presId="urn:microsoft.com/office/officeart/2011/layout/TabList"/>
    <dgm:cxn modelId="{13E2F9D6-F1A4-4B3F-A03C-7F12F7B42C38}" srcId="{984423B5-FA8D-4214-98B3-F7A16DD42F54}" destId="{C5F28587-E4F5-4042-AC9B-067B9D58195E}" srcOrd="0" destOrd="0" parTransId="{BAA345AD-36AC-4E7B-8275-5DFBE4ED463F}" sibTransId="{63A08914-9BF9-4E39-AFA2-FBD17FC2AB22}"/>
    <dgm:cxn modelId="{75C9F4E0-A1D2-4E61-95BF-AFC4B8790A19}" srcId="{0CD59A28-429B-4744-B7D5-39DCEA95F57B}" destId="{A134D85A-BCE1-4F6E-A6AD-D00AD9C46633}" srcOrd="2" destOrd="0" parTransId="{868274F7-F68C-4CEC-85B0-892240E97F39}" sibTransId="{09411B10-F29B-4CD2-A186-82450B485B08}"/>
    <dgm:cxn modelId="{9AA822ED-CE36-48BF-B614-BBD827059632}" srcId="{984423B5-FA8D-4214-98B3-F7A16DD42F54}" destId="{0CD59A28-429B-4744-B7D5-39DCEA95F57B}" srcOrd="2" destOrd="0" parTransId="{59038EA6-025C-4B22-B2E4-E3E5123F6E72}" sibTransId="{71F634CC-78BF-423F-95E6-366F3ACB1A36}"/>
    <dgm:cxn modelId="{B100DDFC-ABF8-46C7-A956-F8CD479937C9}" srcId="{CCD251F3-0344-4E95-A852-70E13771B1EC}" destId="{4C2C1708-7D2B-4A40-96F9-80E7F4B2C93D}" srcOrd="0" destOrd="0" parTransId="{2B3A4483-63FD-4581-99AE-D427D6877630}" sibTransId="{69F94AFD-1A20-490E-8AC6-43FFAB33BE0D}"/>
    <dgm:cxn modelId="{3C99B6FF-2F3D-47EA-BBA0-94750065E866}" type="presOf" srcId="{30B81005-7A5B-4840-82C3-F4B714974792}" destId="{50FCB124-8BC6-4B47-B671-7BF5C4CD1904}" srcOrd="0" destOrd="0" presId="urn:microsoft.com/office/officeart/2011/layout/TabList"/>
    <dgm:cxn modelId="{9209EC4F-7816-467D-8C05-C56DFF06363A}" type="presParOf" srcId="{A69B2236-8330-4499-BDD6-ED169D1B5325}" destId="{FC669572-2AFC-41C6-B778-474AFC362508}" srcOrd="0" destOrd="0" presId="urn:microsoft.com/office/officeart/2011/layout/TabList"/>
    <dgm:cxn modelId="{22B09D67-9511-4C75-845B-3BF57BD26949}" type="presParOf" srcId="{FC669572-2AFC-41C6-B778-474AFC362508}" destId="{278AE6B1-A69A-4D71-AE3D-AF0A2B50484E}" srcOrd="0" destOrd="0" presId="urn:microsoft.com/office/officeart/2011/layout/TabList"/>
    <dgm:cxn modelId="{746063A4-2F90-482F-8BD0-6AED322D442A}" type="presParOf" srcId="{FC669572-2AFC-41C6-B778-474AFC362508}" destId="{8936BC1B-C405-4DB0-AC14-BFDA73289868}" srcOrd="1" destOrd="0" presId="urn:microsoft.com/office/officeart/2011/layout/TabList"/>
    <dgm:cxn modelId="{B189900F-DCAC-44C4-B4F6-A6E118801D7D}" type="presParOf" srcId="{FC669572-2AFC-41C6-B778-474AFC362508}" destId="{4EB2BD4C-32E9-47DA-AF5C-1A38F843FB11}" srcOrd="2" destOrd="0" presId="urn:microsoft.com/office/officeart/2011/layout/TabList"/>
    <dgm:cxn modelId="{E23810DD-8073-4AD2-BD51-706508C73932}" type="presParOf" srcId="{A69B2236-8330-4499-BDD6-ED169D1B5325}" destId="{50FCB124-8BC6-4B47-B671-7BF5C4CD1904}" srcOrd="1" destOrd="0" presId="urn:microsoft.com/office/officeart/2011/layout/TabList"/>
    <dgm:cxn modelId="{54DDB7A8-FB22-4C5F-B668-05AF8DE75775}" type="presParOf" srcId="{A69B2236-8330-4499-BDD6-ED169D1B5325}" destId="{1510EA0A-6BDF-49D4-8B8C-DEDBCED37A9D}" srcOrd="2" destOrd="0" presId="urn:microsoft.com/office/officeart/2011/layout/TabList"/>
    <dgm:cxn modelId="{71731EC5-D0A3-46EA-9C09-A1E90B45431E}" type="presParOf" srcId="{A69B2236-8330-4499-BDD6-ED169D1B5325}" destId="{FDB19CF6-7B46-416E-86E7-23ADB889FD96}" srcOrd="3" destOrd="0" presId="urn:microsoft.com/office/officeart/2011/layout/TabList"/>
    <dgm:cxn modelId="{C676AAB7-42D9-47F5-876F-87807675973C}" type="presParOf" srcId="{FDB19CF6-7B46-416E-86E7-23ADB889FD96}" destId="{37335542-4249-40A3-8744-9339386122E1}" srcOrd="0" destOrd="0" presId="urn:microsoft.com/office/officeart/2011/layout/TabList"/>
    <dgm:cxn modelId="{9EA0FDBA-21F8-408C-AD53-AC92CD861B84}" type="presParOf" srcId="{FDB19CF6-7B46-416E-86E7-23ADB889FD96}" destId="{694039EA-A000-4735-AADB-FC88D34DB97D}" srcOrd="1" destOrd="0" presId="urn:microsoft.com/office/officeart/2011/layout/TabList"/>
    <dgm:cxn modelId="{BBEC96AE-3376-419C-AC90-25070A7784E0}" type="presParOf" srcId="{FDB19CF6-7B46-416E-86E7-23ADB889FD96}" destId="{858A9864-3091-4248-91A3-EDA42CDA7468}" srcOrd="2" destOrd="0" presId="urn:microsoft.com/office/officeart/2011/layout/TabList"/>
    <dgm:cxn modelId="{2D29ADB0-6654-4E64-BFD7-2BBA8B57C493}" type="presParOf" srcId="{A69B2236-8330-4499-BDD6-ED169D1B5325}" destId="{B6DFD74A-D387-4610-8834-2165EC76B5D6}" srcOrd="4" destOrd="0" presId="urn:microsoft.com/office/officeart/2011/layout/TabList"/>
    <dgm:cxn modelId="{828EC464-DA5A-4E51-88B8-17C1C7A34527}" type="presParOf" srcId="{A69B2236-8330-4499-BDD6-ED169D1B5325}" destId="{EA1DF78B-D647-48EF-8136-923CF23DBCFC}" srcOrd="5" destOrd="0" presId="urn:microsoft.com/office/officeart/2011/layout/TabList"/>
    <dgm:cxn modelId="{A710146C-8E3A-4040-AB69-C70C36804AB1}" type="presParOf" srcId="{A69B2236-8330-4499-BDD6-ED169D1B5325}" destId="{1A08318A-035A-4557-BB02-551D27D396D7}" srcOrd="6" destOrd="0" presId="urn:microsoft.com/office/officeart/2011/layout/TabList"/>
    <dgm:cxn modelId="{140E86A3-8D17-4DCD-9C59-74D0BDFD01AA}" type="presParOf" srcId="{1A08318A-035A-4557-BB02-551D27D396D7}" destId="{3CCCC0FD-B64A-4288-9B32-FB819CB2B85C}" srcOrd="0" destOrd="0" presId="urn:microsoft.com/office/officeart/2011/layout/TabList"/>
    <dgm:cxn modelId="{F56517AC-FB01-4B9E-BC45-8CF9CBBD83D5}" type="presParOf" srcId="{1A08318A-035A-4557-BB02-551D27D396D7}" destId="{60106EBD-7DB6-49D7-86FA-0B6DD156860B}" srcOrd="1" destOrd="0" presId="urn:microsoft.com/office/officeart/2011/layout/TabList"/>
    <dgm:cxn modelId="{FDCF9C61-8E61-45A5-B2FB-1F9B6ADD85D0}" type="presParOf" srcId="{1A08318A-035A-4557-BB02-551D27D396D7}" destId="{593D2B87-C93D-43DB-8354-0D4501BBA08B}" srcOrd="2" destOrd="0" presId="urn:microsoft.com/office/officeart/2011/layout/TabList"/>
    <dgm:cxn modelId="{D5AC1C23-D200-40A2-A1AB-AFE25CDA7A30}" type="presParOf" srcId="{A69B2236-8330-4499-BDD6-ED169D1B5325}" destId="{DEE94550-28D9-4B5B-8309-DC1623D3CD8D}"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4423B5-FA8D-4214-98B3-F7A16DD42F5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IN"/>
        </a:p>
      </dgm:t>
    </dgm:pt>
    <dgm:pt modelId="{C5F28587-E4F5-4042-AC9B-067B9D58195E}">
      <dgm:prSet phldrT="[Text]" custT="1"/>
      <dgm:spPr/>
      <dgm:t>
        <a:bodyPr/>
        <a:lstStyle/>
        <a:p>
          <a:r>
            <a:rPr lang="en-US" sz="4800" b="1" u="sng" dirty="0">
              <a:solidFill>
                <a:schemeClr val="bg1"/>
              </a:solidFill>
              <a:latin typeface="Aptos" panose="020B0004020202020204" pitchFamily="34" charset="0"/>
            </a:rPr>
            <a:t>7</a:t>
          </a:r>
          <a:r>
            <a:rPr lang="en-US" sz="4800" b="0" u="sng" dirty="0">
              <a:solidFill>
                <a:schemeClr val="bg1"/>
              </a:solidFill>
              <a:latin typeface="Aptos" panose="020B0004020202020204" pitchFamily="34" charset="0"/>
            </a:rPr>
            <a:t>/</a:t>
          </a:r>
          <a:r>
            <a:rPr lang="en-US" sz="2800" b="0" u="sng" dirty="0">
              <a:solidFill>
                <a:schemeClr val="bg1"/>
              </a:solidFill>
              <a:latin typeface="Aptos" panose="020B0004020202020204" pitchFamily="34" charset="0"/>
            </a:rPr>
            <a:t>11</a:t>
          </a:r>
          <a:endParaRPr lang="en-IN" sz="4500" b="0" dirty="0"/>
        </a:p>
      </dgm:t>
    </dgm:pt>
    <dgm:pt modelId="{BAA345AD-36AC-4E7B-8275-5DFBE4ED463F}" type="parTrans" cxnId="{13E2F9D6-F1A4-4B3F-A03C-7F12F7B42C38}">
      <dgm:prSet/>
      <dgm:spPr/>
      <dgm:t>
        <a:bodyPr/>
        <a:lstStyle/>
        <a:p>
          <a:endParaRPr lang="en-IN"/>
        </a:p>
      </dgm:t>
    </dgm:pt>
    <dgm:pt modelId="{63A08914-9BF9-4E39-AFA2-FBD17FC2AB22}" type="sibTrans" cxnId="{13E2F9D6-F1A4-4B3F-A03C-7F12F7B42C38}">
      <dgm:prSet/>
      <dgm:spPr/>
      <dgm:t>
        <a:bodyPr/>
        <a:lstStyle/>
        <a:p>
          <a:endParaRPr lang="en-IN"/>
        </a:p>
      </dgm:t>
    </dgm:pt>
    <dgm:pt modelId="{73CDB19C-AC40-4927-B2E6-78549E7268EA}">
      <dgm:prSet phldrT="[Text]" custT="1"/>
      <dgm:spPr/>
      <dgm:t>
        <a:bodyPr/>
        <a:lstStyle/>
        <a:p>
          <a:r>
            <a:rPr lang="en-US" sz="2200" b="1" kern="1200" dirty="0">
              <a:solidFill>
                <a:srgbClr val="374C81">
                  <a:hueOff val="0"/>
                  <a:satOff val="0"/>
                  <a:lumOff val="0"/>
                  <a:alphaOff val="0"/>
                </a:srgbClr>
              </a:solidFill>
              <a:latin typeface="Century Gothic"/>
              <a:ea typeface="+mn-ea"/>
              <a:cs typeface="+mn-cs"/>
            </a:rPr>
            <a:t>Providing disability certificates for deduction under Section 80DD and 80U</a:t>
          </a:r>
          <a:endParaRPr lang="en-IN" sz="2200" b="1" kern="1200" dirty="0">
            <a:solidFill>
              <a:srgbClr val="374C81">
                <a:hueOff val="0"/>
                <a:satOff val="0"/>
                <a:lumOff val="0"/>
                <a:alphaOff val="0"/>
              </a:srgbClr>
            </a:solidFill>
            <a:latin typeface="Century Gothic"/>
            <a:ea typeface="+mn-ea"/>
            <a:cs typeface="+mn-cs"/>
          </a:endParaRPr>
        </a:p>
      </dgm:t>
    </dgm:pt>
    <dgm:pt modelId="{CAA577A1-EA67-4608-AA16-BDDBD774FAE2}" type="parTrans" cxnId="{0B72FF30-25C0-41A8-AC53-A908E09CB26D}">
      <dgm:prSet/>
      <dgm:spPr/>
      <dgm:t>
        <a:bodyPr/>
        <a:lstStyle/>
        <a:p>
          <a:endParaRPr lang="en-IN"/>
        </a:p>
      </dgm:t>
    </dgm:pt>
    <dgm:pt modelId="{C83C1CD6-AEA9-4487-8A14-9BFC0F4B030C}" type="sibTrans" cxnId="{0B72FF30-25C0-41A8-AC53-A908E09CB26D}">
      <dgm:prSet/>
      <dgm:spPr/>
      <dgm:t>
        <a:bodyPr/>
        <a:lstStyle/>
        <a:p>
          <a:endParaRPr lang="en-IN"/>
        </a:p>
      </dgm:t>
    </dgm:pt>
    <dgm:pt modelId="{30B81005-7A5B-4840-82C3-F4B714974792}">
      <dgm:prSet phldrT="[Tex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This year, a taxpayer claiming any of the deduction is required to provide acknowledgement number of the disability certificate in addition to the Ack no and date of Form 10-IA.</a:t>
          </a:r>
          <a:endParaRPr lang="en-IN" sz="1700" kern="1200" dirty="0">
            <a:solidFill>
              <a:srgbClr val="374C81">
                <a:hueOff val="0"/>
                <a:satOff val="0"/>
                <a:lumOff val="0"/>
                <a:alphaOff val="0"/>
              </a:srgbClr>
            </a:solidFill>
            <a:latin typeface="Century Gothic"/>
            <a:ea typeface="+mn-ea"/>
            <a:cs typeface="+mn-cs"/>
          </a:endParaRPr>
        </a:p>
      </dgm:t>
    </dgm:pt>
    <dgm:pt modelId="{33938D53-CC67-40D3-91FB-2AF40894904F}" type="parTrans" cxnId="{F41F452B-AF60-4EE1-8521-B0DD46142E2A}">
      <dgm:prSet/>
      <dgm:spPr/>
      <dgm:t>
        <a:bodyPr/>
        <a:lstStyle/>
        <a:p>
          <a:endParaRPr lang="en-IN"/>
        </a:p>
      </dgm:t>
    </dgm:pt>
    <dgm:pt modelId="{E7DC052F-3069-4C6D-B815-71A3035401C3}" type="sibTrans" cxnId="{F41F452B-AF60-4EE1-8521-B0DD46142E2A}">
      <dgm:prSet/>
      <dgm:spPr/>
      <dgm:t>
        <a:bodyPr/>
        <a:lstStyle/>
        <a:p>
          <a:endParaRPr lang="en-IN"/>
        </a:p>
      </dgm:t>
    </dgm:pt>
    <dgm:pt modelId="{CCD251F3-0344-4E95-A852-70E13771B1EC}">
      <dgm:prSet phldrT="[Text]" custT="1"/>
      <dgm:spPr/>
      <dgm: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8</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gm:t>
    </dgm:pt>
    <dgm:pt modelId="{85BC8FD9-458E-4DBE-80E4-3BAD727C4935}" type="sibTrans" cxnId="{02DF1BC8-B949-494E-B8D1-ED8E69E00BA8}">
      <dgm:prSet/>
      <dgm:spPr/>
      <dgm:t>
        <a:bodyPr/>
        <a:lstStyle/>
        <a:p>
          <a:endParaRPr lang="en-IN"/>
        </a:p>
      </dgm:t>
    </dgm:pt>
    <dgm:pt modelId="{6E79A3B1-C242-447B-8993-4AAA476B8134}" type="parTrans" cxnId="{02DF1BC8-B949-494E-B8D1-ED8E69E00BA8}">
      <dgm:prSet/>
      <dgm:spPr/>
      <dgm:t>
        <a:bodyPr/>
        <a:lstStyle/>
        <a:p>
          <a:endParaRPr lang="en-IN"/>
        </a:p>
      </dgm:t>
    </dgm:pt>
    <dgm:pt modelId="{4C2C1708-7D2B-4A40-96F9-80E7F4B2C93D}">
      <dgm:prSet phldrT="[Text]" custT="1"/>
      <dgm:spPr/>
      <dgm:t>
        <a:bodyPr/>
        <a:lstStyle/>
        <a:p>
          <a:r>
            <a:rPr lang="en-US" sz="2200" b="1" kern="1200" dirty="0">
              <a:solidFill>
                <a:srgbClr val="374C81">
                  <a:hueOff val="0"/>
                  <a:satOff val="0"/>
                  <a:lumOff val="0"/>
                  <a:alphaOff val="0"/>
                </a:srgbClr>
              </a:solidFill>
              <a:latin typeface="Century Gothic"/>
              <a:ea typeface="+mn-ea"/>
              <a:cs typeface="+mn-cs"/>
            </a:rPr>
            <a:t>Reporting of buy-back proceeds as deemed dividends</a:t>
          </a:r>
          <a:endParaRPr lang="en-IN" sz="2200" b="1" kern="1200" dirty="0">
            <a:solidFill>
              <a:srgbClr val="374C81">
                <a:hueOff val="0"/>
                <a:satOff val="0"/>
                <a:lumOff val="0"/>
                <a:alphaOff val="0"/>
              </a:srgbClr>
            </a:solidFill>
            <a:latin typeface="Century Gothic"/>
            <a:ea typeface="+mn-ea"/>
            <a:cs typeface="+mn-cs"/>
          </a:endParaRPr>
        </a:p>
      </dgm:t>
    </dgm:pt>
    <dgm:pt modelId="{69F94AFD-1A20-490E-8AC6-43FFAB33BE0D}" type="sibTrans" cxnId="{B100DDFC-ABF8-46C7-A956-F8CD479937C9}">
      <dgm:prSet/>
      <dgm:spPr/>
      <dgm:t>
        <a:bodyPr/>
        <a:lstStyle/>
        <a:p>
          <a:endParaRPr lang="en-IN"/>
        </a:p>
      </dgm:t>
    </dgm:pt>
    <dgm:pt modelId="{2B3A4483-63FD-4581-99AE-D427D6877630}" type="parTrans" cxnId="{B100DDFC-ABF8-46C7-A956-F8CD479937C9}">
      <dgm:prSet/>
      <dgm:spPr/>
      <dgm:t>
        <a:bodyPr/>
        <a:lstStyle/>
        <a:p>
          <a:endParaRPr lang="en-IN"/>
        </a:p>
      </dgm:t>
    </dgm:pt>
    <dgm:pt modelId="{D9BD8D09-63D3-4B80-973D-B5C4575B86E0}">
      <dgm:prSet phldrT="[Text]" custT="1"/>
      <dgm:spPr/>
      <dgm: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From October 1, 2024, the amount received on the buy-back of shares by domestic listed companies will be considered as deemed dividends in the hands of shareholders and the Cost of Acquisition is to be claimed as Capital Loss. The new rule was announced in Budget 2024. The reporting requirements have been made in the ITR-2 and ITR-3 for this.</a:t>
          </a:r>
          <a:endParaRPr lang="en-IN" sz="1700" kern="1200" dirty="0">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endParaRPr lang="en-IN" sz="1700" kern="1200" dirty="0">
            <a:solidFill>
              <a:srgbClr val="374C81">
                <a:hueOff val="0"/>
                <a:satOff val="0"/>
                <a:lumOff val="0"/>
                <a:alphaOff val="0"/>
              </a:srgbClr>
            </a:solidFill>
            <a:latin typeface="Century Gothic"/>
            <a:ea typeface="+mn-ea"/>
            <a:cs typeface="+mn-cs"/>
          </a:endParaRPr>
        </a:p>
      </dgm:t>
    </dgm:pt>
    <dgm:pt modelId="{7BF68A42-24C4-4159-840E-67090CDD34D2}" type="sibTrans" cxnId="{0C138D18-1AD3-441B-86C7-EAE03D2194E7}">
      <dgm:prSet/>
      <dgm:spPr/>
      <dgm:t>
        <a:bodyPr/>
        <a:lstStyle/>
        <a:p>
          <a:endParaRPr lang="en-IN"/>
        </a:p>
      </dgm:t>
    </dgm:pt>
    <dgm:pt modelId="{839A6643-E76E-4B5E-89DD-8DB7C385FE6D}" type="parTrans" cxnId="{0C138D18-1AD3-441B-86C7-EAE03D2194E7}">
      <dgm:prSet/>
      <dgm:spPr/>
      <dgm:t>
        <a:bodyPr/>
        <a:lstStyle/>
        <a:p>
          <a:endParaRPr lang="en-IN"/>
        </a:p>
      </dgm:t>
    </dgm:pt>
    <dgm:pt modelId="{78399DE1-AE4A-4F27-AFA5-43BB6344F701}">
      <dgm:prSet custT="1"/>
      <dgm:spPr/>
      <dgm:t>
        <a:bodyPr/>
        <a:lstStyle/>
        <a:p>
          <a:pPr>
            <a:buNone/>
          </a:pPr>
          <a:r>
            <a:rPr lang="en-US" sz="4800" b="1" u="sng" dirty="0">
              <a:solidFill>
                <a:srgbClr val="FFFFFF"/>
              </a:solidFill>
              <a:latin typeface="Aptos" panose="020B0004020202020204" pitchFamily="34" charset="0"/>
              <a:ea typeface="+mn-ea"/>
              <a:cs typeface="+mn-cs"/>
            </a:rPr>
            <a:t>9</a:t>
          </a:r>
          <a:r>
            <a:rPr lang="en-US" sz="4800" b="0" u="sng" dirty="0">
              <a:solidFill>
                <a:srgbClr val="FFFFFF"/>
              </a:solidFill>
              <a:latin typeface="Aptos" panose="020B0004020202020204" pitchFamily="34" charset="0"/>
              <a:ea typeface="+mn-ea"/>
              <a:cs typeface="+mn-cs"/>
            </a:rPr>
            <a:t>/</a:t>
          </a:r>
          <a:r>
            <a:rPr lang="en-US" sz="2800" b="0" u="sng" dirty="0">
              <a:solidFill>
                <a:srgbClr val="FFFFFF"/>
              </a:solidFill>
              <a:latin typeface="Aptos" panose="020B0004020202020204" pitchFamily="34" charset="0"/>
              <a:ea typeface="+mn-ea"/>
              <a:cs typeface="+mn-cs"/>
            </a:rPr>
            <a:t>11</a:t>
          </a:r>
          <a:endParaRPr lang="en-IN" sz="2800" dirty="0"/>
        </a:p>
      </dgm:t>
    </dgm:pt>
    <dgm:pt modelId="{55663DCC-98BD-4588-88B7-63CE56194D59}" type="parTrans" cxnId="{ADEB186A-3C5B-4BA1-84F1-7591FED14415}">
      <dgm:prSet/>
      <dgm:spPr/>
      <dgm:t>
        <a:bodyPr/>
        <a:lstStyle/>
        <a:p>
          <a:endParaRPr lang="en-IN"/>
        </a:p>
      </dgm:t>
    </dgm:pt>
    <dgm:pt modelId="{7EF58869-79EA-4C48-B9F1-10981568DCA5}" type="sibTrans" cxnId="{ADEB186A-3C5B-4BA1-84F1-7591FED14415}">
      <dgm:prSet/>
      <dgm:spPr/>
      <dgm:t>
        <a:bodyPr/>
        <a:lstStyle/>
        <a:p>
          <a:endParaRPr lang="en-IN"/>
        </a:p>
      </dgm:t>
    </dgm:pt>
    <dgm:pt modelId="{E158367C-A5E4-4B19-94DA-D280F428EDCB}">
      <dgm:prSet custT="1"/>
      <dgm:spPr/>
      <dgm:t>
        <a:bodyPr/>
        <a:lstStyle/>
        <a:p>
          <a:r>
            <a:rPr lang="en-US" sz="2200" b="1" kern="1200" dirty="0">
              <a:solidFill>
                <a:srgbClr val="374C81">
                  <a:hueOff val="0"/>
                  <a:satOff val="0"/>
                  <a:lumOff val="0"/>
                  <a:alphaOff val="0"/>
                </a:srgbClr>
              </a:solidFill>
              <a:latin typeface="Century Gothic"/>
              <a:ea typeface="+mn-ea"/>
              <a:cs typeface="+mn-cs"/>
            </a:rPr>
            <a:t>Detailed disclosure under Income from House Property</a:t>
          </a:r>
          <a:endParaRPr lang="en-IN" sz="2200" b="1" kern="1200" dirty="0">
            <a:solidFill>
              <a:srgbClr val="374C81">
                <a:hueOff val="0"/>
                <a:satOff val="0"/>
                <a:lumOff val="0"/>
                <a:alphaOff val="0"/>
              </a:srgbClr>
            </a:solidFill>
            <a:latin typeface="Century Gothic"/>
            <a:ea typeface="+mn-ea"/>
            <a:cs typeface="+mn-cs"/>
          </a:endParaRPr>
        </a:p>
      </dgm:t>
    </dgm:pt>
    <dgm:pt modelId="{907183D0-3049-44A9-9D94-7112D52C29C6}" type="parTrans" cxnId="{0C093E6E-3635-4826-B223-FFA87DEE199B}">
      <dgm:prSet/>
      <dgm:spPr/>
      <dgm:t>
        <a:bodyPr/>
        <a:lstStyle/>
        <a:p>
          <a:endParaRPr lang="en-IN"/>
        </a:p>
      </dgm:t>
    </dgm:pt>
    <dgm:pt modelId="{B1C98916-D09D-406D-9D31-9A7F7DAD04E3}" type="sibTrans" cxnId="{0C093E6E-3635-4826-B223-FFA87DEE199B}">
      <dgm:prSet/>
      <dgm:spPr/>
      <dgm:t>
        <a:bodyPr/>
        <a:lstStyle/>
        <a:p>
          <a:endParaRPr lang="en-IN"/>
        </a:p>
      </dgm:t>
    </dgm:pt>
    <dgm:pt modelId="{E484FF94-6C54-496C-A17A-41B0D5FD7384}">
      <dgm:prSe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Detailed disclosure related to Interest on Borrowed Capital for House Property. Dropdown to be provided in the </a:t>
          </a:r>
          <a:r>
            <a:rPr lang="en-US" sz="1700" kern="1200" dirty="0" err="1">
              <a:solidFill>
                <a:srgbClr val="374C81">
                  <a:hueOff val="0"/>
                  <a:satOff val="0"/>
                  <a:lumOff val="0"/>
                  <a:alphaOff val="0"/>
                </a:srgbClr>
              </a:solidFill>
              <a:latin typeface="Century Gothic"/>
              <a:ea typeface="+mn-ea"/>
              <a:cs typeface="+mn-cs"/>
            </a:rPr>
            <a:t>efiling</a:t>
          </a:r>
          <a:r>
            <a:rPr lang="en-US" sz="1700" kern="1200" dirty="0">
              <a:solidFill>
                <a:srgbClr val="374C81">
                  <a:hueOff val="0"/>
                  <a:satOff val="0"/>
                  <a:lumOff val="0"/>
                  <a:alphaOff val="0"/>
                </a:srgbClr>
              </a:solidFill>
              <a:latin typeface="Century Gothic"/>
              <a:ea typeface="+mn-ea"/>
              <a:cs typeface="+mn-cs"/>
            </a:rPr>
            <a:t> utility.</a:t>
          </a:r>
          <a:endParaRPr lang="en-IN" sz="1700" kern="1200" dirty="0">
            <a:solidFill>
              <a:srgbClr val="374C81">
                <a:hueOff val="0"/>
                <a:satOff val="0"/>
                <a:lumOff val="0"/>
                <a:alphaOff val="0"/>
              </a:srgbClr>
            </a:solidFill>
            <a:latin typeface="Century Gothic"/>
            <a:ea typeface="+mn-ea"/>
            <a:cs typeface="+mn-cs"/>
          </a:endParaRPr>
        </a:p>
        <a:p>
          <a:pPr marL="180975" indent="0">
            <a:buNone/>
          </a:pPr>
          <a:endParaRPr lang="en-IN" sz="1700" kern="1200" dirty="0">
            <a:solidFill>
              <a:srgbClr val="374C81">
                <a:hueOff val="0"/>
                <a:satOff val="0"/>
                <a:lumOff val="0"/>
                <a:alphaOff val="0"/>
              </a:srgbClr>
            </a:solidFill>
            <a:latin typeface="Century Gothic"/>
            <a:ea typeface="+mn-ea"/>
            <a:cs typeface="+mn-cs"/>
          </a:endParaRPr>
        </a:p>
      </dgm:t>
    </dgm:pt>
    <dgm:pt modelId="{7D643D1F-7491-4F43-B5A0-AB8B2A9431DC}" type="parTrans" cxnId="{26A2D917-556C-4F8D-94A4-4775D170F560}">
      <dgm:prSet/>
      <dgm:spPr/>
      <dgm:t>
        <a:bodyPr/>
        <a:lstStyle/>
        <a:p>
          <a:endParaRPr lang="en-IN"/>
        </a:p>
      </dgm:t>
    </dgm:pt>
    <dgm:pt modelId="{54F17AC9-4CF5-415E-8D73-DD33D6EB2B1F}" type="sibTrans" cxnId="{26A2D917-556C-4F8D-94A4-4775D170F560}">
      <dgm:prSet/>
      <dgm:spPr/>
      <dgm:t>
        <a:bodyPr/>
        <a:lstStyle/>
        <a:p>
          <a:endParaRPr lang="en-IN"/>
        </a:p>
      </dgm:t>
    </dgm:pt>
    <dgm:pt modelId="{58E711B7-07E0-4208-AA8B-136CF5A026B8}">
      <dgm:prSet phldrT="[Tex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This reporting requirement is applicable only if ITR-2 and ITR-3 is filed. There is no reporting requirement if the taxpayer files ITR-1</a:t>
          </a:r>
          <a:endParaRPr lang="en-IN" sz="1700" kern="1200" dirty="0">
            <a:solidFill>
              <a:srgbClr val="374C81">
                <a:hueOff val="0"/>
                <a:satOff val="0"/>
                <a:lumOff val="0"/>
                <a:alphaOff val="0"/>
              </a:srgbClr>
            </a:solidFill>
            <a:latin typeface="Century Gothic"/>
            <a:ea typeface="+mn-ea"/>
            <a:cs typeface="+mn-cs"/>
          </a:endParaRPr>
        </a:p>
      </dgm:t>
    </dgm:pt>
    <dgm:pt modelId="{5C936998-4C63-4C27-8C46-FD645A07C164}" type="parTrans" cxnId="{583B2324-4F78-4CFE-A1AB-BD7ADBD2553F}">
      <dgm:prSet/>
      <dgm:spPr/>
      <dgm:t>
        <a:bodyPr/>
        <a:lstStyle/>
        <a:p>
          <a:endParaRPr lang="en-IN"/>
        </a:p>
      </dgm:t>
    </dgm:pt>
    <dgm:pt modelId="{2BCDFAB0-7BC8-4B9C-A9AC-9C5305FD8042}" type="sibTrans" cxnId="{583B2324-4F78-4CFE-A1AB-BD7ADBD2553F}">
      <dgm:prSet/>
      <dgm:spPr/>
      <dgm:t>
        <a:bodyPr/>
        <a:lstStyle/>
        <a:p>
          <a:endParaRPr lang="en-IN"/>
        </a:p>
      </dgm:t>
    </dgm:pt>
    <dgm:pt modelId="{A69B2236-8330-4499-BDD6-ED169D1B5325}" type="pres">
      <dgm:prSet presAssocID="{984423B5-FA8D-4214-98B3-F7A16DD42F54}" presName="Name0" presStyleCnt="0">
        <dgm:presLayoutVars>
          <dgm:chMax/>
          <dgm:chPref val="3"/>
          <dgm:dir/>
          <dgm:animOne val="branch"/>
          <dgm:animLvl val="lvl"/>
        </dgm:presLayoutVars>
      </dgm:prSet>
      <dgm:spPr/>
    </dgm:pt>
    <dgm:pt modelId="{FC669572-2AFC-41C6-B778-474AFC362508}" type="pres">
      <dgm:prSet presAssocID="{C5F28587-E4F5-4042-AC9B-067B9D58195E}" presName="composite" presStyleCnt="0"/>
      <dgm:spPr/>
    </dgm:pt>
    <dgm:pt modelId="{278AE6B1-A69A-4D71-AE3D-AF0A2B50484E}" type="pres">
      <dgm:prSet presAssocID="{C5F28587-E4F5-4042-AC9B-067B9D58195E}" presName="FirstChild" presStyleLbl="revTx" presStyleIdx="0" presStyleCnt="6">
        <dgm:presLayoutVars>
          <dgm:chMax val="0"/>
          <dgm:chPref val="0"/>
          <dgm:bulletEnabled val="1"/>
        </dgm:presLayoutVars>
      </dgm:prSet>
      <dgm:spPr/>
    </dgm:pt>
    <dgm:pt modelId="{8936BC1B-C405-4DB0-AC14-BFDA73289868}" type="pres">
      <dgm:prSet presAssocID="{C5F28587-E4F5-4042-AC9B-067B9D58195E}" presName="Parent" presStyleLbl="alignNode1" presStyleIdx="0" presStyleCnt="3" custLinFactNeighborX="-5235" custLinFactNeighborY="-5972">
        <dgm:presLayoutVars>
          <dgm:chMax val="3"/>
          <dgm:chPref val="3"/>
          <dgm:bulletEnabled val="1"/>
        </dgm:presLayoutVars>
      </dgm:prSet>
      <dgm:spPr/>
    </dgm:pt>
    <dgm:pt modelId="{4EB2BD4C-32E9-47DA-AF5C-1A38F843FB11}" type="pres">
      <dgm:prSet presAssocID="{C5F28587-E4F5-4042-AC9B-067B9D58195E}" presName="Accent" presStyleLbl="parChTrans1D1" presStyleIdx="0" presStyleCnt="3"/>
      <dgm:spPr/>
    </dgm:pt>
    <dgm:pt modelId="{50FCB124-8BC6-4B47-B671-7BF5C4CD1904}" type="pres">
      <dgm:prSet presAssocID="{C5F28587-E4F5-4042-AC9B-067B9D58195E}" presName="Child" presStyleLbl="revTx" presStyleIdx="1" presStyleCnt="6">
        <dgm:presLayoutVars>
          <dgm:chMax val="0"/>
          <dgm:chPref val="0"/>
          <dgm:bulletEnabled val="1"/>
        </dgm:presLayoutVars>
      </dgm:prSet>
      <dgm:spPr/>
    </dgm:pt>
    <dgm:pt modelId="{1510EA0A-6BDF-49D4-8B8C-DEDBCED37A9D}" type="pres">
      <dgm:prSet presAssocID="{63A08914-9BF9-4E39-AFA2-FBD17FC2AB22}" presName="sibTrans" presStyleCnt="0"/>
      <dgm:spPr/>
    </dgm:pt>
    <dgm:pt modelId="{FDB19CF6-7B46-416E-86E7-23ADB889FD96}" type="pres">
      <dgm:prSet presAssocID="{CCD251F3-0344-4E95-A852-70E13771B1EC}" presName="composite" presStyleCnt="0"/>
      <dgm:spPr/>
    </dgm:pt>
    <dgm:pt modelId="{37335542-4249-40A3-8744-9339386122E1}" type="pres">
      <dgm:prSet presAssocID="{CCD251F3-0344-4E95-A852-70E13771B1EC}" presName="FirstChild" presStyleLbl="revTx" presStyleIdx="2" presStyleCnt="6">
        <dgm:presLayoutVars>
          <dgm:chMax val="0"/>
          <dgm:chPref val="0"/>
          <dgm:bulletEnabled val="1"/>
        </dgm:presLayoutVars>
      </dgm:prSet>
      <dgm:spPr/>
    </dgm:pt>
    <dgm:pt modelId="{694039EA-A000-4735-AADB-FC88D34DB97D}" type="pres">
      <dgm:prSet presAssocID="{CCD251F3-0344-4E95-A852-70E13771B1EC}" presName="Parent" presStyleLbl="alignNode1" presStyleIdx="1" presStyleCnt="3">
        <dgm:presLayoutVars>
          <dgm:chMax val="3"/>
          <dgm:chPref val="3"/>
          <dgm:bulletEnabled val="1"/>
        </dgm:presLayoutVars>
      </dgm:prSet>
      <dgm:spPr/>
    </dgm:pt>
    <dgm:pt modelId="{858A9864-3091-4248-91A3-EDA42CDA7468}" type="pres">
      <dgm:prSet presAssocID="{CCD251F3-0344-4E95-A852-70E13771B1EC}" presName="Accent" presStyleLbl="parChTrans1D1" presStyleIdx="1" presStyleCnt="3"/>
      <dgm:spPr/>
    </dgm:pt>
    <dgm:pt modelId="{B6DFD74A-D387-4610-8834-2165EC76B5D6}" type="pres">
      <dgm:prSet presAssocID="{CCD251F3-0344-4E95-A852-70E13771B1EC}" presName="Child" presStyleLbl="revTx" presStyleIdx="3" presStyleCnt="6">
        <dgm:presLayoutVars>
          <dgm:chMax val="0"/>
          <dgm:chPref val="0"/>
          <dgm:bulletEnabled val="1"/>
        </dgm:presLayoutVars>
      </dgm:prSet>
      <dgm:spPr/>
    </dgm:pt>
    <dgm:pt modelId="{7809BADC-C7CC-46EE-9844-EC9AE2D20734}" type="pres">
      <dgm:prSet presAssocID="{85BC8FD9-458E-4DBE-80E4-3BAD727C4935}" presName="sibTrans" presStyleCnt="0"/>
      <dgm:spPr/>
    </dgm:pt>
    <dgm:pt modelId="{595457B6-CC07-4EA3-9235-8112BD37CE75}" type="pres">
      <dgm:prSet presAssocID="{78399DE1-AE4A-4F27-AFA5-43BB6344F701}" presName="composite" presStyleCnt="0"/>
      <dgm:spPr/>
    </dgm:pt>
    <dgm:pt modelId="{312AE409-6717-4E62-A9E7-578134E38438}" type="pres">
      <dgm:prSet presAssocID="{78399DE1-AE4A-4F27-AFA5-43BB6344F701}" presName="FirstChild" presStyleLbl="revTx" presStyleIdx="4" presStyleCnt="6">
        <dgm:presLayoutVars>
          <dgm:chMax val="0"/>
          <dgm:chPref val="0"/>
          <dgm:bulletEnabled val="1"/>
        </dgm:presLayoutVars>
      </dgm:prSet>
      <dgm:spPr/>
    </dgm:pt>
    <dgm:pt modelId="{83AE4B93-2966-44AB-81CC-989EB87EFE29}" type="pres">
      <dgm:prSet presAssocID="{78399DE1-AE4A-4F27-AFA5-43BB6344F701}" presName="Parent" presStyleLbl="alignNode1" presStyleIdx="2" presStyleCnt="3">
        <dgm:presLayoutVars>
          <dgm:chMax val="3"/>
          <dgm:chPref val="3"/>
          <dgm:bulletEnabled val="1"/>
        </dgm:presLayoutVars>
      </dgm:prSet>
      <dgm:spPr/>
    </dgm:pt>
    <dgm:pt modelId="{6678C116-3FC9-4F77-9B7C-92003611D974}" type="pres">
      <dgm:prSet presAssocID="{78399DE1-AE4A-4F27-AFA5-43BB6344F701}" presName="Accent" presStyleLbl="parChTrans1D1" presStyleIdx="2" presStyleCnt="3"/>
      <dgm:spPr/>
    </dgm:pt>
    <dgm:pt modelId="{442051D7-3936-45C9-9BAF-D322BC83AAD1}" type="pres">
      <dgm:prSet presAssocID="{78399DE1-AE4A-4F27-AFA5-43BB6344F701}" presName="Child" presStyleLbl="revTx" presStyleIdx="5" presStyleCnt="6">
        <dgm:presLayoutVars>
          <dgm:chMax val="0"/>
          <dgm:chPref val="0"/>
          <dgm:bulletEnabled val="1"/>
        </dgm:presLayoutVars>
      </dgm:prSet>
      <dgm:spPr/>
    </dgm:pt>
  </dgm:ptLst>
  <dgm:cxnLst>
    <dgm:cxn modelId="{26A2D917-556C-4F8D-94A4-4775D170F560}" srcId="{78399DE1-AE4A-4F27-AFA5-43BB6344F701}" destId="{E484FF94-6C54-496C-A17A-41B0D5FD7384}" srcOrd="1" destOrd="0" parTransId="{7D643D1F-7491-4F43-B5A0-AB8B2A9431DC}" sibTransId="{54F17AC9-4CF5-415E-8D73-DD33D6EB2B1F}"/>
    <dgm:cxn modelId="{0C138D18-1AD3-441B-86C7-EAE03D2194E7}" srcId="{CCD251F3-0344-4E95-A852-70E13771B1EC}" destId="{D9BD8D09-63D3-4B80-973D-B5C4575B86E0}" srcOrd="1" destOrd="0" parTransId="{839A6643-E76E-4B5E-89DD-8DB7C385FE6D}" sibTransId="{7BF68A42-24C4-4159-840E-67090CDD34D2}"/>
    <dgm:cxn modelId="{583B2324-4F78-4CFE-A1AB-BD7ADBD2553F}" srcId="{C5F28587-E4F5-4042-AC9B-067B9D58195E}" destId="{58E711B7-07E0-4208-AA8B-136CF5A026B8}" srcOrd="2" destOrd="0" parTransId="{5C936998-4C63-4C27-8C46-FD645A07C164}" sibTransId="{2BCDFAB0-7BC8-4B9C-A9AC-9C5305FD8042}"/>
    <dgm:cxn modelId="{F41F452B-AF60-4EE1-8521-B0DD46142E2A}" srcId="{C5F28587-E4F5-4042-AC9B-067B9D58195E}" destId="{30B81005-7A5B-4840-82C3-F4B714974792}" srcOrd="1" destOrd="0" parTransId="{33938D53-CC67-40D3-91FB-2AF40894904F}" sibTransId="{E7DC052F-3069-4C6D-B815-71A3035401C3}"/>
    <dgm:cxn modelId="{681B5330-CBD1-4709-819F-7A803B0BDBA0}" type="presOf" srcId="{984423B5-FA8D-4214-98B3-F7A16DD42F54}" destId="{A69B2236-8330-4499-BDD6-ED169D1B5325}" srcOrd="0" destOrd="0" presId="urn:microsoft.com/office/officeart/2011/layout/TabList"/>
    <dgm:cxn modelId="{0B72FF30-25C0-41A8-AC53-A908E09CB26D}" srcId="{C5F28587-E4F5-4042-AC9B-067B9D58195E}" destId="{73CDB19C-AC40-4927-B2E6-78549E7268EA}" srcOrd="0" destOrd="0" parTransId="{CAA577A1-EA67-4608-AA16-BDDBD774FAE2}" sibTransId="{C83C1CD6-AEA9-4487-8A14-9BFC0F4B030C}"/>
    <dgm:cxn modelId="{2B0E3A33-DAA8-4518-A9E5-8DD2D13D469D}" type="presOf" srcId="{E484FF94-6C54-496C-A17A-41B0D5FD7384}" destId="{442051D7-3936-45C9-9BAF-D322BC83AAD1}" srcOrd="0" destOrd="0" presId="urn:microsoft.com/office/officeart/2011/layout/TabList"/>
    <dgm:cxn modelId="{EE862F67-8FA5-4DC4-B252-F86C24BDE6F4}" type="presOf" srcId="{C5F28587-E4F5-4042-AC9B-067B9D58195E}" destId="{8936BC1B-C405-4DB0-AC14-BFDA73289868}" srcOrd="0" destOrd="0" presId="urn:microsoft.com/office/officeart/2011/layout/TabList"/>
    <dgm:cxn modelId="{ADEB186A-3C5B-4BA1-84F1-7591FED14415}" srcId="{984423B5-FA8D-4214-98B3-F7A16DD42F54}" destId="{78399DE1-AE4A-4F27-AFA5-43BB6344F701}" srcOrd="2" destOrd="0" parTransId="{55663DCC-98BD-4588-88B7-63CE56194D59}" sibTransId="{7EF58869-79EA-4C48-B9F1-10981568DCA5}"/>
    <dgm:cxn modelId="{0C093E6E-3635-4826-B223-FFA87DEE199B}" srcId="{78399DE1-AE4A-4F27-AFA5-43BB6344F701}" destId="{E158367C-A5E4-4B19-94DA-D280F428EDCB}" srcOrd="0" destOrd="0" parTransId="{907183D0-3049-44A9-9D94-7112D52C29C6}" sibTransId="{B1C98916-D09D-406D-9D31-9A7F7DAD04E3}"/>
    <dgm:cxn modelId="{A0BA207A-CF0A-451A-9F7E-C2580416A7F0}" type="presOf" srcId="{CCD251F3-0344-4E95-A852-70E13771B1EC}" destId="{694039EA-A000-4735-AADB-FC88D34DB97D}" srcOrd="0" destOrd="0" presId="urn:microsoft.com/office/officeart/2011/layout/TabList"/>
    <dgm:cxn modelId="{05BAC59B-FF62-4AA1-B745-46ABB1260B6C}" type="presOf" srcId="{4C2C1708-7D2B-4A40-96F9-80E7F4B2C93D}" destId="{37335542-4249-40A3-8744-9339386122E1}" srcOrd="0" destOrd="0" presId="urn:microsoft.com/office/officeart/2011/layout/TabList"/>
    <dgm:cxn modelId="{1F40AEAE-EDF5-4FAD-BE45-B5B84EE742C0}" type="presOf" srcId="{78399DE1-AE4A-4F27-AFA5-43BB6344F701}" destId="{83AE4B93-2966-44AB-81CC-989EB87EFE29}" srcOrd="0" destOrd="0" presId="urn:microsoft.com/office/officeart/2011/layout/TabList"/>
    <dgm:cxn modelId="{A349A5BA-C025-479D-A48C-95A592CAB785}" type="presOf" srcId="{D9BD8D09-63D3-4B80-973D-B5C4575B86E0}" destId="{B6DFD74A-D387-4610-8834-2165EC76B5D6}" srcOrd="0" destOrd="0" presId="urn:microsoft.com/office/officeart/2011/layout/TabList"/>
    <dgm:cxn modelId="{02DF1BC8-B949-494E-B8D1-ED8E69E00BA8}" srcId="{984423B5-FA8D-4214-98B3-F7A16DD42F54}" destId="{CCD251F3-0344-4E95-A852-70E13771B1EC}" srcOrd="1" destOrd="0" parTransId="{6E79A3B1-C242-447B-8993-4AAA476B8134}" sibTransId="{85BC8FD9-458E-4DBE-80E4-3BAD727C4935}"/>
    <dgm:cxn modelId="{08C878C8-DC46-4847-A641-96E2965560A3}" type="presOf" srcId="{73CDB19C-AC40-4927-B2E6-78549E7268EA}" destId="{278AE6B1-A69A-4D71-AE3D-AF0A2B50484E}" srcOrd="0" destOrd="0" presId="urn:microsoft.com/office/officeart/2011/layout/TabList"/>
    <dgm:cxn modelId="{13E2F9D6-F1A4-4B3F-A03C-7F12F7B42C38}" srcId="{984423B5-FA8D-4214-98B3-F7A16DD42F54}" destId="{C5F28587-E4F5-4042-AC9B-067B9D58195E}" srcOrd="0" destOrd="0" parTransId="{BAA345AD-36AC-4E7B-8275-5DFBE4ED463F}" sibTransId="{63A08914-9BF9-4E39-AFA2-FBD17FC2AB22}"/>
    <dgm:cxn modelId="{E4A058DF-1FDC-413D-92D4-861CD821A77E}" type="presOf" srcId="{E158367C-A5E4-4B19-94DA-D280F428EDCB}" destId="{312AE409-6717-4E62-A9E7-578134E38438}" srcOrd="0" destOrd="0" presId="urn:microsoft.com/office/officeart/2011/layout/TabList"/>
    <dgm:cxn modelId="{4134B1EC-D68C-4CAF-BA19-8738298451FC}" type="presOf" srcId="{58E711B7-07E0-4208-AA8B-136CF5A026B8}" destId="{50FCB124-8BC6-4B47-B671-7BF5C4CD1904}" srcOrd="0" destOrd="1" presId="urn:microsoft.com/office/officeart/2011/layout/TabList"/>
    <dgm:cxn modelId="{B100DDFC-ABF8-46C7-A956-F8CD479937C9}" srcId="{CCD251F3-0344-4E95-A852-70E13771B1EC}" destId="{4C2C1708-7D2B-4A40-96F9-80E7F4B2C93D}" srcOrd="0" destOrd="0" parTransId="{2B3A4483-63FD-4581-99AE-D427D6877630}" sibTransId="{69F94AFD-1A20-490E-8AC6-43FFAB33BE0D}"/>
    <dgm:cxn modelId="{3C99B6FF-2F3D-47EA-BBA0-94750065E866}" type="presOf" srcId="{30B81005-7A5B-4840-82C3-F4B714974792}" destId="{50FCB124-8BC6-4B47-B671-7BF5C4CD1904}" srcOrd="0" destOrd="0" presId="urn:microsoft.com/office/officeart/2011/layout/TabList"/>
    <dgm:cxn modelId="{9209EC4F-7816-467D-8C05-C56DFF06363A}" type="presParOf" srcId="{A69B2236-8330-4499-BDD6-ED169D1B5325}" destId="{FC669572-2AFC-41C6-B778-474AFC362508}" srcOrd="0" destOrd="0" presId="urn:microsoft.com/office/officeart/2011/layout/TabList"/>
    <dgm:cxn modelId="{22B09D67-9511-4C75-845B-3BF57BD26949}" type="presParOf" srcId="{FC669572-2AFC-41C6-B778-474AFC362508}" destId="{278AE6B1-A69A-4D71-AE3D-AF0A2B50484E}" srcOrd="0" destOrd="0" presId="urn:microsoft.com/office/officeart/2011/layout/TabList"/>
    <dgm:cxn modelId="{746063A4-2F90-482F-8BD0-6AED322D442A}" type="presParOf" srcId="{FC669572-2AFC-41C6-B778-474AFC362508}" destId="{8936BC1B-C405-4DB0-AC14-BFDA73289868}" srcOrd="1" destOrd="0" presId="urn:microsoft.com/office/officeart/2011/layout/TabList"/>
    <dgm:cxn modelId="{B189900F-DCAC-44C4-B4F6-A6E118801D7D}" type="presParOf" srcId="{FC669572-2AFC-41C6-B778-474AFC362508}" destId="{4EB2BD4C-32E9-47DA-AF5C-1A38F843FB11}" srcOrd="2" destOrd="0" presId="urn:microsoft.com/office/officeart/2011/layout/TabList"/>
    <dgm:cxn modelId="{E23810DD-8073-4AD2-BD51-706508C73932}" type="presParOf" srcId="{A69B2236-8330-4499-BDD6-ED169D1B5325}" destId="{50FCB124-8BC6-4B47-B671-7BF5C4CD1904}" srcOrd="1" destOrd="0" presId="urn:microsoft.com/office/officeart/2011/layout/TabList"/>
    <dgm:cxn modelId="{54DDB7A8-FB22-4C5F-B668-05AF8DE75775}" type="presParOf" srcId="{A69B2236-8330-4499-BDD6-ED169D1B5325}" destId="{1510EA0A-6BDF-49D4-8B8C-DEDBCED37A9D}" srcOrd="2" destOrd="0" presId="urn:microsoft.com/office/officeart/2011/layout/TabList"/>
    <dgm:cxn modelId="{71731EC5-D0A3-46EA-9C09-A1E90B45431E}" type="presParOf" srcId="{A69B2236-8330-4499-BDD6-ED169D1B5325}" destId="{FDB19CF6-7B46-416E-86E7-23ADB889FD96}" srcOrd="3" destOrd="0" presId="urn:microsoft.com/office/officeart/2011/layout/TabList"/>
    <dgm:cxn modelId="{C676AAB7-42D9-47F5-876F-87807675973C}" type="presParOf" srcId="{FDB19CF6-7B46-416E-86E7-23ADB889FD96}" destId="{37335542-4249-40A3-8744-9339386122E1}" srcOrd="0" destOrd="0" presId="urn:microsoft.com/office/officeart/2011/layout/TabList"/>
    <dgm:cxn modelId="{9EA0FDBA-21F8-408C-AD53-AC92CD861B84}" type="presParOf" srcId="{FDB19CF6-7B46-416E-86E7-23ADB889FD96}" destId="{694039EA-A000-4735-AADB-FC88D34DB97D}" srcOrd="1" destOrd="0" presId="urn:microsoft.com/office/officeart/2011/layout/TabList"/>
    <dgm:cxn modelId="{BBEC96AE-3376-419C-AC90-25070A7784E0}" type="presParOf" srcId="{FDB19CF6-7B46-416E-86E7-23ADB889FD96}" destId="{858A9864-3091-4248-91A3-EDA42CDA7468}" srcOrd="2" destOrd="0" presId="urn:microsoft.com/office/officeart/2011/layout/TabList"/>
    <dgm:cxn modelId="{2D29ADB0-6654-4E64-BFD7-2BBA8B57C493}" type="presParOf" srcId="{A69B2236-8330-4499-BDD6-ED169D1B5325}" destId="{B6DFD74A-D387-4610-8834-2165EC76B5D6}" srcOrd="4" destOrd="0" presId="urn:microsoft.com/office/officeart/2011/layout/TabList"/>
    <dgm:cxn modelId="{BA84C609-8D93-4FD5-B1BF-50A46FD60E7B}" type="presParOf" srcId="{A69B2236-8330-4499-BDD6-ED169D1B5325}" destId="{7809BADC-C7CC-46EE-9844-EC9AE2D20734}" srcOrd="5" destOrd="0" presId="urn:microsoft.com/office/officeart/2011/layout/TabList"/>
    <dgm:cxn modelId="{180CE3F9-54FC-4A69-8DFA-B83DCD6FB63B}" type="presParOf" srcId="{A69B2236-8330-4499-BDD6-ED169D1B5325}" destId="{595457B6-CC07-4EA3-9235-8112BD37CE75}" srcOrd="6" destOrd="0" presId="urn:microsoft.com/office/officeart/2011/layout/TabList"/>
    <dgm:cxn modelId="{ECB5AC1E-9A8E-4269-9DEC-90F065460C2E}" type="presParOf" srcId="{595457B6-CC07-4EA3-9235-8112BD37CE75}" destId="{312AE409-6717-4E62-A9E7-578134E38438}" srcOrd="0" destOrd="0" presId="urn:microsoft.com/office/officeart/2011/layout/TabList"/>
    <dgm:cxn modelId="{550E9B6E-CE56-4FE4-BEE4-7430C5B7D536}" type="presParOf" srcId="{595457B6-CC07-4EA3-9235-8112BD37CE75}" destId="{83AE4B93-2966-44AB-81CC-989EB87EFE29}" srcOrd="1" destOrd="0" presId="urn:microsoft.com/office/officeart/2011/layout/TabList"/>
    <dgm:cxn modelId="{BE856734-33B2-476A-A408-A5F7697B8DD8}" type="presParOf" srcId="{595457B6-CC07-4EA3-9235-8112BD37CE75}" destId="{6678C116-3FC9-4F77-9B7C-92003611D974}" srcOrd="2" destOrd="0" presId="urn:microsoft.com/office/officeart/2011/layout/TabList"/>
    <dgm:cxn modelId="{70459C75-B229-4A73-B728-7A2CA5701161}" type="presParOf" srcId="{A69B2236-8330-4499-BDD6-ED169D1B5325}" destId="{442051D7-3936-45C9-9BAF-D322BC83AAD1}"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4423B5-FA8D-4214-98B3-F7A16DD42F5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IN"/>
        </a:p>
      </dgm:t>
    </dgm:pt>
    <dgm:pt modelId="{C5F28587-E4F5-4042-AC9B-067B9D58195E}">
      <dgm:prSet phldrT="[Text]" custT="1"/>
      <dgm:spPr/>
      <dgm:t>
        <a:bodyPr/>
        <a:lstStyle/>
        <a:p>
          <a:r>
            <a:rPr lang="en-US" sz="4800" b="1" u="sng" dirty="0">
              <a:solidFill>
                <a:schemeClr val="bg1"/>
              </a:solidFill>
              <a:latin typeface="Aptos" panose="020B0004020202020204" pitchFamily="34" charset="0"/>
            </a:rPr>
            <a:t>10</a:t>
          </a:r>
          <a:r>
            <a:rPr lang="en-US" sz="4800" b="0" u="sng" dirty="0">
              <a:solidFill>
                <a:schemeClr val="bg1"/>
              </a:solidFill>
              <a:latin typeface="Aptos" panose="020B0004020202020204" pitchFamily="34" charset="0"/>
            </a:rPr>
            <a:t>/</a:t>
          </a:r>
          <a:r>
            <a:rPr lang="en-US" sz="2800" b="0" u="sng" dirty="0">
              <a:solidFill>
                <a:schemeClr val="bg1"/>
              </a:solidFill>
              <a:latin typeface="Aptos" panose="020B0004020202020204" pitchFamily="34" charset="0"/>
            </a:rPr>
            <a:t>11</a:t>
          </a:r>
          <a:endParaRPr lang="en-IN" sz="4500" b="0" dirty="0"/>
        </a:p>
      </dgm:t>
    </dgm:pt>
    <dgm:pt modelId="{BAA345AD-36AC-4E7B-8275-5DFBE4ED463F}" type="parTrans" cxnId="{13E2F9D6-F1A4-4B3F-A03C-7F12F7B42C38}">
      <dgm:prSet/>
      <dgm:spPr/>
      <dgm:t>
        <a:bodyPr/>
        <a:lstStyle/>
        <a:p>
          <a:endParaRPr lang="en-IN"/>
        </a:p>
      </dgm:t>
    </dgm:pt>
    <dgm:pt modelId="{63A08914-9BF9-4E39-AFA2-FBD17FC2AB22}" type="sibTrans" cxnId="{13E2F9D6-F1A4-4B3F-A03C-7F12F7B42C38}">
      <dgm:prSet/>
      <dgm:spPr/>
      <dgm:t>
        <a:bodyPr/>
        <a:lstStyle/>
        <a:p>
          <a:endParaRPr lang="en-IN"/>
        </a:p>
      </dgm:t>
    </dgm:pt>
    <dgm:pt modelId="{73CDB19C-AC40-4927-B2E6-78549E7268EA}">
      <dgm:prSet phldrT="[Text]" custT="1"/>
      <dgm:spPr/>
      <dgm:t>
        <a:bodyPr/>
        <a:lstStyle/>
        <a:p>
          <a:r>
            <a:rPr lang="en-US" sz="2000" b="1" kern="1200" dirty="0">
              <a:solidFill>
                <a:srgbClr val="374C81">
                  <a:hueOff val="0"/>
                  <a:satOff val="0"/>
                  <a:lumOff val="0"/>
                  <a:alphaOff val="0"/>
                </a:srgbClr>
              </a:solidFill>
              <a:latin typeface="Century Gothic"/>
              <a:ea typeface="+mn-ea"/>
              <a:cs typeface="+mn-cs"/>
            </a:rPr>
            <a:t>Reporting for capital gains from Unlisted Bonds &amp; Debentures</a:t>
          </a:r>
          <a:endParaRPr lang="en-IN" sz="2000" b="1" kern="1200" dirty="0">
            <a:solidFill>
              <a:srgbClr val="374C81">
                <a:hueOff val="0"/>
                <a:satOff val="0"/>
                <a:lumOff val="0"/>
                <a:alphaOff val="0"/>
              </a:srgbClr>
            </a:solidFill>
            <a:latin typeface="Century Gothic"/>
            <a:ea typeface="+mn-ea"/>
            <a:cs typeface="+mn-cs"/>
          </a:endParaRPr>
        </a:p>
      </dgm:t>
    </dgm:pt>
    <dgm:pt modelId="{CAA577A1-EA67-4608-AA16-BDDBD774FAE2}" type="parTrans" cxnId="{0B72FF30-25C0-41A8-AC53-A908E09CB26D}">
      <dgm:prSet/>
      <dgm:spPr/>
      <dgm:t>
        <a:bodyPr/>
        <a:lstStyle/>
        <a:p>
          <a:endParaRPr lang="en-IN"/>
        </a:p>
      </dgm:t>
    </dgm:pt>
    <dgm:pt modelId="{C83C1CD6-AEA9-4487-8A14-9BFC0F4B030C}" type="sibTrans" cxnId="{0B72FF30-25C0-41A8-AC53-A908E09CB26D}">
      <dgm:prSet/>
      <dgm:spPr/>
      <dgm:t>
        <a:bodyPr/>
        <a:lstStyle/>
        <a:p>
          <a:endParaRPr lang="en-IN"/>
        </a:p>
      </dgm:t>
    </dgm:pt>
    <dgm:pt modelId="{30B81005-7A5B-4840-82C3-F4B714974792}">
      <dgm:prSet phldrT="[Text]" custT="1"/>
      <dgm:spPr/>
      <dgm:t>
        <a:bodyPr/>
        <a:lstStyle/>
        <a:p>
          <a:pPr marL="180975" indent="0">
            <a:buNone/>
          </a:pPr>
          <a:r>
            <a:rPr lang="en-US" sz="1700" kern="1200" dirty="0">
              <a:solidFill>
                <a:srgbClr val="374C81">
                  <a:hueOff val="0"/>
                  <a:satOff val="0"/>
                  <a:lumOff val="0"/>
                  <a:alphaOff val="0"/>
                </a:srgbClr>
              </a:solidFill>
              <a:latin typeface="Century Gothic"/>
              <a:ea typeface="+mn-ea"/>
              <a:cs typeface="+mn-cs"/>
            </a:rPr>
            <a:t>According to the new rules, if unlisted debentures or bonds redeemed, matured, or transferred on or after 23rd July 2024, the entire gain will be taxed as short-term capital gains, regardless of the holding period. As per the new rules, the gains will be taxed at the income tax slab rates applicable to your income. However, if the maturity, redemption or transfer occurs before July 23, 2024, the resulting gain will be classified as long-term and taxable according to the old provision. Under the old rules, the capital gains will be taxed at 20% with indexation benefit.</a:t>
          </a:r>
          <a:endParaRPr lang="en-IN" sz="1700" kern="1200" dirty="0">
            <a:solidFill>
              <a:srgbClr val="374C81">
                <a:hueOff val="0"/>
                <a:satOff val="0"/>
                <a:lumOff val="0"/>
                <a:alphaOff val="0"/>
              </a:srgbClr>
            </a:solidFill>
            <a:latin typeface="Century Gothic"/>
            <a:ea typeface="+mn-ea"/>
            <a:cs typeface="+mn-cs"/>
          </a:endParaRPr>
        </a:p>
        <a:p>
          <a:endParaRPr lang="en-IN" sz="1700" kern="1200" dirty="0">
            <a:solidFill>
              <a:srgbClr val="374C81">
                <a:hueOff val="0"/>
                <a:satOff val="0"/>
                <a:lumOff val="0"/>
                <a:alphaOff val="0"/>
              </a:srgbClr>
            </a:solidFill>
            <a:latin typeface="Century Gothic"/>
            <a:ea typeface="+mn-ea"/>
            <a:cs typeface="+mn-cs"/>
          </a:endParaRPr>
        </a:p>
        <a:p>
          <a:r>
            <a:rPr lang="en-US" sz="1700" kern="1200" dirty="0">
              <a:solidFill>
                <a:srgbClr val="374C81">
                  <a:hueOff val="0"/>
                  <a:satOff val="0"/>
                  <a:lumOff val="0"/>
                  <a:alphaOff val="0"/>
                </a:srgbClr>
              </a:solidFill>
              <a:latin typeface="Century Gothic"/>
              <a:ea typeface="+mn-ea"/>
              <a:cs typeface="+mn-cs"/>
            </a:rPr>
            <a:t>.</a:t>
          </a:r>
          <a:endParaRPr lang="en-IN" sz="1700" kern="1200" dirty="0">
            <a:solidFill>
              <a:srgbClr val="374C81">
                <a:hueOff val="0"/>
                <a:satOff val="0"/>
                <a:lumOff val="0"/>
                <a:alphaOff val="0"/>
              </a:srgbClr>
            </a:solidFill>
            <a:latin typeface="Century Gothic"/>
            <a:ea typeface="+mn-ea"/>
            <a:cs typeface="+mn-cs"/>
          </a:endParaRPr>
        </a:p>
      </dgm:t>
    </dgm:pt>
    <dgm:pt modelId="{33938D53-CC67-40D3-91FB-2AF40894904F}" type="parTrans" cxnId="{F41F452B-AF60-4EE1-8521-B0DD46142E2A}">
      <dgm:prSet/>
      <dgm:spPr/>
      <dgm:t>
        <a:bodyPr/>
        <a:lstStyle/>
        <a:p>
          <a:endParaRPr lang="en-IN"/>
        </a:p>
      </dgm:t>
    </dgm:pt>
    <dgm:pt modelId="{E7DC052F-3069-4C6D-B815-71A3035401C3}" type="sibTrans" cxnId="{F41F452B-AF60-4EE1-8521-B0DD46142E2A}">
      <dgm:prSet/>
      <dgm:spPr/>
      <dgm:t>
        <a:bodyPr/>
        <a:lstStyle/>
        <a:p>
          <a:endParaRPr lang="en-IN"/>
        </a:p>
      </dgm:t>
    </dgm:pt>
    <dgm:pt modelId="{CCD251F3-0344-4E95-A852-70E13771B1EC}">
      <dgm:prSet phldrT="[Text]" custT="1"/>
      <dgm:spPr/>
      <dgm: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11</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gm:t>
    </dgm:pt>
    <dgm:pt modelId="{85BC8FD9-458E-4DBE-80E4-3BAD727C4935}" type="sibTrans" cxnId="{02DF1BC8-B949-494E-B8D1-ED8E69E00BA8}">
      <dgm:prSet/>
      <dgm:spPr/>
      <dgm:t>
        <a:bodyPr/>
        <a:lstStyle/>
        <a:p>
          <a:endParaRPr lang="en-IN"/>
        </a:p>
      </dgm:t>
    </dgm:pt>
    <dgm:pt modelId="{6E79A3B1-C242-447B-8993-4AAA476B8134}" type="parTrans" cxnId="{02DF1BC8-B949-494E-B8D1-ED8E69E00BA8}">
      <dgm:prSet/>
      <dgm:spPr/>
      <dgm:t>
        <a:bodyPr/>
        <a:lstStyle/>
        <a:p>
          <a:endParaRPr lang="en-IN"/>
        </a:p>
      </dgm:t>
    </dgm:pt>
    <dgm:pt modelId="{4C2C1708-7D2B-4A40-96F9-80E7F4B2C93D}">
      <dgm:prSet phldrT="[Text]" custT="1"/>
      <dgm:spPr/>
      <dgm:t>
        <a:bodyPr/>
        <a:lstStyle/>
        <a:p>
          <a:r>
            <a:rPr lang="en-US" sz="2200" b="1" kern="1200" dirty="0">
              <a:solidFill>
                <a:srgbClr val="374C81">
                  <a:hueOff val="0"/>
                  <a:satOff val="0"/>
                  <a:lumOff val="0"/>
                  <a:alphaOff val="0"/>
                </a:srgbClr>
              </a:solidFill>
              <a:latin typeface="Century Gothic"/>
              <a:ea typeface="+mn-ea"/>
              <a:cs typeface="+mn-cs"/>
            </a:rPr>
            <a:t>Enhanced Disclosure for Tax Regime Selection</a:t>
          </a:r>
          <a:endParaRPr lang="en-IN" sz="2200" b="1" kern="1200" dirty="0">
            <a:solidFill>
              <a:srgbClr val="374C81">
                <a:hueOff val="0"/>
                <a:satOff val="0"/>
                <a:lumOff val="0"/>
                <a:alphaOff val="0"/>
              </a:srgbClr>
            </a:solidFill>
            <a:latin typeface="Century Gothic"/>
            <a:ea typeface="+mn-ea"/>
            <a:cs typeface="+mn-cs"/>
          </a:endParaRPr>
        </a:p>
      </dgm:t>
    </dgm:pt>
    <dgm:pt modelId="{69F94AFD-1A20-490E-8AC6-43FFAB33BE0D}" type="sibTrans" cxnId="{B100DDFC-ABF8-46C7-A956-F8CD479937C9}">
      <dgm:prSet/>
      <dgm:spPr/>
      <dgm:t>
        <a:bodyPr/>
        <a:lstStyle/>
        <a:p>
          <a:endParaRPr lang="en-IN"/>
        </a:p>
      </dgm:t>
    </dgm:pt>
    <dgm:pt modelId="{2B3A4483-63FD-4581-99AE-D427D6877630}" type="parTrans" cxnId="{B100DDFC-ABF8-46C7-A956-F8CD479937C9}">
      <dgm:prSet/>
      <dgm:spPr/>
      <dgm:t>
        <a:bodyPr/>
        <a:lstStyle/>
        <a:p>
          <a:endParaRPr lang="en-IN"/>
        </a:p>
      </dgm:t>
    </dgm:pt>
    <dgm:pt modelId="{D9BD8D09-63D3-4B80-973D-B5C4575B86E0}">
      <dgm:prSet phldrT="[Text]" custT="1"/>
      <dgm:spPr/>
      <dgm: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Taxpayers must explicitly declare their choice between the old and new tax regimes within the ITR forms. For those with business income opting out of the new regime, submission of Form 10-IEA is mandatory, along with providing the acknowledgment number in the return. </a:t>
          </a:r>
          <a:endParaRPr lang="en-IN" sz="1700" kern="1200" dirty="0">
            <a:solidFill>
              <a:srgbClr val="374C81">
                <a:hueOff val="0"/>
                <a:satOff val="0"/>
                <a:lumOff val="0"/>
                <a:alphaOff val="0"/>
              </a:srgbClr>
            </a:solidFill>
            <a:latin typeface="Century Gothic"/>
            <a:ea typeface="+mn-ea"/>
            <a:cs typeface="+mn-cs"/>
          </a:endParaRPr>
        </a:p>
      </dgm:t>
    </dgm:pt>
    <dgm:pt modelId="{7BF68A42-24C4-4159-840E-67090CDD34D2}" type="sibTrans" cxnId="{0C138D18-1AD3-441B-86C7-EAE03D2194E7}">
      <dgm:prSet/>
      <dgm:spPr/>
      <dgm:t>
        <a:bodyPr/>
        <a:lstStyle/>
        <a:p>
          <a:endParaRPr lang="en-IN"/>
        </a:p>
      </dgm:t>
    </dgm:pt>
    <dgm:pt modelId="{839A6643-E76E-4B5E-89DD-8DB7C385FE6D}" type="parTrans" cxnId="{0C138D18-1AD3-441B-86C7-EAE03D2194E7}">
      <dgm:prSet/>
      <dgm:spPr/>
      <dgm:t>
        <a:bodyPr/>
        <a:lstStyle/>
        <a:p>
          <a:endParaRPr lang="en-IN"/>
        </a:p>
      </dgm:t>
    </dgm:pt>
    <dgm:pt modelId="{77BFFCA1-4627-406C-B3A7-E19E3FB87AB0}">
      <dgm:prSet phldrT="[Text]" custT="1"/>
      <dgm:spPr/>
      <dgm:t>
        <a:bodyPr/>
        <a:lstStyle/>
        <a:p>
          <a:pPr marL="180975" lvl="1" indent="0" algn="l" defTabSz="755650">
            <a:lnSpc>
              <a:spcPct val="90000"/>
            </a:lnSpc>
            <a:spcBef>
              <a:spcPct val="0"/>
            </a:spcBef>
            <a:spcAft>
              <a:spcPct val="15000"/>
            </a:spcAft>
            <a:buNone/>
          </a:pPr>
          <a:r>
            <a:rPr lang="en-IN" sz="1700" kern="1200" dirty="0">
              <a:solidFill>
                <a:srgbClr val="374C81">
                  <a:hueOff val="0"/>
                  <a:satOff val="0"/>
                  <a:lumOff val="0"/>
                  <a:alphaOff val="0"/>
                </a:srgbClr>
              </a:solidFill>
              <a:latin typeface="Century Gothic"/>
              <a:ea typeface="+mn-ea"/>
              <a:cs typeface="+mn-cs"/>
            </a:rPr>
            <a:t>Detailed questionnaire required to be filed now under ITR 3 &amp; 4</a:t>
          </a:r>
        </a:p>
      </dgm:t>
    </dgm:pt>
    <dgm:pt modelId="{86EF5454-CBCA-4648-93B1-1F9196248C61}" type="parTrans" cxnId="{5F383731-A3C6-4431-8D81-0B01E46DFA78}">
      <dgm:prSet/>
      <dgm:spPr/>
      <dgm:t>
        <a:bodyPr/>
        <a:lstStyle/>
        <a:p>
          <a:endParaRPr lang="en-IN"/>
        </a:p>
      </dgm:t>
    </dgm:pt>
    <dgm:pt modelId="{2018A941-F193-416D-95AD-06C9D6A31D7F}" type="sibTrans" cxnId="{5F383731-A3C6-4431-8D81-0B01E46DFA78}">
      <dgm:prSet/>
      <dgm:spPr/>
      <dgm:t>
        <a:bodyPr/>
        <a:lstStyle/>
        <a:p>
          <a:endParaRPr lang="en-IN"/>
        </a:p>
      </dgm:t>
    </dgm:pt>
    <dgm:pt modelId="{AB23B530-1854-42D1-A417-463E94F3EF6F}">
      <dgm:prSet phldrT="[Text]" custT="1"/>
      <dgm:spPr/>
      <dgm:t>
        <a:bodyPr/>
        <a:lstStyle/>
        <a:p>
          <a:pPr marL="180975" lvl="1" indent="0" algn="l" defTabSz="755650">
            <a:lnSpc>
              <a:spcPct val="90000"/>
            </a:lnSpc>
            <a:spcBef>
              <a:spcPct val="0"/>
            </a:spcBef>
            <a:spcAft>
              <a:spcPct val="15000"/>
            </a:spcAft>
            <a:buNone/>
          </a:pPr>
          <a:endParaRPr lang="en-IN" sz="1700" kern="1200" dirty="0" err="1">
            <a:solidFill>
              <a:srgbClr val="374C81">
                <a:hueOff val="0"/>
                <a:satOff val="0"/>
                <a:lumOff val="0"/>
                <a:alphaOff val="0"/>
              </a:srgbClr>
            </a:solidFill>
            <a:latin typeface="Century Gothic"/>
            <a:ea typeface="+mn-ea"/>
            <a:cs typeface="+mn-cs"/>
          </a:endParaRPr>
        </a:p>
      </dgm:t>
    </dgm:pt>
    <dgm:pt modelId="{B70D938D-0A24-4001-ADEA-80D814AE51EE}" type="parTrans" cxnId="{7468F849-00BF-47EA-9E0D-B92A05AFC3C9}">
      <dgm:prSet/>
      <dgm:spPr/>
      <dgm:t>
        <a:bodyPr/>
        <a:lstStyle/>
        <a:p>
          <a:endParaRPr lang="en-IN"/>
        </a:p>
      </dgm:t>
    </dgm:pt>
    <dgm:pt modelId="{BAD8EA1F-581F-4CA0-B07A-16FD3DB0F488}" type="sibTrans" cxnId="{7468F849-00BF-47EA-9E0D-B92A05AFC3C9}">
      <dgm:prSet/>
      <dgm:spPr/>
      <dgm:t>
        <a:bodyPr/>
        <a:lstStyle/>
        <a:p>
          <a:endParaRPr lang="en-IN"/>
        </a:p>
      </dgm:t>
    </dgm:pt>
    <dgm:pt modelId="{06EC3647-7A5E-4901-BFED-09FCCF3F5963}">
      <dgm:prSet phldrT="[Text]" custT="1"/>
      <dgm:spPr/>
      <dgm:t>
        <a:bodyPr/>
        <a:lstStyle/>
        <a:p>
          <a:pPr marL="180975" lvl="1" indent="0" algn="l" defTabSz="755650">
            <a:lnSpc>
              <a:spcPct val="90000"/>
            </a:lnSpc>
            <a:spcBef>
              <a:spcPct val="0"/>
            </a:spcBef>
            <a:spcAft>
              <a:spcPct val="15000"/>
            </a:spcAft>
            <a:buNone/>
          </a:pPr>
          <a:endParaRPr lang="en-IN" sz="1700" kern="1200" dirty="0" err="1">
            <a:solidFill>
              <a:srgbClr val="374C81">
                <a:hueOff val="0"/>
                <a:satOff val="0"/>
                <a:lumOff val="0"/>
                <a:alphaOff val="0"/>
              </a:srgbClr>
            </a:solidFill>
            <a:latin typeface="Century Gothic"/>
            <a:ea typeface="+mn-ea"/>
            <a:cs typeface="+mn-cs"/>
          </a:endParaRPr>
        </a:p>
      </dgm:t>
    </dgm:pt>
    <dgm:pt modelId="{3D69E07C-790D-407A-BB74-6C3F24CC847E}" type="parTrans" cxnId="{2C769663-F123-4158-A3B4-5D7632EBCC79}">
      <dgm:prSet/>
      <dgm:spPr/>
    </dgm:pt>
    <dgm:pt modelId="{67B9E9F0-0E7A-40CF-99E3-8E6CBE8FE483}" type="sibTrans" cxnId="{2C769663-F123-4158-A3B4-5D7632EBCC79}">
      <dgm:prSet/>
      <dgm:spPr/>
    </dgm:pt>
    <dgm:pt modelId="{A69B2236-8330-4499-BDD6-ED169D1B5325}" type="pres">
      <dgm:prSet presAssocID="{984423B5-FA8D-4214-98B3-F7A16DD42F54}" presName="Name0" presStyleCnt="0">
        <dgm:presLayoutVars>
          <dgm:chMax/>
          <dgm:chPref val="3"/>
          <dgm:dir/>
          <dgm:animOne val="branch"/>
          <dgm:animLvl val="lvl"/>
        </dgm:presLayoutVars>
      </dgm:prSet>
      <dgm:spPr/>
    </dgm:pt>
    <dgm:pt modelId="{FC669572-2AFC-41C6-B778-474AFC362508}" type="pres">
      <dgm:prSet presAssocID="{C5F28587-E4F5-4042-AC9B-067B9D58195E}" presName="composite" presStyleCnt="0"/>
      <dgm:spPr/>
    </dgm:pt>
    <dgm:pt modelId="{278AE6B1-A69A-4D71-AE3D-AF0A2B50484E}" type="pres">
      <dgm:prSet presAssocID="{C5F28587-E4F5-4042-AC9B-067B9D58195E}" presName="FirstChild" presStyleLbl="revTx" presStyleIdx="0" presStyleCnt="4">
        <dgm:presLayoutVars>
          <dgm:chMax val="0"/>
          <dgm:chPref val="0"/>
          <dgm:bulletEnabled val="1"/>
        </dgm:presLayoutVars>
      </dgm:prSet>
      <dgm:spPr/>
    </dgm:pt>
    <dgm:pt modelId="{8936BC1B-C405-4DB0-AC14-BFDA73289868}" type="pres">
      <dgm:prSet presAssocID="{C5F28587-E4F5-4042-AC9B-067B9D58195E}" presName="Parent" presStyleLbl="alignNode1" presStyleIdx="0" presStyleCnt="2" custLinFactNeighborX="-5235" custLinFactNeighborY="-5972">
        <dgm:presLayoutVars>
          <dgm:chMax val="3"/>
          <dgm:chPref val="3"/>
          <dgm:bulletEnabled val="1"/>
        </dgm:presLayoutVars>
      </dgm:prSet>
      <dgm:spPr/>
    </dgm:pt>
    <dgm:pt modelId="{4EB2BD4C-32E9-47DA-AF5C-1A38F843FB11}" type="pres">
      <dgm:prSet presAssocID="{C5F28587-E4F5-4042-AC9B-067B9D58195E}" presName="Accent" presStyleLbl="parChTrans1D1" presStyleIdx="0" presStyleCnt="2"/>
      <dgm:spPr/>
    </dgm:pt>
    <dgm:pt modelId="{50FCB124-8BC6-4B47-B671-7BF5C4CD1904}" type="pres">
      <dgm:prSet presAssocID="{C5F28587-E4F5-4042-AC9B-067B9D58195E}" presName="Child" presStyleLbl="revTx" presStyleIdx="1" presStyleCnt="4">
        <dgm:presLayoutVars>
          <dgm:chMax val="0"/>
          <dgm:chPref val="0"/>
          <dgm:bulletEnabled val="1"/>
        </dgm:presLayoutVars>
      </dgm:prSet>
      <dgm:spPr/>
    </dgm:pt>
    <dgm:pt modelId="{1510EA0A-6BDF-49D4-8B8C-DEDBCED37A9D}" type="pres">
      <dgm:prSet presAssocID="{63A08914-9BF9-4E39-AFA2-FBD17FC2AB22}" presName="sibTrans" presStyleCnt="0"/>
      <dgm:spPr/>
    </dgm:pt>
    <dgm:pt modelId="{FDB19CF6-7B46-416E-86E7-23ADB889FD96}" type="pres">
      <dgm:prSet presAssocID="{CCD251F3-0344-4E95-A852-70E13771B1EC}" presName="composite" presStyleCnt="0"/>
      <dgm:spPr/>
    </dgm:pt>
    <dgm:pt modelId="{37335542-4249-40A3-8744-9339386122E1}" type="pres">
      <dgm:prSet presAssocID="{CCD251F3-0344-4E95-A852-70E13771B1EC}" presName="FirstChild" presStyleLbl="revTx" presStyleIdx="2" presStyleCnt="4">
        <dgm:presLayoutVars>
          <dgm:chMax val="0"/>
          <dgm:chPref val="0"/>
          <dgm:bulletEnabled val="1"/>
        </dgm:presLayoutVars>
      </dgm:prSet>
      <dgm:spPr/>
    </dgm:pt>
    <dgm:pt modelId="{694039EA-A000-4735-AADB-FC88D34DB97D}" type="pres">
      <dgm:prSet presAssocID="{CCD251F3-0344-4E95-A852-70E13771B1EC}" presName="Parent" presStyleLbl="alignNode1" presStyleIdx="1" presStyleCnt="2">
        <dgm:presLayoutVars>
          <dgm:chMax val="3"/>
          <dgm:chPref val="3"/>
          <dgm:bulletEnabled val="1"/>
        </dgm:presLayoutVars>
      </dgm:prSet>
      <dgm:spPr/>
    </dgm:pt>
    <dgm:pt modelId="{858A9864-3091-4248-91A3-EDA42CDA7468}" type="pres">
      <dgm:prSet presAssocID="{CCD251F3-0344-4E95-A852-70E13771B1EC}" presName="Accent" presStyleLbl="parChTrans1D1" presStyleIdx="1" presStyleCnt="2"/>
      <dgm:spPr/>
    </dgm:pt>
    <dgm:pt modelId="{B6DFD74A-D387-4610-8834-2165EC76B5D6}" type="pres">
      <dgm:prSet presAssocID="{CCD251F3-0344-4E95-A852-70E13771B1EC}" presName="Child" presStyleLbl="revTx" presStyleIdx="3" presStyleCnt="4">
        <dgm:presLayoutVars>
          <dgm:chMax val="0"/>
          <dgm:chPref val="0"/>
          <dgm:bulletEnabled val="1"/>
        </dgm:presLayoutVars>
      </dgm:prSet>
      <dgm:spPr/>
    </dgm:pt>
  </dgm:ptLst>
  <dgm:cxnLst>
    <dgm:cxn modelId="{0C138D18-1AD3-441B-86C7-EAE03D2194E7}" srcId="{CCD251F3-0344-4E95-A852-70E13771B1EC}" destId="{D9BD8D09-63D3-4B80-973D-B5C4575B86E0}" srcOrd="1" destOrd="0" parTransId="{839A6643-E76E-4B5E-89DD-8DB7C385FE6D}" sibTransId="{7BF68A42-24C4-4159-840E-67090CDD34D2}"/>
    <dgm:cxn modelId="{F41F452B-AF60-4EE1-8521-B0DD46142E2A}" srcId="{C5F28587-E4F5-4042-AC9B-067B9D58195E}" destId="{30B81005-7A5B-4840-82C3-F4B714974792}" srcOrd="1" destOrd="0" parTransId="{33938D53-CC67-40D3-91FB-2AF40894904F}" sibTransId="{E7DC052F-3069-4C6D-B815-71A3035401C3}"/>
    <dgm:cxn modelId="{681B5330-CBD1-4709-819F-7A803B0BDBA0}" type="presOf" srcId="{984423B5-FA8D-4214-98B3-F7A16DD42F54}" destId="{A69B2236-8330-4499-BDD6-ED169D1B5325}" srcOrd="0" destOrd="0" presId="urn:microsoft.com/office/officeart/2011/layout/TabList"/>
    <dgm:cxn modelId="{0B72FF30-25C0-41A8-AC53-A908E09CB26D}" srcId="{C5F28587-E4F5-4042-AC9B-067B9D58195E}" destId="{73CDB19C-AC40-4927-B2E6-78549E7268EA}" srcOrd="0" destOrd="0" parTransId="{CAA577A1-EA67-4608-AA16-BDDBD774FAE2}" sibTransId="{C83C1CD6-AEA9-4487-8A14-9BFC0F4B030C}"/>
    <dgm:cxn modelId="{5F383731-A3C6-4431-8D81-0B01E46DFA78}" srcId="{CCD251F3-0344-4E95-A852-70E13771B1EC}" destId="{77BFFCA1-4627-406C-B3A7-E19E3FB87AB0}" srcOrd="3" destOrd="0" parTransId="{86EF5454-CBCA-4648-93B1-1F9196248C61}" sibTransId="{2018A941-F193-416D-95AD-06C9D6A31D7F}"/>
    <dgm:cxn modelId="{2C769663-F123-4158-A3B4-5D7632EBCC79}" srcId="{CCD251F3-0344-4E95-A852-70E13771B1EC}" destId="{06EC3647-7A5E-4901-BFED-09FCCF3F5963}" srcOrd="2" destOrd="0" parTransId="{3D69E07C-790D-407A-BB74-6C3F24CC847E}" sibTransId="{67B9E9F0-0E7A-40CF-99E3-8E6CBE8FE483}"/>
    <dgm:cxn modelId="{EE862F67-8FA5-4DC4-B252-F86C24BDE6F4}" type="presOf" srcId="{C5F28587-E4F5-4042-AC9B-067B9D58195E}" destId="{8936BC1B-C405-4DB0-AC14-BFDA73289868}" srcOrd="0" destOrd="0" presId="urn:microsoft.com/office/officeart/2011/layout/TabList"/>
    <dgm:cxn modelId="{7468F849-00BF-47EA-9E0D-B92A05AFC3C9}" srcId="{CCD251F3-0344-4E95-A852-70E13771B1EC}" destId="{AB23B530-1854-42D1-A417-463E94F3EF6F}" srcOrd="4" destOrd="0" parTransId="{B70D938D-0A24-4001-ADEA-80D814AE51EE}" sibTransId="{BAD8EA1F-581F-4CA0-B07A-16FD3DB0F488}"/>
    <dgm:cxn modelId="{C49EC075-CAE1-4592-8200-D9830908631A}" type="presOf" srcId="{77BFFCA1-4627-406C-B3A7-E19E3FB87AB0}" destId="{B6DFD74A-D387-4610-8834-2165EC76B5D6}" srcOrd="0" destOrd="2" presId="urn:microsoft.com/office/officeart/2011/layout/TabList"/>
    <dgm:cxn modelId="{A0BA207A-CF0A-451A-9F7E-C2580416A7F0}" type="presOf" srcId="{CCD251F3-0344-4E95-A852-70E13771B1EC}" destId="{694039EA-A000-4735-AADB-FC88D34DB97D}" srcOrd="0" destOrd="0" presId="urn:microsoft.com/office/officeart/2011/layout/TabList"/>
    <dgm:cxn modelId="{1B231287-4D39-4157-918F-11CD2BA0A776}" type="presOf" srcId="{06EC3647-7A5E-4901-BFED-09FCCF3F5963}" destId="{B6DFD74A-D387-4610-8834-2165EC76B5D6}" srcOrd="0" destOrd="1" presId="urn:microsoft.com/office/officeart/2011/layout/TabList"/>
    <dgm:cxn modelId="{20517F8D-5FD6-4F69-917A-CA9D4F789830}" type="presOf" srcId="{AB23B530-1854-42D1-A417-463E94F3EF6F}" destId="{B6DFD74A-D387-4610-8834-2165EC76B5D6}" srcOrd="0" destOrd="3" presId="urn:microsoft.com/office/officeart/2011/layout/TabList"/>
    <dgm:cxn modelId="{05BAC59B-FF62-4AA1-B745-46ABB1260B6C}" type="presOf" srcId="{4C2C1708-7D2B-4A40-96F9-80E7F4B2C93D}" destId="{37335542-4249-40A3-8744-9339386122E1}" srcOrd="0" destOrd="0" presId="urn:microsoft.com/office/officeart/2011/layout/TabList"/>
    <dgm:cxn modelId="{A349A5BA-C025-479D-A48C-95A592CAB785}" type="presOf" srcId="{D9BD8D09-63D3-4B80-973D-B5C4575B86E0}" destId="{B6DFD74A-D387-4610-8834-2165EC76B5D6}" srcOrd="0" destOrd="0" presId="urn:microsoft.com/office/officeart/2011/layout/TabList"/>
    <dgm:cxn modelId="{02DF1BC8-B949-494E-B8D1-ED8E69E00BA8}" srcId="{984423B5-FA8D-4214-98B3-F7A16DD42F54}" destId="{CCD251F3-0344-4E95-A852-70E13771B1EC}" srcOrd="1" destOrd="0" parTransId="{6E79A3B1-C242-447B-8993-4AAA476B8134}" sibTransId="{85BC8FD9-458E-4DBE-80E4-3BAD727C4935}"/>
    <dgm:cxn modelId="{08C878C8-DC46-4847-A641-96E2965560A3}" type="presOf" srcId="{73CDB19C-AC40-4927-B2E6-78549E7268EA}" destId="{278AE6B1-A69A-4D71-AE3D-AF0A2B50484E}" srcOrd="0" destOrd="0" presId="urn:microsoft.com/office/officeart/2011/layout/TabList"/>
    <dgm:cxn modelId="{13E2F9D6-F1A4-4B3F-A03C-7F12F7B42C38}" srcId="{984423B5-FA8D-4214-98B3-F7A16DD42F54}" destId="{C5F28587-E4F5-4042-AC9B-067B9D58195E}" srcOrd="0" destOrd="0" parTransId="{BAA345AD-36AC-4E7B-8275-5DFBE4ED463F}" sibTransId="{63A08914-9BF9-4E39-AFA2-FBD17FC2AB22}"/>
    <dgm:cxn modelId="{B100DDFC-ABF8-46C7-A956-F8CD479937C9}" srcId="{CCD251F3-0344-4E95-A852-70E13771B1EC}" destId="{4C2C1708-7D2B-4A40-96F9-80E7F4B2C93D}" srcOrd="0" destOrd="0" parTransId="{2B3A4483-63FD-4581-99AE-D427D6877630}" sibTransId="{69F94AFD-1A20-490E-8AC6-43FFAB33BE0D}"/>
    <dgm:cxn modelId="{3C99B6FF-2F3D-47EA-BBA0-94750065E866}" type="presOf" srcId="{30B81005-7A5B-4840-82C3-F4B714974792}" destId="{50FCB124-8BC6-4B47-B671-7BF5C4CD1904}" srcOrd="0" destOrd="0" presId="urn:microsoft.com/office/officeart/2011/layout/TabList"/>
    <dgm:cxn modelId="{9209EC4F-7816-467D-8C05-C56DFF06363A}" type="presParOf" srcId="{A69B2236-8330-4499-BDD6-ED169D1B5325}" destId="{FC669572-2AFC-41C6-B778-474AFC362508}" srcOrd="0" destOrd="0" presId="urn:microsoft.com/office/officeart/2011/layout/TabList"/>
    <dgm:cxn modelId="{22B09D67-9511-4C75-845B-3BF57BD26949}" type="presParOf" srcId="{FC669572-2AFC-41C6-B778-474AFC362508}" destId="{278AE6B1-A69A-4D71-AE3D-AF0A2B50484E}" srcOrd="0" destOrd="0" presId="urn:microsoft.com/office/officeart/2011/layout/TabList"/>
    <dgm:cxn modelId="{746063A4-2F90-482F-8BD0-6AED322D442A}" type="presParOf" srcId="{FC669572-2AFC-41C6-B778-474AFC362508}" destId="{8936BC1B-C405-4DB0-AC14-BFDA73289868}" srcOrd="1" destOrd="0" presId="urn:microsoft.com/office/officeart/2011/layout/TabList"/>
    <dgm:cxn modelId="{B189900F-DCAC-44C4-B4F6-A6E118801D7D}" type="presParOf" srcId="{FC669572-2AFC-41C6-B778-474AFC362508}" destId="{4EB2BD4C-32E9-47DA-AF5C-1A38F843FB11}" srcOrd="2" destOrd="0" presId="urn:microsoft.com/office/officeart/2011/layout/TabList"/>
    <dgm:cxn modelId="{E23810DD-8073-4AD2-BD51-706508C73932}" type="presParOf" srcId="{A69B2236-8330-4499-BDD6-ED169D1B5325}" destId="{50FCB124-8BC6-4B47-B671-7BF5C4CD1904}" srcOrd="1" destOrd="0" presId="urn:microsoft.com/office/officeart/2011/layout/TabList"/>
    <dgm:cxn modelId="{54DDB7A8-FB22-4C5F-B668-05AF8DE75775}" type="presParOf" srcId="{A69B2236-8330-4499-BDD6-ED169D1B5325}" destId="{1510EA0A-6BDF-49D4-8B8C-DEDBCED37A9D}" srcOrd="2" destOrd="0" presId="urn:microsoft.com/office/officeart/2011/layout/TabList"/>
    <dgm:cxn modelId="{71731EC5-D0A3-46EA-9C09-A1E90B45431E}" type="presParOf" srcId="{A69B2236-8330-4499-BDD6-ED169D1B5325}" destId="{FDB19CF6-7B46-416E-86E7-23ADB889FD96}" srcOrd="3" destOrd="0" presId="urn:microsoft.com/office/officeart/2011/layout/TabList"/>
    <dgm:cxn modelId="{C676AAB7-42D9-47F5-876F-87807675973C}" type="presParOf" srcId="{FDB19CF6-7B46-416E-86E7-23ADB889FD96}" destId="{37335542-4249-40A3-8744-9339386122E1}" srcOrd="0" destOrd="0" presId="urn:microsoft.com/office/officeart/2011/layout/TabList"/>
    <dgm:cxn modelId="{9EA0FDBA-21F8-408C-AD53-AC92CD861B84}" type="presParOf" srcId="{FDB19CF6-7B46-416E-86E7-23ADB889FD96}" destId="{694039EA-A000-4735-AADB-FC88D34DB97D}" srcOrd="1" destOrd="0" presId="urn:microsoft.com/office/officeart/2011/layout/TabList"/>
    <dgm:cxn modelId="{BBEC96AE-3376-419C-AC90-25070A7784E0}" type="presParOf" srcId="{FDB19CF6-7B46-416E-86E7-23ADB889FD96}" destId="{858A9864-3091-4248-91A3-EDA42CDA7468}" srcOrd="2" destOrd="0" presId="urn:microsoft.com/office/officeart/2011/layout/TabList"/>
    <dgm:cxn modelId="{2D29ADB0-6654-4E64-BFD7-2BBA8B57C493}" type="presParOf" srcId="{A69B2236-8330-4499-BDD6-ED169D1B5325}" destId="{B6DFD74A-D387-4610-8834-2165EC76B5D6}"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1A0D74-9E01-4558-B800-CA02015D773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996F3D8B-878F-4F96-9B90-ED8FA26C4937}">
      <dgm:prSet/>
      <dgm:spPr/>
      <dgm:t>
        <a:bodyPr/>
        <a:lstStyle/>
        <a:p>
          <a:r>
            <a:rPr lang="en-IN" dirty="0"/>
            <a:t>Understanding the Requirements</a:t>
          </a:r>
        </a:p>
      </dgm:t>
    </dgm:pt>
    <dgm:pt modelId="{B9B5731F-8D3C-4AD2-B0F1-0ACB5F9391A2}" type="parTrans" cxnId="{D51B9345-A89F-40B1-BAD9-706574F6B756}">
      <dgm:prSet/>
      <dgm:spPr/>
      <dgm:t>
        <a:bodyPr/>
        <a:lstStyle/>
        <a:p>
          <a:endParaRPr lang="en-IN"/>
        </a:p>
      </dgm:t>
    </dgm:pt>
    <dgm:pt modelId="{7887D43A-345B-41C9-9D5A-709770463D71}" type="sibTrans" cxnId="{D51B9345-A89F-40B1-BAD9-706574F6B756}">
      <dgm:prSet/>
      <dgm:spPr/>
      <dgm:t>
        <a:bodyPr/>
        <a:lstStyle/>
        <a:p>
          <a:endParaRPr lang="en-IN"/>
        </a:p>
      </dgm:t>
    </dgm:pt>
    <dgm:pt modelId="{D2A2526A-2FB3-48B7-9F51-7A39839D313E}">
      <dgm:prSet/>
      <dgm:spPr/>
      <dgm:t>
        <a:bodyPr/>
        <a:lstStyle/>
        <a:p>
          <a:r>
            <a:rPr lang="en-IN" dirty="0"/>
            <a:t>Validate Pre Filled Data</a:t>
          </a:r>
        </a:p>
      </dgm:t>
    </dgm:pt>
    <dgm:pt modelId="{80120030-6309-4F91-9A2D-59D45B14F9C1}" type="parTrans" cxnId="{DAB278D8-EE9E-4417-BF7E-263AC9801F96}">
      <dgm:prSet/>
      <dgm:spPr/>
      <dgm:t>
        <a:bodyPr/>
        <a:lstStyle/>
        <a:p>
          <a:endParaRPr lang="en-IN"/>
        </a:p>
      </dgm:t>
    </dgm:pt>
    <dgm:pt modelId="{CD1AD24A-49DF-43E2-9FA7-E6D9A5971A29}" type="sibTrans" cxnId="{DAB278D8-EE9E-4417-BF7E-263AC9801F96}">
      <dgm:prSet/>
      <dgm:spPr/>
      <dgm:t>
        <a:bodyPr/>
        <a:lstStyle/>
        <a:p>
          <a:endParaRPr lang="en-IN"/>
        </a:p>
      </dgm:t>
    </dgm:pt>
    <dgm:pt modelId="{91B8EE7F-695A-47C2-B640-ADF8174B1B15}">
      <dgm:prSet/>
      <dgm:spPr/>
      <dgm:t>
        <a:bodyPr/>
        <a:lstStyle/>
        <a:p>
          <a:r>
            <a:rPr lang="en-IN" dirty="0"/>
            <a:t>Verify 26AS, AIS, TIS</a:t>
          </a:r>
        </a:p>
      </dgm:t>
    </dgm:pt>
    <dgm:pt modelId="{542A3B87-95EB-451D-ABA0-3153A2CE03DB}" type="parTrans" cxnId="{98AA6788-E049-454A-97D5-3454DA6D27BA}">
      <dgm:prSet/>
      <dgm:spPr/>
      <dgm:t>
        <a:bodyPr/>
        <a:lstStyle/>
        <a:p>
          <a:endParaRPr lang="en-IN"/>
        </a:p>
      </dgm:t>
    </dgm:pt>
    <dgm:pt modelId="{05EE4B23-47DC-4AD7-9CCF-EF71C0C6E768}" type="sibTrans" cxnId="{98AA6788-E049-454A-97D5-3454DA6D27BA}">
      <dgm:prSet/>
      <dgm:spPr/>
      <dgm:t>
        <a:bodyPr/>
        <a:lstStyle/>
        <a:p>
          <a:endParaRPr lang="en-IN"/>
        </a:p>
      </dgm:t>
    </dgm:pt>
    <dgm:pt modelId="{2D90A403-608E-489B-ADF6-C53DA38137CA}">
      <dgm:prSet/>
      <dgm:spPr/>
      <dgm:t>
        <a:bodyPr/>
        <a:lstStyle/>
        <a:p>
          <a:r>
            <a:rPr lang="en-IN" dirty="0"/>
            <a:t>Verify all Supporting Documents</a:t>
          </a:r>
        </a:p>
      </dgm:t>
    </dgm:pt>
    <dgm:pt modelId="{11E313CD-03FD-43B9-93B4-8D9EB04EEB69}" type="parTrans" cxnId="{03C304B4-6F32-475D-9929-49D788BB9AE4}">
      <dgm:prSet/>
      <dgm:spPr/>
      <dgm:t>
        <a:bodyPr/>
        <a:lstStyle/>
        <a:p>
          <a:endParaRPr lang="en-IN"/>
        </a:p>
      </dgm:t>
    </dgm:pt>
    <dgm:pt modelId="{6228DAE2-8156-4995-AB66-250A0A293027}" type="sibTrans" cxnId="{03C304B4-6F32-475D-9929-49D788BB9AE4}">
      <dgm:prSet/>
      <dgm:spPr/>
      <dgm:t>
        <a:bodyPr/>
        <a:lstStyle/>
        <a:p>
          <a:endParaRPr lang="en-IN"/>
        </a:p>
      </dgm:t>
    </dgm:pt>
    <dgm:pt modelId="{72D2C04E-2FD0-48AF-80B5-31661CCA97C0}">
      <dgm:prSet/>
      <dgm:spPr/>
      <dgm:t>
        <a:bodyPr/>
        <a:lstStyle/>
        <a:p>
          <a:r>
            <a:rPr lang="en-IN" dirty="0"/>
            <a:t>Pre-validate on IT Portal</a:t>
          </a:r>
        </a:p>
      </dgm:t>
    </dgm:pt>
    <dgm:pt modelId="{86274B26-F10C-493B-9FA9-E67614ACDAC9}" type="parTrans" cxnId="{3BE3E01D-A9D7-49B4-AEDE-F965BC521B44}">
      <dgm:prSet/>
      <dgm:spPr/>
      <dgm:t>
        <a:bodyPr/>
        <a:lstStyle/>
        <a:p>
          <a:endParaRPr lang="en-IN"/>
        </a:p>
      </dgm:t>
    </dgm:pt>
    <dgm:pt modelId="{E537654F-494F-4E88-BA6E-6BC56F676BFB}" type="sibTrans" cxnId="{3BE3E01D-A9D7-49B4-AEDE-F965BC521B44}">
      <dgm:prSet/>
      <dgm:spPr/>
      <dgm:t>
        <a:bodyPr/>
        <a:lstStyle/>
        <a:p>
          <a:endParaRPr lang="en-IN"/>
        </a:p>
      </dgm:t>
    </dgm:pt>
    <dgm:pt modelId="{34B69A85-4F73-4C69-95C1-1E726FA261FF}">
      <dgm:prSet/>
      <dgm:spPr/>
      <dgm:t>
        <a:bodyPr/>
        <a:lstStyle/>
        <a:p>
          <a:r>
            <a:rPr lang="en-US" dirty="0"/>
            <a:t>Other Forms</a:t>
          </a:r>
          <a:endParaRPr lang="en-IN" dirty="0"/>
        </a:p>
      </dgm:t>
    </dgm:pt>
    <dgm:pt modelId="{5F2520ED-8A32-481C-8F37-10D2071A5E9A}" type="parTrans" cxnId="{A1DDB7C7-7F4A-4EFD-9840-337594E22AEE}">
      <dgm:prSet/>
      <dgm:spPr/>
      <dgm:t>
        <a:bodyPr/>
        <a:lstStyle/>
        <a:p>
          <a:endParaRPr lang="en-IN"/>
        </a:p>
      </dgm:t>
    </dgm:pt>
    <dgm:pt modelId="{66CF82BA-ED43-406B-8F57-BA510AFC8DEF}" type="sibTrans" cxnId="{A1DDB7C7-7F4A-4EFD-9840-337594E22AEE}">
      <dgm:prSet/>
      <dgm:spPr/>
      <dgm:t>
        <a:bodyPr/>
        <a:lstStyle/>
        <a:p>
          <a:endParaRPr lang="en-IN"/>
        </a:p>
      </dgm:t>
    </dgm:pt>
    <dgm:pt modelId="{4C7BA830-9FC1-4F07-ABBA-D273AEBD87E2}">
      <dgm:prSet custT="1"/>
      <dgm:spPr/>
      <dgm:t>
        <a:bodyPr/>
        <a:lstStyle/>
        <a:p>
          <a:r>
            <a:rPr lang="en-IN" sz="1200" dirty="0"/>
            <a:t>Identify the ITR Form based on the Income Sources</a:t>
          </a:r>
        </a:p>
      </dgm:t>
    </dgm:pt>
    <dgm:pt modelId="{CB175FA9-3E4C-4725-B560-CD35A318997A}" type="parTrans" cxnId="{AC24BC2B-7C7C-4361-87DE-73CC226B1E60}">
      <dgm:prSet/>
      <dgm:spPr/>
      <dgm:t>
        <a:bodyPr/>
        <a:lstStyle/>
        <a:p>
          <a:endParaRPr lang="en-IN"/>
        </a:p>
      </dgm:t>
    </dgm:pt>
    <dgm:pt modelId="{D2B3DCE2-F743-49E3-865C-045F07EA21A0}" type="sibTrans" cxnId="{AC24BC2B-7C7C-4361-87DE-73CC226B1E60}">
      <dgm:prSet/>
      <dgm:spPr/>
      <dgm:t>
        <a:bodyPr/>
        <a:lstStyle/>
        <a:p>
          <a:endParaRPr lang="en-IN"/>
        </a:p>
      </dgm:t>
    </dgm:pt>
    <dgm:pt modelId="{B8272D81-0570-41D3-B178-0CE00709073A}">
      <dgm:prSet custT="1"/>
      <dgm:spPr/>
      <dgm:t>
        <a:bodyPr/>
        <a:lstStyle/>
        <a:p>
          <a:r>
            <a:rPr lang="en-US" sz="1200" dirty="0"/>
            <a:t>Ensure details like permanent address, contact details, bank account details, etc. are correct in the pre-filled data.</a:t>
          </a:r>
          <a:endParaRPr lang="en-IN" sz="1200" dirty="0"/>
        </a:p>
      </dgm:t>
    </dgm:pt>
    <dgm:pt modelId="{857E8B28-7BC1-42F1-9DB4-7375B2B597C5}" type="parTrans" cxnId="{FF3B4361-B0A9-43A9-BA86-4B16A88454F8}">
      <dgm:prSet/>
      <dgm:spPr/>
      <dgm:t>
        <a:bodyPr/>
        <a:lstStyle/>
        <a:p>
          <a:endParaRPr lang="en-IN"/>
        </a:p>
      </dgm:t>
    </dgm:pt>
    <dgm:pt modelId="{AEC159C2-C563-44FC-9439-801CB94AE424}" type="sibTrans" cxnId="{FF3B4361-B0A9-43A9-BA86-4B16A88454F8}">
      <dgm:prSet/>
      <dgm:spPr/>
      <dgm:t>
        <a:bodyPr/>
        <a:lstStyle/>
        <a:p>
          <a:endParaRPr lang="en-IN"/>
        </a:p>
      </dgm:t>
    </dgm:pt>
    <dgm:pt modelId="{9494771C-1642-4277-B9E2-AC300C953F6A}">
      <dgm:prSet custT="1"/>
      <dgm:spPr/>
      <dgm:t>
        <a:bodyPr/>
        <a:lstStyle/>
        <a:p>
          <a:r>
            <a:rPr lang="en-US" sz="1200" dirty="0"/>
            <a:t>Carefully consider the Form 26AS, AIS/ TIS. Avoid duplicate information. </a:t>
          </a:r>
          <a:endParaRPr lang="en-IN" sz="1200" dirty="0"/>
        </a:p>
      </dgm:t>
    </dgm:pt>
    <dgm:pt modelId="{8EC94AF7-746F-44D7-AD40-15FD90BDEEF6}" type="parTrans" cxnId="{6802E080-E919-4591-9060-F04BB1AE2F00}">
      <dgm:prSet/>
      <dgm:spPr/>
      <dgm:t>
        <a:bodyPr/>
        <a:lstStyle/>
        <a:p>
          <a:endParaRPr lang="en-IN"/>
        </a:p>
      </dgm:t>
    </dgm:pt>
    <dgm:pt modelId="{BEA4F218-D8F3-4071-8E66-16A3F5C536AA}" type="sibTrans" cxnId="{6802E080-E919-4591-9060-F04BB1AE2F00}">
      <dgm:prSet/>
      <dgm:spPr/>
      <dgm:t>
        <a:bodyPr/>
        <a:lstStyle/>
        <a:p>
          <a:endParaRPr lang="en-IN"/>
        </a:p>
      </dgm:t>
    </dgm:pt>
    <dgm:pt modelId="{2A770FF1-DFCF-4523-AC08-6E65E14C4DFD}">
      <dgm:prSet custT="1"/>
      <dgm:spPr/>
      <dgm:t>
        <a:bodyPr/>
        <a:lstStyle/>
        <a:p>
          <a:r>
            <a:rPr lang="en-US" sz="1200" dirty="0"/>
            <a:t>Gather all key documents including bank statements, interest certificates, receipts for deductions, Form 16, Form 26AS, investment proofs, etc. Reconcile information in AIS with other documents.</a:t>
          </a:r>
          <a:endParaRPr lang="en-IN" sz="1200" dirty="0"/>
        </a:p>
      </dgm:t>
    </dgm:pt>
    <dgm:pt modelId="{22C298F3-C107-45E3-82C3-3683F171D310}" type="parTrans" cxnId="{E86C61EE-87FB-4B39-A30B-D822A50F37D0}">
      <dgm:prSet/>
      <dgm:spPr/>
      <dgm:t>
        <a:bodyPr/>
        <a:lstStyle/>
        <a:p>
          <a:endParaRPr lang="en-IN"/>
        </a:p>
      </dgm:t>
    </dgm:pt>
    <dgm:pt modelId="{DD75617C-B312-4AED-BB2D-F66F347A6440}" type="sibTrans" cxnId="{E86C61EE-87FB-4B39-A30B-D822A50F37D0}">
      <dgm:prSet/>
      <dgm:spPr/>
      <dgm:t>
        <a:bodyPr/>
        <a:lstStyle/>
        <a:p>
          <a:endParaRPr lang="en-IN"/>
        </a:p>
      </dgm:t>
    </dgm:pt>
    <dgm:pt modelId="{CA98632B-4F9D-4F62-A95B-D8FBFCD14E7D}">
      <dgm:prSet custT="1"/>
      <dgm:spPr/>
      <dgm:t>
        <a:bodyPr/>
        <a:lstStyle/>
        <a:p>
          <a:r>
            <a:rPr lang="en-US" sz="1200" dirty="0"/>
            <a:t>Carefully select the tax regime. The new tax regime applies by default</a:t>
          </a:r>
          <a:r>
            <a:rPr lang="en-US" sz="900" dirty="0"/>
            <a:t>.</a:t>
          </a:r>
          <a:endParaRPr lang="en-IN" sz="900" dirty="0"/>
        </a:p>
      </dgm:t>
    </dgm:pt>
    <dgm:pt modelId="{BD66E228-E15A-4070-8F28-E0083C3F3FEE}" type="parTrans" cxnId="{BA2880B7-F99C-4555-8DFE-BF479D1B6850}">
      <dgm:prSet/>
      <dgm:spPr/>
      <dgm:t>
        <a:bodyPr/>
        <a:lstStyle/>
        <a:p>
          <a:endParaRPr lang="en-IN"/>
        </a:p>
      </dgm:t>
    </dgm:pt>
    <dgm:pt modelId="{B0DA0654-F33D-4B0B-A4DC-E08D2F47E03E}" type="sibTrans" cxnId="{BA2880B7-F99C-4555-8DFE-BF479D1B6850}">
      <dgm:prSet/>
      <dgm:spPr/>
      <dgm:t>
        <a:bodyPr/>
        <a:lstStyle/>
        <a:p>
          <a:endParaRPr lang="en-IN"/>
        </a:p>
      </dgm:t>
    </dgm:pt>
    <dgm:pt modelId="{7CBA4F36-BF4C-49FB-907D-9E495FC28A98}">
      <dgm:prSet custT="1"/>
      <dgm:spPr/>
      <dgm:t>
        <a:bodyPr/>
        <a:lstStyle/>
        <a:p>
          <a:r>
            <a:rPr lang="en-US" sz="1200" dirty="0"/>
            <a:t>Pre-validate the Bank account on Tax Portal to get refund.</a:t>
          </a:r>
          <a:endParaRPr lang="en-IN" sz="1200" dirty="0"/>
        </a:p>
      </dgm:t>
    </dgm:pt>
    <dgm:pt modelId="{C01C33DC-67B1-47EE-B8E4-5C9ED7A5A99B}" type="parTrans" cxnId="{EE27B877-BF0E-4419-AF80-8A7167EFC41E}">
      <dgm:prSet/>
      <dgm:spPr/>
      <dgm:t>
        <a:bodyPr/>
        <a:lstStyle/>
        <a:p>
          <a:endParaRPr lang="en-IN"/>
        </a:p>
      </dgm:t>
    </dgm:pt>
    <dgm:pt modelId="{10D1D42C-EC3D-4826-8CF6-615537FC01E2}" type="sibTrans" cxnId="{EE27B877-BF0E-4419-AF80-8A7167EFC41E}">
      <dgm:prSet/>
      <dgm:spPr/>
      <dgm:t>
        <a:bodyPr/>
        <a:lstStyle/>
        <a:p>
          <a:endParaRPr lang="en-IN"/>
        </a:p>
      </dgm:t>
    </dgm:pt>
    <dgm:pt modelId="{5B0338CE-53F4-4137-8E04-ECEB052F618F}">
      <dgm:prSet custT="1"/>
      <dgm:spPr/>
      <dgm:t>
        <a:bodyPr/>
        <a:lstStyle/>
        <a:p>
          <a:r>
            <a:rPr lang="en-US" sz="1200" dirty="0"/>
            <a:t>Carefully file and quote The other Forms wherever necessary. Form 67, 10E, 10 IEA, 10IA</a:t>
          </a:r>
          <a:endParaRPr lang="en-IN" sz="1200" dirty="0"/>
        </a:p>
      </dgm:t>
    </dgm:pt>
    <dgm:pt modelId="{E4158062-538E-4CCE-AA00-4E2EFFF8ED30}" type="parTrans" cxnId="{8F806DF7-F3DC-4EB4-8E40-96A1B6CBE8AB}">
      <dgm:prSet/>
      <dgm:spPr/>
      <dgm:t>
        <a:bodyPr/>
        <a:lstStyle/>
        <a:p>
          <a:endParaRPr lang="en-IN"/>
        </a:p>
      </dgm:t>
    </dgm:pt>
    <dgm:pt modelId="{244A8D23-FFD4-4AE5-833C-B10D0D91C4FF}" type="sibTrans" cxnId="{8F806DF7-F3DC-4EB4-8E40-96A1B6CBE8AB}">
      <dgm:prSet/>
      <dgm:spPr/>
      <dgm:t>
        <a:bodyPr/>
        <a:lstStyle/>
        <a:p>
          <a:endParaRPr lang="en-IN"/>
        </a:p>
      </dgm:t>
    </dgm:pt>
    <dgm:pt modelId="{96AB439B-50AD-4908-88A2-A27C42D19C91}">
      <dgm:prSet custT="1"/>
      <dgm:spPr/>
      <dgm:t>
        <a:bodyPr/>
        <a:lstStyle/>
        <a:p>
          <a:r>
            <a:rPr lang="en-US" sz="1200" dirty="0"/>
            <a:t>Ensure Aadhar – Pan linking</a:t>
          </a:r>
          <a:endParaRPr lang="en-IN" sz="1200" dirty="0"/>
        </a:p>
      </dgm:t>
    </dgm:pt>
    <dgm:pt modelId="{53C4D8EA-A609-45C7-9388-03C1B1DDE66E}" type="parTrans" cxnId="{E2690BD3-C559-4437-A70E-9F61F3F30852}">
      <dgm:prSet/>
      <dgm:spPr/>
      <dgm:t>
        <a:bodyPr/>
        <a:lstStyle/>
        <a:p>
          <a:endParaRPr lang="en-IN"/>
        </a:p>
      </dgm:t>
    </dgm:pt>
    <dgm:pt modelId="{4E553CC1-AB49-45CA-9118-A74511B75261}" type="sibTrans" cxnId="{E2690BD3-C559-4437-A70E-9F61F3F30852}">
      <dgm:prSet/>
      <dgm:spPr/>
      <dgm:t>
        <a:bodyPr/>
        <a:lstStyle/>
        <a:p>
          <a:endParaRPr lang="en-IN"/>
        </a:p>
      </dgm:t>
    </dgm:pt>
    <dgm:pt modelId="{C03735DC-B440-4D30-B762-722A1F0B3BD2}">
      <dgm:prSet custT="1"/>
      <dgm:spPr/>
      <dgm:t>
        <a:bodyPr/>
        <a:lstStyle/>
        <a:p>
          <a:r>
            <a:rPr lang="en-US" sz="1200" dirty="0"/>
            <a:t>Provide feedback on Insight portal related to invalid entries in AIS/TIS</a:t>
          </a:r>
          <a:endParaRPr lang="en-IN" sz="1200" dirty="0"/>
        </a:p>
      </dgm:t>
    </dgm:pt>
    <dgm:pt modelId="{82C5598B-8D18-4C29-A66D-9F2627B4871D}" type="parTrans" cxnId="{7CDC2AD5-8C78-4D52-B14C-630B56F47ACC}">
      <dgm:prSet/>
      <dgm:spPr/>
      <dgm:t>
        <a:bodyPr/>
        <a:lstStyle/>
        <a:p>
          <a:endParaRPr lang="en-IN"/>
        </a:p>
      </dgm:t>
    </dgm:pt>
    <dgm:pt modelId="{FC08EE8E-D337-43FA-877B-3285DA841314}" type="sibTrans" cxnId="{7CDC2AD5-8C78-4D52-B14C-630B56F47ACC}">
      <dgm:prSet/>
      <dgm:spPr/>
      <dgm:t>
        <a:bodyPr/>
        <a:lstStyle/>
        <a:p>
          <a:endParaRPr lang="en-IN"/>
        </a:p>
      </dgm:t>
    </dgm:pt>
    <dgm:pt modelId="{3CC9F5F5-8516-45D6-B56F-EBC454A6A213}">
      <dgm:prSet custT="1"/>
      <dgm:spPr/>
      <dgm:t>
        <a:bodyPr/>
        <a:lstStyle/>
        <a:p>
          <a:r>
            <a:rPr lang="en-US" sz="1200" dirty="0"/>
            <a:t>Check for any self assessment tax paid in the relevant AIS/ TIS forms</a:t>
          </a:r>
          <a:endParaRPr lang="en-IN" sz="1200" dirty="0"/>
        </a:p>
      </dgm:t>
    </dgm:pt>
    <dgm:pt modelId="{3AF20FE1-EE58-41DC-A990-20CA5DE6A18F}" type="parTrans" cxnId="{81131E1C-D946-4565-948E-B63AE64CB098}">
      <dgm:prSet/>
      <dgm:spPr/>
      <dgm:t>
        <a:bodyPr/>
        <a:lstStyle/>
        <a:p>
          <a:endParaRPr lang="en-IN"/>
        </a:p>
      </dgm:t>
    </dgm:pt>
    <dgm:pt modelId="{EBA3FE6E-CD6F-4F02-83B3-21962E7F5D96}" type="sibTrans" cxnId="{81131E1C-D946-4565-948E-B63AE64CB098}">
      <dgm:prSet/>
      <dgm:spPr/>
      <dgm:t>
        <a:bodyPr/>
        <a:lstStyle/>
        <a:p>
          <a:endParaRPr lang="en-IN"/>
        </a:p>
      </dgm:t>
    </dgm:pt>
    <dgm:pt modelId="{14DF56AD-7DD2-4380-A465-4B80AACE6681}">
      <dgm:prSet/>
      <dgm:spPr/>
      <dgm:t>
        <a:bodyPr/>
        <a:lstStyle/>
        <a:p>
          <a:r>
            <a:rPr lang="en-IN" dirty="0"/>
            <a:t>Specific Reporting</a:t>
          </a:r>
        </a:p>
      </dgm:t>
    </dgm:pt>
    <dgm:pt modelId="{E7A99635-8F29-4691-9D94-3BB86A4CEB51}" type="parTrans" cxnId="{AEAA7468-1A98-428A-A614-5CA0E4423C06}">
      <dgm:prSet/>
      <dgm:spPr/>
      <dgm:t>
        <a:bodyPr/>
        <a:lstStyle/>
        <a:p>
          <a:endParaRPr lang="en-IN"/>
        </a:p>
      </dgm:t>
    </dgm:pt>
    <dgm:pt modelId="{6FE6DA37-365D-4141-BFB4-256F68C5B9D8}" type="sibTrans" cxnId="{AEAA7468-1A98-428A-A614-5CA0E4423C06}">
      <dgm:prSet/>
      <dgm:spPr/>
      <dgm:t>
        <a:bodyPr/>
        <a:lstStyle/>
        <a:p>
          <a:endParaRPr lang="en-IN"/>
        </a:p>
      </dgm:t>
    </dgm:pt>
    <dgm:pt modelId="{6C335329-AD0E-4904-B319-645F01375875}">
      <dgm:prSet custT="1"/>
      <dgm:spPr/>
      <dgm:t>
        <a:bodyPr/>
        <a:lstStyle/>
        <a:p>
          <a:r>
            <a:rPr lang="en-US" sz="1200" dirty="0"/>
            <a:t>Carefully report the Specific reporting sections – Passthrough Income, Foreign Assets, Buyback of Shares, </a:t>
          </a:r>
          <a:r>
            <a:rPr lang="en-US" sz="1200" dirty="0" err="1"/>
            <a:t>etc</a:t>
          </a:r>
          <a:endParaRPr lang="en-IN" sz="1200" dirty="0"/>
        </a:p>
      </dgm:t>
    </dgm:pt>
    <dgm:pt modelId="{D2852921-0AAB-4CE5-BD0D-199F521B1322}" type="parTrans" cxnId="{2DFBA1E6-A625-4E5C-B0FC-05F91A9734B7}">
      <dgm:prSet/>
      <dgm:spPr/>
      <dgm:t>
        <a:bodyPr/>
        <a:lstStyle/>
        <a:p>
          <a:endParaRPr lang="en-IN"/>
        </a:p>
      </dgm:t>
    </dgm:pt>
    <dgm:pt modelId="{992AC41A-066A-449C-8630-13B0A16D9424}" type="sibTrans" cxnId="{2DFBA1E6-A625-4E5C-B0FC-05F91A9734B7}">
      <dgm:prSet/>
      <dgm:spPr/>
      <dgm:t>
        <a:bodyPr/>
        <a:lstStyle/>
        <a:p>
          <a:endParaRPr lang="en-IN"/>
        </a:p>
      </dgm:t>
    </dgm:pt>
    <dgm:pt modelId="{49D49E6D-56AE-4202-A6F5-357EF6C85A99}">
      <dgm:prSet/>
      <dgm:spPr/>
      <dgm:t>
        <a:bodyPr/>
        <a:lstStyle/>
        <a:p>
          <a:r>
            <a:rPr lang="en-US" dirty="0"/>
            <a:t>Report income under the correct head</a:t>
          </a:r>
          <a:endParaRPr lang="en-IN" dirty="0"/>
        </a:p>
      </dgm:t>
    </dgm:pt>
    <dgm:pt modelId="{E72181DF-50A4-4BD2-9C00-1BD45288BA18}" type="parTrans" cxnId="{0350DE9F-7604-48F1-9360-E3C5B46F6555}">
      <dgm:prSet/>
      <dgm:spPr/>
      <dgm:t>
        <a:bodyPr/>
        <a:lstStyle/>
        <a:p>
          <a:endParaRPr lang="en-IN"/>
        </a:p>
      </dgm:t>
    </dgm:pt>
    <dgm:pt modelId="{91A1A328-D16C-4915-8E7C-32297C93B228}" type="sibTrans" cxnId="{0350DE9F-7604-48F1-9360-E3C5B46F6555}">
      <dgm:prSet/>
      <dgm:spPr/>
      <dgm:t>
        <a:bodyPr/>
        <a:lstStyle/>
        <a:p>
          <a:endParaRPr lang="en-IN"/>
        </a:p>
      </dgm:t>
    </dgm:pt>
    <dgm:pt modelId="{EE09641F-FD39-44FA-B103-AA786B3B512F}">
      <dgm:prSet custT="1"/>
      <dgm:spPr/>
      <dgm:t>
        <a:bodyPr/>
        <a:lstStyle/>
        <a:p>
          <a:r>
            <a:rPr lang="en-US" sz="1200" dirty="0"/>
            <a:t>Report income under the correct head – Ex. Receipts under 194J should not be reported as Other Income</a:t>
          </a:r>
          <a:endParaRPr lang="en-IN" sz="1200" dirty="0"/>
        </a:p>
      </dgm:t>
    </dgm:pt>
    <dgm:pt modelId="{87033F63-897B-4FA3-A04B-E993AFFD3BD8}" type="parTrans" cxnId="{FDC78048-BB19-4738-AFD2-9E27FA110C88}">
      <dgm:prSet/>
      <dgm:spPr/>
      <dgm:t>
        <a:bodyPr/>
        <a:lstStyle/>
        <a:p>
          <a:endParaRPr lang="en-IN"/>
        </a:p>
      </dgm:t>
    </dgm:pt>
    <dgm:pt modelId="{93EA8ADF-9665-41E5-8264-D9700005F1EF}" type="sibTrans" cxnId="{FDC78048-BB19-4738-AFD2-9E27FA110C88}">
      <dgm:prSet/>
      <dgm:spPr/>
      <dgm:t>
        <a:bodyPr/>
        <a:lstStyle/>
        <a:p>
          <a:endParaRPr lang="en-IN"/>
        </a:p>
      </dgm:t>
    </dgm:pt>
    <dgm:pt modelId="{FE40BB4E-2AB7-4A0B-BBC7-28A22386E662}">
      <dgm:prSet/>
      <dgm:spPr/>
      <dgm:t>
        <a:bodyPr/>
        <a:lstStyle/>
        <a:p>
          <a:r>
            <a:rPr lang="en-IN" dirty="0"/>
            <a:t>Timely E-verification</a:t>
          </a:r>
        </a:p>
      </dgm:t>
    </dgm:pt>
    <dgm:pt modelId="{357E1C1D-B39D-4558-B117-98F7ECE2191C}" type="parTrans" cxnId="{CB428CF2-A58B-4105-BED9-DB18A20FAD41}">
      <dgm:prSet/>
      <dgm:spPr/>
      <dgm:t>
        <a:bodyPr/>
        <a:lstStyle/>
        <a:p>
          <a:endParaRPr lang="en-IN"/>
        </a:p>
      </dgm:t>
    </dgm:pt>
    <dgm:pt modelId="{85AF5B27-6365-428A-9561-4BAFC7DC93B3}" type="sibTrans" cxnId="{CB428CF2-A58B-4105-BED9-DB18A20FAD41}">
      <dgm:prSet/>
      <dgm:spPr/>
      <dgm:t>
        <a:bodyPr/>
        <a:lstStyle/>
        <a:p>
          <a:endParaRPr lang="en-IN"/>
        </a:p>
      </dgm:t>
    </dgm:pt>
    <dgm:pt modelId="{602A7B4B-A3E1-45DB-B01E-A9CAE77B4076}">
      <dgm:prSet custT="1"/>
      <dgm:spPr/>
      <dgm:t>
        <a:bodyPr/>
        <a:lstStyle/>
        <a:p>
          <a:r>
            <a:rPr lang="en-US" sz="1200" dirty="0"/>
            <a:t>After filing, </a:t>
          </a:r>
          <a:r>
            <a:rPr lang="en-US" sz="1200" dirty="0" err="1"/>
            <a:t>e-verify</a:t>
          </a:r>
          <a:r>
            <a:rPr lang="en-US" sz="1200" dirty="0"/>
            <a:t> your return is a must. If not </a:t>
          </a:r>
          <a:r>
            <a:rPr lang="en-US" sz="1200" dirty="0" err="1"/>
            <a:t>everified</a:t>
          </a:r>
          <a:r>
            <a:rPr lang="en-US" sz="1200" dirty="0"/>
            <a:t> within 30 days of filing, the return is treated an invalid.</a:t>
          </a:r>
          <a:endParaRPr lang="en-IN" sz="1200" dirty="0"/>
        </a:p>
      </dgm:t>
    </dgm:pt>
    <dgm:pt modelId="{43780700-0712-4123-A3AB-9AD6B9857B9A}" type="parTrans" cxnId="{67679546-F2F7-4F05-9448-CDEAFFA8BAF1}">
      <dgm:prSet/>
      <dgm:spPr/>
    </dgm:pt>
    <dgm:pt modelId="{13AC004F-CC67-4BEB-935B-329712E8D4CC}" type="sibTrans" cxnId="{67679546-F2F7-4F05-9448-CDEAFFA8BAF1}">
      <dgm:prSet/>
      <dgm:spPr/>
    </dgm:pt>
    <dgm:pt modelId="{1F991274-D639-49B5-B414-12F3A8411CC1}" type="pres">
      <dgm:prSet presAssocID="{4A1A0D74-9E01-4558-B800-CA02015D7735}" presName="Name0" presStyleCnt="0">
        <dgm:presLayoutVars>
          <dgm:dir/>
          <dgm:animLvl val="lvl"/>
          <dgm:resizeHandles val="exact"/>
        </dgm:presLayoutVars>
      </dgm:prSet>
      <dgm:spPr/>
    </dgm:pt>
    <dgm:pt modelId="{6ABF24B5-B69C-4E4F-8714-04F392501800}" type="pres">
      <dgm:prSet presAssocID="{996F3D8B-878F-4F96-9B90-ED8FA26C4937}" presName="linNode" presStyleCnt="0"/>
      <dgm:spPr/>
    </dgm:pt>
    <dgm:pt modelId="{D56F21C6-20E2-423F-AFE3-7D36A923F575}" type="pres">
      <dgm:prSet presAssocID="{996F3D8B-878F-4F96-9B90-ED8FA26C4937}" presName="parentText" presStyleLbl="node1" presStyleIdx="0" presStyleCnt="9">
        <dgm:presLayoutVars>
          <dgm:chMax val="1"/>
          <dgm:bulletEnabled val="1"/>
        </dgm:presLayoutVars>
      </dgm:prSet>
      <dgm:spPr/>
    </dgm:pt>
    <dgm:pt modelId="{2459B6C7-807F-4B72-BCD4-D0FE8416235A}" type="pres">
      <dgm:prSet presAssocID="{996F3D8B-878F-4F96-9B90-ED8FA26C4937}" presName="descendantText" presStyleLbl="alignAccFollowNode1" presStyleIdx="0" presStyleCnt="9">
        <dgm:presLayoutVars>
          <dgm:bulletEnabled val="1"/>
        </dgm:presLayoutVars>
      </dgm:prSet>
      <dgm:spPr/>
    </dgm:pt>
    <dgm:pt modelId="{57F32318-F7DE-47A7-92E6-7D150095C259}" type="pres">
      <dgm:prSet presAssocID="{7887D43A-345B-41C9-9D5A-709770463D71}" presName="sp" presStyleCnt="0"/>
      <dgm:spPr/>
    </dgm:pt>
    <dgm:pt modelId="{B4D2F87C-6D3A-4073-BD3A-4A74659522F1}" type="pres">
      <dgm:prSet presAssocID="{D2A2526A-2FB3-48B7-9F51-7A39839D313E}" presName="linNode" presStyleCnt="0"/>
      <dgm:spPr/>
    </dgm:pt>
    <dgm:pt modelId="{C7A8BDFF-DBD0-4D37-853F-191979F5CB6A}" type="pres">
      <dgm:prSet presAssocID="{D2A2526A-2FB3-48B7-9F51-7A39839D313E}" presName="parentText" presStyleLbl="node1" presStyleIdx="1" presStyleCnt="9">
        <dgm:presLayoutVars>
          <dgm:chMax val="1"/>
          <dgm:bulletEnabled val="1"/>
        </dgm:presLayoutVars>
      </dgm:prSet>
      <dgm:spPr/>
    </dgm:pt>
    <dgm:pt modelId="{30AE826D-5A24-4499-9182-7A19B80AA653}" type="pres">
      <dgm:prSet presAssocID="{D2A2526A-2FB3-48B7-9F51-7A39839D313E}" presName="descendantText" presStyleLbl="alignAccFollowNode1" presStyleIdx="1" presStyleCnt="9">
        <dgm:presLayoutVars>
          <dgm:bulletEnabled val="1"/>
        </dgm:presLayoutVars>
      </dgm:prSet>
      <dgm:spPr/>
    </dgm:pt>
    <dgm:pt modelId="{177887C2-A4B4-4843-84EF-09C641571AF9}" type="pres">
      <dgm:prSet presAssocID="{CD1AD24A-49DF-43E2-9FA7-E6D9A5971A29}" presName="sp" presStyleCnt="0"/>
      <dgm:spPr/>
    </dgm:pt>
    <dgm:pt modelId="{836296F8-3FCE-48AF-BE9D-CFD851A5F3E2}" type="pres">
      <dgm:prSet presAssocID="{91B8EE7F-695A-47C2-B640-ADF8174B1B15}" presName="linNode" presStyleCnt="0"/>
      <dgm:spPr/>
    </dgm:pt>
    <dgm:pt modelId="{D4E2DEC8-F4FB-481E-A9AD-E502563420E7}" type="pres">
      <dgm:prSet presAssocID="{91B8EE7F-695A-47C2-B640-ADF8174B1B15}" presName="parentText" presStyleLbl="node1" presStyleIdx="2" presStyleCnt="9">
        <dgm:presLayoutVars>
          <dgm:chMax val="1"/>
          <dgm:bulletEnabled val="1"/>
        </dgm:presLayoutVars>
      </dgm:prSet>
      <dgm:spPr/>
    </dgm:pt>
    <dgm:pt modelId="{D49BD3B5-80F3-4018-A4AB-302B29C2DDEA}" type="pres">
      <dgm:prSet presAssocID="{91B8EE7F-695A-47C2-B640-ADF8174B1B15}" presName="descendantText" presStyleLbl="alignAccFollowNode1" presStyleIdx="2" presStyleCnt="9">
        <dgm:presLayoutVars>
          <dgm:bulletEnabled val="1"/>
        </dgm:presLayoutVars>
      </dgm:prSet>
      <dgm:spPr/>
    </dgm:pt>
    <dgm:pt modelId="{2342DB1E-A977-44DD-83B0-DDAFC4DF2A2A}" type="pres">
      <dgm:prSet presAssocID="{05EE4B23-47DC-4AD7-9CCF-EF71C0C6E768}" presName="sp" presStyleCnt="0"/>
      <dgm:spPr/>
    </dgm:pt>
    <dgm:pt modelId="{E2C2A18E-60F5-4F2F-85BD-5E5690D54C2F}" type="pres">
      <dgm:prSet presAssocID="{2D90A403-608E-489B-ADF6-C53DA38137CA}" presName="linNode" presStyleCnt="0"/>
      <dgm:spPr/>
    </dgm:pt>
    <dgm:pt modelId="{888CFF86-348E-424C-B566-068D33DD6F42}" type="pres">
      <dgm:prSet presAssocID="{2D90A403-608E-489B-ADF6-C53DA38137CA}" presName="parentText" presStyleLbl="node1" presStyleIdx="3" presStyleCnt="9">
        <dgm:presLayoutVars>
          <dgm:chMax val="1"/>
          <dgm:bulletEnabled val="1"/>
        </dgm:presLayoutVars>
      </dgm:prSet>
      <dgm:spPr/>
    </dgm:pt>
    <dgm:pt modelId="{58CA8A78-4CD0-4DA2-B426-4859C748D082}" type="pres">
      <dgm:prSet presAssocID="{2D90A403-608E-489B-ADF6-C53DA38137CA}" presName="descendantText" presStyleLbl="alignAccFollowNode1" presStyleIdx="3" presStyleCnt="9">
        <dgm:presLayoutVars>
          <dgm:bulletEnabled val="1"/>
        </dgm:presLayoutVars>
      </dgm:prSet>
      <dgm:spPr/>
    </dgm:pt>
    <dgm:pt modelId="{F7A76368-1657-4226-81A1-96B7447850BD}" type="pres">
      <dgm:prSet presAssocID="{6228DAE2-8156-4995-AB66-250A0A293027}" presName="sp" presStyleCnt="0"/>
      <dgm:spPr/>
    </dgm:pt>
    <dgm:pt modelId="{84E8E315-CAF3-4EEC-8C61-25D15AAA8B7D}" type="pres">
      <dgm:prSet presAssocID="{14DF56AD-7DD2-4380-A465-4B80AACE6681}" presName="linNode" presStyleCnt="0"/>
      <dgm:spPr/>
    </dgm:pt>
    <dgm:pt modelId="{5E97633B-8B72-41C8-88C7-4FB4D8EE97BE}" type="pres">
      <dgm:prSet presAssocID="{14DF56AD-7DD2-4380-A465-4B80AACE6681}" presName="parentText" presStyleLbl="node1" presStyleIdx="4" presStyleCnt="9">
        <dgm:presLayoutVars>
          <dgm:chMax val="1"/>
          <dgm:bulletEnabled val="1"/>
        </dgm:presLayoutVars>
      </dgm:prSet>
      <dgm:spPr/>
    </dgm:pt>
    <dgm:pt modelId="{5437592E-21B9-4729-9A52-74EC2B6DD0AC}" type="pres">
      <dgm:prSet presAssocID="{14DF56AD-7DD2-4380-A465-4B80AACE6681}" presName="descendantText" presStyleLbl="alignAccFollowNode1" presStyleIdx="4" presStyleCnt="9">
        <dgm:presLayoutVars>
          <dgm:bulletEnabled val="1"/>
        </dgm:presLayoutVars>
      </dgm:prSet>
      <dgm:spPr/>
    </dgm:pt>
    <dgm:pt modelId="{7DCBA1BC-2ED7-4849-A7C6-62044D84C7F7}" type="pres">
      <dgm:prSet presAssocID="{6FE6DA37-365D-4141-BFB4-256F68C5B9D8}" presName="sp" presStyleCnt="0"/>
      <dgm:spPr/>
    </dgm:pt>
    <dgm:pt modelId="{2656A861-4789-48CC-BBCC-17231BE68B35}" type="pres">
      <dgm:prSet presAssocID="{49D49E6D-56AE-4202-A6F5-357EF6C85A99}" presName="linNode" presStyleCnt="0"/>
      <dgm:spPr/>
    </dgm:pt>
    <dgm:pt modelId="{A626E7C3-F82C-40E8-BA74-E9B7AE0A9163}" type="pres">
      <dgm:prSet presAssocID="{49D49E6D-56AE-4202-A6F5-357EF6C85A99}" presName="parentText" presStyleLbl="node1" presStyleIdx="5" presStyleCnt="9">
        <dgm:presLayoutVars>
          <dgm:chMax val="1"/>
          <dgm:bulletEnabled val="1"/>
        </dgm:presLayoutVars>
      </dgm:prSet>
      <dgm:spPr/>
    </dgm:pt>
    <dgm:pt modelId="{4773DCDE-539A-40FF-A603-035B1CC9EE94}" type="pres">
      <dgm:prSet presAssocID="{49D49E6D-56AE-4202-A6F5-357EF6C85A99}" presName="descendantText" presStyleLbl="alignAccFollowNode1" presStyleIdx="5" presStyleCnt="9">
        <dgm:presLayoutVars>
          <dgm:bulletEnabled val="1"/>
        </dgm:presLayoutVars>
      </dgm:prSet>
      <dgm:spPr/>
    </dgm:pt>
    <dgm:pt modelId="{8B29F2DE-7343-4159-A001-FC1DDCB25655}" type="pres">
      <dgm:prSet presAssocID="{91A1A328-D16C-4915-8E7C-32297C93B228}" presName="sp" presStyleCnt="0"/>
      <dgm:spPr/>
    </dgm:pt>
    <dgm:pt modelId="{7EC1CB84-12B1-46E9-AB54-6E68FDF6DFB2}" type="pres">
      <dgm:prSet presAssocID="{72D2C04E-2FD0-48AF-80B5-31661CCA97C0}" presName="linNode" presStyleCnt="0"/>
      <dgm:spPr/>
    </dgm:pt>
    <dgm:pt modelId="{31235642-A4C9-46AA-AD4A-65228EBDB442}" type="pres">
      <dgm:prSet presAssocID="{72D2C04E-2FD0-48AF-80B5-31661CCA97C0}" presName="parentText" presStyleLbl="node1" presStyleIdx="6" presStyleCnt="9">
        <dgm:presLayoutVars>
          <dgm:chMax val="1"/>
          <dgm:bulletEnabled val="1"/>
        </dgm:presLayoutVars>
      </dgm:prSet>
      <dgm:spPr/>
    </dgm:pt>
    <dgm:pt modelId="{38ED0737-BE7B-4043-A0A7-052625A3A9B3}" type="pres">
      <dgm:prSet presAssocID="{72D2C04E-2FD0-48AF-80B5-31661CCA97C0}" presName="descendantText" presStyleLbl="alignAccFollowNode1" presStyleIdx="6" presStyleCnt="9">
        <dgm:presLayoutVars>
          <dgm:bulletEnabled val="1"/>
        </dgm:presLayoutVars>
      </dgm:prSet>
      <dgm:spPr/>
    </dgm:pt>
    <dgm:pt modelId="{7D1A18CA-2EFF-4596-86F1-A8130DE87073}" type="pres">
      <dgm:prSet presAssocID="{E537654F-494F-4E88-BA6E-6BC56F676BFB}" presName="sp" presStyleCnt="0"/>
      <dgm:spPr/>
    </dgm:pt>
    <dgm:pt modelId="{78240803-52CD-48AF-ADEA-52D056D46BD5}" type="pres">
      <dgm:prSet presAssocID="{34B69A85-4F73-4C69-95C1-1E726FA261FF}" presName="linNode" presStyleCnt="0"/>
      <dgm:spPr/>
    </dgm:pt>
    <dgm:pt modelId="{E8642D38-74C3-4FFD-AC7C-0E00D8269358}" type="pres">
      <dgm:prSet presAssocID="{34B69A85-4F73-4C69-95C1-1E726FA261FF}" presName="parentText" presStyleLbl="node1" presStyleIdx="7" presStyleCnt="9">
        <dgm:presLayoutVars>
          <dgm:chMax val="1"/>
          <dgm:bulletEnabled val="1"/>
        </dgm:presLayoutVars>
      </dgm:prSet>
      <dgm:spPr/>
    </dgm:pt>
    <dgm:pt modelId="{A1E2125A-EC84-48DA-BB1C-489D1B743848}" type="pres">
      <dgm:prSet presAssocID="{34B69A85-4F73-4C69-95C1-1E726FA261FF}" presName="descendantText" presStyleLbl="alignAccFollowNode1" presStyleIdx="7" presStyleCnt="9">
        <dgm:presLayoutVars>
          <dgm:bulletEnabled val="1"/>
        </dgm:presLayoutVars>
      </dgm:prSet>
      <dgm:spPr/>
    </dgm:pt>
    <dgm:pt modelId="{2574CCE0-A23B-4082-8BEB-7184A5F0462E}" type="pres">
      <dgm:prSet presAssocID="{66CF82BA-ED43-406B-8F57-BA510AFC8DEF}" presName="sp" presStyleCnt="0"/>
      <dgm:spPr/>
    </dgm:pt>
    <dgm:pt modelId="{E50FDF0D-0E40-49D6-A899-A799AA94B04F}" type="pres">
      <dgm:prSet presAssocID="{FE40BB4E-2AB7-4A0B-BBC7-28A22386E662}" presName="linNode" presStyleCnt="0"/>
      <dgm:spPr/>
    </dgm:pt>
    <dgm:pt modelId="{9AFCDC93-9374-478B-B984-FF3E8A17C3E9}" type="pres">
      <dgm:prSet presAssocID="{FE40BB4E-2AB7-4A0B-BBC7-28A22386E662}" presName="parentText" presStyleLbl="node1" presStyleIdx="8" presStyleCnt="9">
        <dgm:presLayoutVars>
          <dgm:chMax val="1"/>
          <dgm:bulletEnabled val="1"/>
        </dgm:presLayoutVars>
      </dgm:prSet>
      <dgm:spPr/>
    </dgm:pt>
    <dgm:pt modelId="{E774CA89-0C53-459D-9616-F39D46B33027}" type="pres">
      <dgm:prSet presAssocID="{FE40BB4E-2AB7-4A0B-BBC7-28A22386E662}" presName="descendantText" presStyleLbl="alignAccFollowNode1" presStyleIdx="8" presStyleCnt="9">
        <dgm:presLayoutVars>
          <dgm:bulletEnabled val="1"/>
        </dgm:presLayoutVars>
      </dgm:prSet>
      <dgm:spPr/>
    </dgm:pt>
  </dgm:ptLst>
  <dgm:cxnLst>
    <dgm:cxn modelId="{09597302-2490-4051-AFD3-29D6078E2283}" type="presOf" srcId="{CA98632B-4F9D-4F62-A95B-D8FBFCD14E7D}" destId="{2459B6C7-807F-4B72-BCD4-D0FE8416235A}" srcOrd="0" destOrd="1" presId="urn:microsoft.com/office/officeart/2005/8/layout/vList5"/>
    <dgm:cxn modelId="{A1C0970F-2EAE-47CE-867A-FD7E03A717F1}" type="presOf" srcId="{9494771C-1642-4277-B9E2-AC300C953F6A}" destId="{D49BD3B5-80F3-4018-A4AB-302B29C2DDEA}" srcOrd="0" destOrd="0" presId="urn:microsoft.com/office/officeart/2005/8/layout/vList5"/>
    <dgm:cxn modelId="{E3403710-121F-46B5-9AD2-648A1B2D3EEC}" type="presOf" srcId="{C03735DC-B440-4D30-B762-722A1F0B3BD2}" destId="{D49BD3B5-80F3-4018-A4AB-302B29C2DDEA}" srcOrd="0" destOrd="2" presId="urn:microsoft.com/office/officeart/2005/8/layout/vList5"/>
    <dgm:cxn modelId="{81131E1C-D946-4565-948E-B63AE64CB098}" srcId="{91B8EE7F-695A-47C2-B640-ADF8174B1B15}" destId="{3CC9F5F5-8516-45D6-B56F-EBC454A6A213}" srcOrd="1" destOrd="0" parTransId="{3AF20FE1-EE58-41DC-A990-20CA5DE6A18F}" sibTransId="{EBA3FE6E-CD6F-4F02-83B3-21962E7F5D96}"/>
    <dgm:cxn modelId="{3BE3E01D-A9D7-49B4-AEDE-F965BC521B44}" srcId="{4A1A0D74-9E01-4558-B800-CA02015D7735}" destId="{72D2C04E-2FD0-48AF-80B5-31661CCA97C0}" srcOrd="6" destOrd="0" parTransId="{86274B26-F10C-493B-9FA9-E67614ACDAC9}" sibTransId="{E537654F-494F-4E88-BA6E-6BC56F676BFB}"/>
    <dgm:cxn modelId="{E3F89420-7E37-45FD-AAAB-36C0EA1DA845}" type="presOf" srcId="{B8272D81-0570-41D3-B178-0CE00709073A}" destId="{30AE826D-5A24-4499-9182-7A19B80AA653}" srcOrd="0" destOrd="0" presId="urn:microsoft.com/office/officeart/2005/8/layout/vList5"/>
    <dgm:cxn modelId="{AC24BC2B-7C7C-4361-87DE-73CC226B1E60}" srcId="{996F3D8B-878F-4F96-9B90-ED8FA26C4937}" destId="{4C7BA830-9FC1-4F07-ABBA-D273AEBD87E2}" srcOrd="0" destOrd="0" parTransId="{CB175FA9-3E4C-4725-B560-CD35A318997A}" sibTransId="{D2B3DCE2-F743-49E3-865C-045F07EA21A0}"/>
    <dgm:cxn modelId="{E03E075B-EA29-4903-A5A1-297EF8627472}" type="presOf" srcId="{2D90A403-608E-489B-ADF6-C53DA38137CA}" destId="{888CFF86-348E-424C-B566-068D33DD6F42}" srcOrd="0" destOrd="0" presId="urn:microsoft.com/office/officeart/2005/8/layout/vList5"/>
    <dgm:cxn modelId="{31A8ED5C-E50C-4466-8FD6-0EF9DC923B28}" type="presOf" srcId="{14DF56AD-7DD2-4380-A465-4B80AACE6681}" destId="{5E97633B-8B72-41C8-88C7-4FB4D8EE97BE}" srcOrd="0" destOrd="0" presId="urn:microsoft.com/office/officeart/2005/8/layout/vList5"/>
    <dgm:cxn modelId="{8E109A5F-4ADD-4A94-BF4E-469671E6E898}" type="presOf" srcId="{2A770FF1-DFCF-4523-AC08-6E65E14C4DFD}" destId="{58CA8A78-4CD0-4DA2-B426-4859C748D082}" srcOrd="0" destOrd="0" presId="urn:microsoft.com/office/officeart/2005/8/layout/vList5"/>
    <dgm:cxn modelId="{FF3B4361-B0A9-43A9-BA86-4B16A88454F8}" srcId="{D2A2526A-2FB3-48B7-9F51-7A39839D313E}" destId="{B8272D81-0570-41D3-B178-0CE00709073A}" srcOrd="0" destOrd="0" parTransId="{857E8B28-7BC1-42F1-9DB4-7375B2B597C5}" sibTransId="{AEC159C2-C563-44FC-9439-801CB94AE424}"/>
    <dgm:cxn modelId="{8DDF5663-F1BF-456F-952B-68C9CB543578}" type="presOf" srcId="{6C335329-AD0E-4904-B319-645F01375875}" destId="{5437592E-21B9-4729-9A52-74EC2B6DD0AC}" srcOrd="0" destOrd="0" presId="urn:microsoft.com/office/officeart/2005/8/layout/vList5"/>
    <dgm:cxn modelId="{D51B9345-A89F-40B1-BAD9-706574F6B756}" srcId="{4A1A0D74-9E01-4558-B800-CA02015D7735}" destId="{996F3D8B-878F-4F96-9B90-ED8FA26C4937}" srcOrd="0" destOrd="0" parTransId="{B9B5731F-8D3C-4AD2-B0F1-0ACB5F9391A2}" sibTransId="{7887D43A-345B-41C9-9D5A-709770463D71}"/>
    <dgm:cxn modelId="{67679546-F2F7-4F05-9448-CDEAFFA8BAF1}" srcId="{FE40BB4E-2AB7-4A0B-BBC7-28A22386E662}" destId="{602A7B4B-A3E1-45DB-B01E-A9CAE77B4076}" srcOrd="0" destOrd="0" parTransId="{43780700-0712-4123-A3AB-9AD6B9857B9A}" sibTransId="{13AC004F-CC67-4BEB-935B-329712E8D4CC}"/>
    <dgm:cxn modelId="{AEAA7468-1A98-428A-A614-5CA0E4423C06}" srcId="{4A1A0D74-9E01-4558-B800-CA02015D7735}" destId="{14DF56AD-7DD2-4380-A465-4B80AACE6681}" srcOrd="4" destOrd="0" parTransId="{E7A99635-8F29-4691-9D94-3BB86A4CEB51}" sibTransId="{6FE6DA37-365D-4141-BFB4-256F68C5B9D8}"/>
    <dgm:cxn modelId="{FDC78048-BB19-4738-AFD2-9E27FA110C88}" srcId="{49D49E6D-56AE-4202-A6F5-357EF6C85A99}" destId="{EE09641F-FD39-44FA-B103-AA786B3B512F}" srcOrd="0" destOrd="0" parTransId="{87033F63-897B-4FA3-A04B-E993AFFD3BD8}" sibTransId="{93EA8ADF-9665-41E5-8264-D9700005F1EF}"/>
    <dgm:cxn modelId="{38E8474B-6C8C-403C-AFD8-8BC26F8EBE01}" type="presOf" srcId="{EE09641F-FD39-44FA-B103-AA786B3B512F}" destId="{4773DCDE-539A-40FF-A603-035B1CC9EE94}" srcOrd="0" destOrd="0" presId="urn:microsoft.com/office/officeart/2005/8/layout/vList5"/>
    <dgm:cxn modelId="{C0D73E6F-D9A9-4E3B-A08C-17734E0961B3}" type="presOf" srcId="{996F3D8B-878F-4F96-9B90-ED8FA26C4937}" destId="{D56F21C6-20E2-423F-AFE3-7D36A923F575}" srcOrd="0" destOrd="0" presId="urn:microsoft.com/office/officeart/2005/8/layout/vList5"/>
    <dgm:cxn modelId="{20159052-E2DC-4368-9F9C-47EE992159C9}" type="presOf" srcId="{4C7BA830-9FC1-4F07-ABBA-D273AEBD87E2}" destId="{2459B6C7-807F-4B72-BCD4-D0FE8416235A}" srcOrd="0" destOrd="0" presId="urn:microsoft.com/office/officeart/2005/8/layout/vList5"/>
    <dgm:cxn modelId="{C3866C74-BDF2-431C-B752-89985797A553}" type="presOf" srcId="{FE40BB4E-2AB7-4A0B-BBC7-28A22386E662}" destId="{9AFCDC93-9374-478B-B984-FF3E8A17C3E9}" srcOrd="0" destOrd="0" presId="urn:microsoft.com/office/officeart/2005/8/layout/vList5"/>
    <dgm:cxn modelId="{E1414675-00C4-4A67-9D6F-5BC59AF784A7}" type="presOf" srcId="{96AB439B-50AD-4908-88A2-A27C42D19C91}" destId="{38ED0737-BE7B-4043-A0A7-052625A3A9B3}" srcOrd="0" destOrd="1" presId="urn:microsoft.com/office/officeart/2005/8/layout/vList5"/>
    <dgm:cxn modelId="{EE27B877-BF0E-4419-AF80-8A7167EFC41E}" srcId="{72D2C04E-2FD0-48AF-80B5-31661CCA97C0}" destId="{7CBA4F36-BF4C-49FB-907D-9E495FC28A98}" srcOrd="0" destOrd="0" parTransId="{C01C33DC-67B1-47EE-B8E4-5C9ED7A5A99B}" sibTransId="{10D1D42C-EC3D-4826-8CF6-615537FC01E2}"/>
    <dgm:cxn modelId="{DEA1B85A-C06B-4DFD-AE92-F0BA739D2D01}" type="presOf" srcId="{34B69A85-4F73-4C69-95C1-1E726FA261FF}" destId="{E8642D38-74C3-4FFD-AC7C-0E00D8269358}" srcOrd="0" destOrd="0" presId="urn:microsoft.com/office/officeart/2005/8/layout/vList5"/>
    <dgm:cxn modelId="{6802E080-E919-4591-9060-F04BB1AE2F00}" srcId="{91B8EE7F-695A-47C2-B640-ADF8174B1B15}" destId="{9494771C-1642-4277-B9E2-AC300C953F6A}" srcOrd="0" destOrd="0" parTransId="{8EC94AF7-746F-44D7-AD40-15FD90BDEEF6}" sibTransId="{BEA4F218-D8F3-4071-8E66-16A3F5C536AA}"/>
    <dgm:cxn modelId="{98AA6788-E049-454A-97D5-3454DA6D27BA}" srcId="{4A1A0D74-9E01-4558-B800-CA02015D7735}" destId="{91B8EE7F-695A-47C2-B640-ADF8174B1B15}" srcOrd="2" destOrd="0" parTransId="{542A3B87-95EB-451D-ABA0-3153A2CE03DB}" sibTransId="{05EE4B23-47DC-4AD7-9CCF-EF71C0C6E768}"/>
    <dgm:cxn modelId="{FF50B88E-9A19-4E1B-BC61-FD3CE82DC61E}" type="presOf" srcId="{72D2C04E-2FD0-48AF-80B5-31661CCA97C0}" destId="{31235642-A4C9-46AA-AD4A-65228EBDB442}" srcOrd="0" destOrd="0" presId="urn:microsoft.com/office/officeart/2005/8/layout/vList5"/>
    <dgm:cxn modelId="{68317590-BD63-485A-A29C-1EF541A9F17D}" type="presOf" srcId="{3CC9F5F5-8516-45D6-B56F-EBC454A6A213}" destId="{D49BD3B5-80F3-4018-A4AB-302B29C2DDEA}" srcOrd="0" destOrd="1" presId="urn:microsoft.com/office/officeart/2005/8/layout/vList5"/>
    <dgm:cxn modelId="{0350DE9F-7604-48F1-9360-E3C5B46F6555}" srcId="{4A1A0D74-9E01-4558-B800-CA02015D7735}" destId="{49D49E6D-56AE-4202-A6F5-357EF6C85A99}" srcOrd="5" destOrd="0" parTransId="{E72181DF-50A4-4BD2-9C00-1BD45288BA18}" sibTransId="{91A1A328-D16C-4915-8E7C-32297C93B228}"/>
    <dgm:cxn modelId="{03C304B4-6F32-475D-9929-49D788BB9AE4}" srcId="{4A1A0D74-9E01-4558-B800-CA02015D7735}" destId="{2D90A403-608E-489B-ADF6-C53DA38137CA}" srcOrd="3" destOrd="0" parTransId="{11E313CD-03FD-43B9-93B4-8D9EB04EEB69}" sibTransId="{6228DAE2-8156-4995-AB66-250A0A293027}"/>
    <dgm:cxn modelId="{BA2880B7-F99C-4555-8DFE-BF479D1B6850}" srcId="{996F3D8B-878F-4F96-9B90-ED8FA26C4937}" destId="{CA98632B-4F9D-4F62-A95B-D8FBFCD14E7D}" srcOrd="1" destOrd="0" parTransId="{BD66E228-E15A-4070-8F28-E0083C3F3FEE}" sibTransId="{B0DA0654-F33D-4B0B-A4DC-E08D2F47E03E}"/>
    <dgm:cxn modelId="{9E8720BB-383F-4957-A2C7-B68004270668}" type="presOf" srcId="{602A7B4B-A3E1-45DB-B01E-A9CAE77B4076}" destId="{E774CA89-0C53-459D-9616-F39D46B33027}" srcOrd="0" destOrd="0" presId="urn:microsoft.com/office/officeart/2005/8/layout/vList5"/>
    <dgm:cxn modelId="{A1DDB7C7-7F4A-4EFD-9840-337594E22AEE}" srcId="{4A1A0D74-9E01-4558-B800-CA02015D7735}" destId="{34B69A85-4F73-4C69-95C1-1E726FA261FF}" srcOrd="7" destOrd="0" parTransId="{5F2520ED-8A32-481C-8F37-10D2071A5E9A}" sibTransId="{66CF82BA-ED43-406B-8F57-BA510AFC8DEF}"/>
    <dgm:cxn modelId="{FF6942C9-BFA3-4D20-ABF3-FF0A3EA27ACA}" type="presOf" srcId="{D2A2526A-2FB3-48B7-9F51-7A39839D313E}" destId="{C7A8BDFF-DBD0-4D37-853F-191979F5CB6A}" srcOrd="0" destOrd="0" presId="urn:microsoft.com/office/officeart/2005/8/layout/vList5"/>
    <dgm:cxn modelId="{E2690BD3-C559-4437-A70E-9F61F3F30852}" srcId="{72D2C04E-2FD0-48AF-80B5-31661CCA97C0}" destId="{96AB439B-50AD-4908-88A2-A27C42D19C91}" srcOrd="1" destOrd="0" parTransId="{53C4D8EA-A609-45C7-9388-03C1B1DDE66E}" sibTransId="{4E553CC1-AB49-45CA-9118-A74511B75261}"/>
    <dgm:cxn modelId="{7CDC2AD5-8C78-4D52-B14C-630B56F47ACC}" srcId="{91B8EE7F-695A-47C2-B640-ADF8174B1B15}" destId="{C03735DC-B440-4D30-B762-722A1F0B3BD2}" srcOrd="2" destOrd="0" parTransId="{82C5598B-8D18-4C29-A66D-9F2627B4871D}" sibTransId="{FC08EE8E-D337-43FA-877B-3285DA841314}"/>
    <dgm:cxn modelId="{BD5380D6-5279-4C5A-9FD1-AB3CE50F1764}" type="presOf" srcId="{4A1A0D74-9E01-4558-B800-CA02015D7735}" destId="{1F991274-D639-49B5-B414-12F3A8411CC1}" srcOrd="0" destOrd="0" presId="urn:microsoft.com/office/officeart/2005/8/layout/vList5"/>
    <dgm:cxn modelId="{DAB278D8-EE9E-4417-BF7E-263AC9801F96}" srcId="{4A1A0D74-9E01-4558-B800-CA02015D7735}" destId="{D2A2526A-2FB3-48B7-9F51-7A39839D313E}" srcOrd="1" destOrd="0" parTransId="{80120030-6309-4F91-9A2D-59D45B14F9C1}" sibTransId="{CD1AD24A-49DF-43E2-9FA7-E6D9A5971A29}"/>
    <dgm:cxn modelId="{E27ED9D9-D7A1-44CC-A5D0-928EF1CA7E2C}" type="presOf" srcId="{49D49E6D-56AE-4202-A6F5-357EF6C85A99}" destId="{A626E7C3-F82C-40E8-BA74-E9B7AE0A9163}" srcOrd="0" destOrd="0" presId="urn:microsoft.com/office/officeart/2005/8/layout/vList5"/>
    <dgm:cxn modelId="{3D75F9D9-D393-4418-9BFC-BA262192DFAD}" type="presOf" srcId="{7CBA4F36-BF4C-49FB-907D-9E495FC28A98}" destId="{38ED0737-BE7B-4043-A0A7-052625A3A9B3}" srcOrd="0" destOrd="0" presId="urn:microsoft.com/office/officeart/2005/8/layout/vList5"/>
    <dgm:cxn modelId="{FDD86DDD-8E27-46CF-B573-BE1D10F67EAC}" type="presOf" srcId="{5B0338CE-53F4-4137-8E04-ECEB052F618F}" destId="{A1E2125A-EC84-48DA-BB1C-489D1B743848}" srcOrd="0" destOrd="0" presId="urn:microsoft.com/office/officeart/2005/8/layout/vList5"/>
    <dgm:cxn modelId="{798722E4-87FA-4A20-A141-1C121B4C573F}" type="presOf" srcId="{91B8EE7F-695A-47C2-B640-ADF8174B1B15}" destId="{D4E2DEC8-F4FB-481E-A9AD-E502563420E7}" srcOrd="0" destOrd="0" presId="urn:microsoft.com/office/officeart/2005/8/layout/vList5"/>
    <dgm:cxn modelId="{2DFBA1E6-A625-4E5C-B0FC-05F91A9734B7}" srcId="{14DF56AD-7DD2-4380-A465-4B80AACE6681}" destId="{6C335329-AD0E-4904-B319-645F01375875}" srcOrd="0" destOrd="0" parTransId="{D2852921-0AAB-4CE5-BD0D-199F521B1322}" sibTransId="{992AC41A-066A-449C-8630-13B0A16D9424}"/>
    <dgm:cxn modelId="{E86C61EE-87FB-4B39-A30B-D822A50F37D0}" srcId="{2D90A403-608E-489B-ADF6-C53DA38137CA}" destId="{2A770FF1-DFCF-4523-AC08-6E65E14C4DFD}" srcOrd="0" destOrd="0" parTransId="{22C298F3-C107-45E3-82C3-3683F171D310}" sibTransId="{DD75617C-B312-4AED-BB2D-F66F347A6440}"/>
    <dgm:cxn modelId="{CB428CF2-A58B-4105-BED9-DB18A20FAD41}" srcId="{4A1A0D74-9E01-4558-B800-CA02015D7735}" destId="{FE40BB4E-2AB7-4A0B-BBC7-28A22386E662}" srcOrd="8" destOrd="0" parTransId="{357E1C1D-B39D-4558-B117-98F7ECE2191C}" sibTransId="{85AF5B27-6365-428A-9561-4BAFC7DC93B3}"/>
    <dgm:cxn modelId="{8F806DF7-F3DC-4EB4-8E40-96A1B6CBE8AB}" srcId="{34B69A85-4F73-4C69-95C1-1E726FA261FF}" destId="{5B0338CE-53F4-4137-8E04-ECEB052F618F}" srcOrd="0" destOrd="0" parTransId="{E4158062-538E-4CCE-AA00-4E2EFFF8ED30}" sibTransId="{244A8D23-FFD4-4AE5-833C-B10D0D91C4FF}"/>
    <dgm:cxn modelId="{FF48EC08-9561-4A62-9BD6-8011499C3E8D}" type="presParOf" srcId="{1F991274-D639-49B5-B414-12F3A8411CC1}" destId="{6ABF24B5-B69C-4E4F-8714-04F392501800}" srcOrd="0" destOrd="0" presId="urn:microsoft.com/office/officeart/2005/8/layout/vList5"/>
    <dgm:cxn modelId="{1DA54744-BB76-460F-83A9-73697EE526C7}" type="presParOf" srcId="{6ABF24B5-B69C-4E4F-8714-04F392501800}" destId="{D56F21C6-20E2-423F-AFE3-7D36A923F575}" srcOrd="0" destOrd="0" presId="urn:microsoft.com/office/officeart/2005/8/layout/vList5"/>
    <dgm:cxn modelId="{EAB9825A-6540-4CDC-892A-073ED07ADD9E}" type="presParOf" srcId="{6ABF24B5-B69C-4E4F-8714-04F392501800}" destId="{2459B6C7-807F-4B72-BCD4-D0FE8416235A}" srcOrd="1" destOrd="0" presId="urn:microsoft.com/office/officeart/2005/8/layout/vList5"/>
    <dgm:cxn modelId="{73B47967-80F2-41D0-9991-E61CA7113A71}" type="presParOf" srcId="{1F991274-D639-49B5-B414-12F3A8411CC1}" destId="{57F32318-F7DE-47A7-92E6-7D150095C259}" srcOrd="1" destOrd="0" presId="urn:microsoft.com/office/officeart/2005/8/layout/vList5"/>
    <dgm:cxn modelId="{993F67E9-6FEA-49B6-B302-B9982B25B6CC}" type="presParOf" srcId="{1F991274-D639-49B5-B414-12F3A8411CC1}" destId="{B4D2F87C-6D3A-4073-BD3A-4A74659522F1}" srcOrd="2" destOrd="0" presId="urn:microsoft.com/office/officeart/2005/8/layout/vList5"/>
    <dgm:cxn modelId="{A67F9350-275F-4F4C-B250-9CB46508FE98}" type="presParOf" srcId="{B4D2F87C-6D3A-4073-BD3A-4A74659522F1}" destId="{C7A8BDFF-DBD0-4D37-853F-191979F5CB6A}" srcOrd="0" destOrd="0" presId="urn:microsoft.com/office/officeart/2005/8/layout/vList5"/>
    <dgm:cxn modelId="{E807FA39-0622-4F76-B7EB-2BA8EF7735FE}" type="presParOf" srcId="{B4D2F87C-6D3A-4073-BD3A-4A74659522F1}" destId="{30AE826D-5A24-4499-9182-7A19B80AA653}" srcOrd="1" destOrd="0" presId="urn:microsoft.com/office/officeart/2005/8/layout/vList5"/>
    <dgm:cxn modelId="{52B47597-3D91-46D8-8E20-A421E7BB9BAA}" type="presParOf" srcId="{1F991274-D639-49B5-B414-12F3A8411CC1}" destId="{177887C2-A4B4-4843-84EF-09C641571AF9}" srcOrd="3" destOrd="0" presId="urn:microsoft.com/office/officeart/2005/8/layout/vList5"/>
    <dgm:cxn modelId="{2C9EF486-F3F5-4EE0-8D55-B60E1217095F}" type="presParOf" srcId="{1F991274-D639-49B5-B414-12F3A8411CC1}" destId="{836296F8-3FCE-48AF-BE9D-CFD851A5F3E2}" srcOrd="4" destOrd="0" presId="urn:microsoft.com/office/officeart/2005/8/layout/vList5"/>
    <dgm:cxn modelId="{1A34CFAA-B2F3-4281-B752-E8D71914DD94}" type="presParOf" srcId="{836296F8-3FCE-48AF-BE9D-CFD851A5F3E2}" destId="{D4E2DEC8-F4FB-481E-A9AD-E502563420E7}" srcOrd="0" destOrd="0" presId="urn:microsoft.com/office/officeart/2005/8/layout/vList5"/>
    <dgm:cxn modelId="{6FDD6077-6453-4C78-98AD-037D50BC5A05}" type="presParOf" srcId="{836296F8-3FCE-48AF-BE9D-CFD851A5F3E2}" destId="{D49BD3B5-80F3-4018-A4AB-302B29C2DDEA}" srcOrd="1" destOrd="0" presId="urn:microsoft.com/office/officeart/2005/8/layout/vList5"/>
    <dgm:cxn modelId="{C6DF3153-100A-41D4-9B1B-03671BB7A00B}" type="presParOf" srcId="{1F991274-D639-49B5-B414-12F3A8411CC1}" destId="{2342DB1E-A977-44DD-83B0-DDAFC4DF2A2A}" srcOrd="5" destOrd="0" presId="urn:microsoft.com/office/officeart/2005/8/layout/vList5"/>
    <dgm:cxn modelId="{AE9A59A6-45B2-4496-8CCD-43B640066856}" type="presParOf" srcId="{1F991274-D639-49B5-B414-12F3A8411CC1}" destId="{E2C2A18E-60F5-4F2F-85BD-5E5690D54C2F}" srcOrd="6" destOrd="0" presId="urn:microsoft.com/office/officeart/2005/8/layout/vList5"/>
    <dgm:cxn modelId="{2999E69D-D844-4199-8E68-8A18DB670958}" type="presParOf" srcId="{E2C2A18E-60F5-4F2F-85BD-5E5690D54C2F}" destId="{888CFF86-348E-424C-B566-068D33DD6F42}" srcOrd="0" destOrd="0" presId="urn:microsoft.com/office/officeart/2005/8/layout/vList5"/>
    <dgm:cxn modelId="{117E6A20-F572-4473-ADFB-D02F141CBB38}" type="presParOf" srcId="{E2C2A18E-60F5-4F2F-85BD-5E5690D54C2F}" destId="{58CA8A78-4CD0-4DA2-B426-4859C748D082}" srcOrd="1" destOrd="0" presId="urn:microsoft.com/office/officeart/2005/8/layout/vList5"/>
    <dgm:cxn modelId="{BDC70EE2-B98F-46D8-96C8-079D19A1023C}" type="presParOf" srcId="{1F991274-D639-49B5-B414-12F3A8411CC1}" destId="{F7A76368-1657-4226-81A1-96B7447850BD}" srcOrd="7" destOrd="0" presId="urn:microsoft.com/office/officeart/2005/8/layout/vList5"/>
    <dgm:cxn modelId="{A8533090-D451-415F-92FC-700748F3FA9E}" type="presParOf" srcId="{1F991274-D639-49B5-B414-12F3A8411CC1}" destId="{84E8E315-CAF3-4EEC-8C61-25D15AAA8B7D}" srcOrd="8" destOrd="0" presId="urn:microsoft.com/office/officeart/2005/8/layout/vList5"/>
    <dgm:cxn modelId="{15EBE377-78F0-4FE1-8BD9-26D813F974BC}" type="presParOf" srcId="{84E8E315-CAF3-4EEC-8C61-25D15AAA8B7D}" destId="{5E97633B-8B72-41C8-88C7-4FB4D8EE97BE}" srcOrd="0" destOrd="0" presId="urn:microsoft.com/office/officeart/2005/8/layout/vList5"/>
    <dgm:cxn modelId="{3B901684-C754-4576-B609-CDBEA3625E8E}" type="presParOf" srcId="{84E8E315-CAF3-4EEC-8C61-25D15AAA8B7D}" destId="{5437592E-21B9-4729-9A52-74EC2B6DD0AC}" srcOrd="1" destOrd="0" presId="urn:microsoft.com/office/officeart/2005/8/layout/vList5"/>
    <dgm:cxn modelId="{5D6F9CB3-0D6D-48A7-990D-3A749D5D3974}" type="presParOf" srcId="{1F991274-D639-49B5-B414-12F3A8411CC1}" destId="{7DCBA1BC-2ED7-4849-A7C6-62044D84C7F7}" srcOrd="9" destOrd="0" presId="urn:microsoft.com/office/officeart/2005/8/layout/vList5"/>
    <dgm:cxn modelId="{D297E01A-ABA9-4153-AA22-ED8BE1D8A338}" type="presParOf" srcId="{1F991274-D639-49B5-B414-12F3A8411CC1}" destId="{2656A861-4789-48CC-BBCC-17231BE68B35}" srcOrd="10" destOrd="0" presId="urn:microsoft.com/office/officeart/2005/8/layout/vList5"/>
    <dgm:cxn modelId="{C5A1716A-22C4-4751-9A55-5DA7E8C17961}" type="presParOf" srcId="{2656A861-4789-48CC-BBCC-17231BE68B35}" destId="{A626E7C3-F82C-40E8-BA74-E9B7AE0A9163}" srcOrd="0" destOrd="0" presId="urn:microsoft.com/office/officeart/2005/8/layout/vList5"/>
    <dgm:cxn modelId="{0E217468-CED7-4B56-807F-7BC24543F2F8}" type="presParOf" srcId="{2656A861-4789-48CC-BBCC-17231BE68B35}" destId="{4773DCDE-539A-40FF-A603-035B1CC9EE94}" srcOrd="1" destOrd="0" presId="urn:microsoft.com/office/officeart/2005/8/layout/vList5"/>
    <dgm:cxn modelId="{70E6A46C-A1AE-402F-91A9-1A3006E3AE15}" type="presParOf" srcId="{1F991274-D639-49B5-B414-12F3A8411CC1}" destId="{8B29F2DE-7343-4159-A001-FC1DDCB25655}" srcOrd="11" destOrd="0" presId="urn:microsoft.com/office/officeart/2005/8/layout/vList5"/>
    <dgm:cxn modelId="{815926C3-DDED-4FB4-B424-A62E0E971869}" type="presParOf" srcId="{1F991274-D639-49B5-B414-12F3A8411CC1}" destId="{7EC1CB84-12B1-46E9-AB54-6E68FDF6DFB2}" srcOrd="12" destOrd="0" presId="urn:microsoft.com/office/officeart/2005/8/layout/vList5"/>
    <dgm:cxn modelId="{7BC68137-AB98-491F-97DD-0FC940F0581B}" type="presParOf" srcId="{7EC1CB84-12B1-46E9-AB54-6E68FDF6DFB2}" destId="{31235642-A4C9-46AA-AD4A-65228EBDB442}" srcOrd="0" destOrd="0" presId="urn:microsoft.com/office/officeart/2005/8/layout/vList5"/>
    <dgm:cxn modelId="{37708E9E-0190-4A7A-B109-EE990E0AE9C9}" type="presParOf" srcId="{7EC1CB84-12B1-46E9-AB54-6E68FDF6DFB2}" destId="{38ED0737-BE7B-4043-A0A7-052625A3A9B3}" srcOrd="1" destOrd="0" presId="urn:microsoft.com/office/officeart/2005/8/layout/vList5"/>
    <dgm:cxn modelId="{1386B761-09E4-4D95-AD32-B49476D0CA00}" type="presParOf" srcId="{1F991274-D639-49B5-B414-12F3A8411CC1}" destId="{7D1A18CA-2EFF-4596-86F1-A8130DE87073}" srcOrd="13" destOrd="0" presId="urn:microsoft.com/office/officeart/2005/8/layout/vList5"/>
    <dgm:cxn modelId="{0739AAB8-3BAC-4D1E-90F0-5F4B1E49CB8F}" type="presParOf" srcId="{1F991274-D639-49B5-B414-12F3A8411CC1}" destId="{78240803-52CD-48AF-ADEA-52D056D46BD5}" srcOrd="14" destOrd="0" presId="urn:microsoft.com/office/officeart/2005/8/layout/vList5"/>
    <dgm:cxn modelId="{A7AE4252-19A3-41FB-91D8-519D6B167EC9}" type="presParOf" srcId="{78240803-52CD-48AF-ADEA-52D056D46BD5}" destId="{E8642D38-74C3-4FFD-AC7C-0E00D8269358}" srcOrd="0" destOrd="0" presId="urn:microsoft.com/office/officeart/2005/8/layout/vList5"/>
    <dgm:cxn modelId="{65D846B8-3392-4A21-B541-517C6D020BDE}" type="presParOf" srcId="{78240803-52CD-48AF-ADEA-52D056D46BD5}" destId="{A1E2125A-EC84-48DA-BB1C-489D1B743848}" srcOrd="1" destOrd="0" presId="urn:microsoft.com/office/officeart/2005/8/layout/vList5"/>
    <dgm:cxn modelId="{A9161D01-C7F6-48DE-B2AE-27C4D38A7741}" type="presParOf" srcId="{1F991274-D639-49B5-B414-12F3A8411CC1}" destId="{2574CCE0-A23B-4082-8BEB-7184A5F0462E}" srcOrd="15" destOrd="0" presId="urn:microsoft.com/office/officeart/2005/8/layout/vList5"/>
    <dgm:cxn modelId="{8DB89DE6-8E03-45C8-A874-C53B6855C43F}" type="presParOf" srcId="{1F991274-D639-49B5-B414-12F3A8411CC1}" destId="{E50FDF0D-0E40-49D6-A899-A799AA94B04F}" srcOrd="16" destOrd="0" presId="urn:microsoft.com/office/officeart/2005/8/layout/vList5"/>
    <dgm:cxn modelId="{2EF50E98-4738-4E65-B1BD-5704CFA362DA}" type="presParOf" srcId="{E50FDF0D-0E40-49D6-A899-A799AA94B04F}" destId="{9AFCDC93-9374-478B-B984-FF3E8A17C3E9}" srcOrd="0" destOrd="0" presId="urn:microsoft.com/office/officeart/2005/8/layout/vList5"/>
    <dgm:cxn modelId="{EC65C5DE-6002-4BEA-A95A-7358BE61B982}" type="presParOf" srcId="{E50FDF0D-0E40-49D6-A899-A799AA94B04F}" destId="{E774CA89-0C53-459D-9616-F39D46B330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8BA23-D267-40EC-9C3A-8363989D975F}">
      <dsp:nvSpPr>
        <dsp:cNvPr id="0" name=""/>
        <dsp:cNvSpPr/>
      </dsp:nvSpPr>
      <dsp:spPr>
        <a:xfrm>
          <a:off x="0" y="985049"/>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Total income in the FY &gt; the exempted Income (Old Regime 2.5L &amp; New Regime 3L)</a:t>
          </a:r>
          <a:endParaRPr lang="en-IN" sz="1100" kern="1200"/>
        </a:p>
      </dsp:txBody>
      <dsp:txXfrm>
        <a:off x="12879" y="997928"/>
        <a:ext cx="7759657" cy="238077"/>
      </dsp:txXfrm>
    </dsp:sp>
    <dsp:sp modelId="{72BE2F45-8794-49FE-9357-6530A1529D45}">
      <dsp:nvSpPr>
        <dsp:cNvPr id="0" name=""/>
        <dsp:cNvSpPr/>
      </dsp:nvSpPr>
      <dsp:spPr>
        <a:xfrm>
          <a:off x="0" y="1280564"/>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Foreign Income or Holding assets outside India</a:t>
          </a:r>
          <a:endParaRPr lang="en-IN" sz="1100" kern="1200"/>
        </a:p>
      </dsp:txBody>
      <dsp:txXfrm>
        <a:off x="12879" y="1293443"/>
        <a:ext cx="7759657" cy="238077"/>
      </dsp:txXfrm>
    </dsp:sp>
    <dsp:sp modelId="{2D7C0329-C0FC-47F4-88B9-9D4DB33266CA}">
      <dsp:nvSpPr>
        <dsp:cNvPr id="0" name=""/>
        <dsp:cNvSpPr/>
      </dsp:nvSpPr>
      <dsp:spPr>
        <a:xfrm>
          <a:off x="0" y="1576079"/>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Beneficiary of any foreign asset where details of such assets are NOT included by the Owner of such asset.</a:t>
          </a:r>
          <a:endParaRPr lang="en-IN" sz="1100" kern="1200"/>
        </a:p>
      </dsp:txBody>
      <dsp:txXfrm>
        <a:off x="12879" y="1588958"/>
        <a:ext cx="7759657" cy="238077"/>
      </dsp:txXfrm>
    </dsp:sp>
    <dsp:sp modelId="{B8ED9F56-E00E-43EA-97D4-82CF84E37F3F}">
      <dsp:nvSpPr>
        <dsp:cNvPr id="0" name=""/>
        <dsp:cNvSpPr/>
      </dsp:nvSpPr>
      <dsp:spPr>
        <a:xfrm>
          <a:off x="0" y="1871594"/>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Deposited Rs. 1 crore or more in one or more current accounts with a bank.</a:t>
          </a:r>
          <a:endParaRPr lang="en-IN" sz="1100" kern="1200"/>
        </a:p>
      </dsp:txBody>
      <dsp:txXfrm>
        <a:off x="12879" y="1884473"/>
        <a:ext cx="7759657" cy="238077"/>
      </dsp:txXfrm>
    </dsp:sp>
    <dsp:sp modelId="{C6F4F1D4-1E5F-4813-991E-54BD9E3114AF}">
      <dsp:nvSpPr>
        <dsp:cNvPr id="0" name=""/>
        <dsp:cNvSpPr/>
      </dsp:nvSpPr>
      <dsp:spPr>
        <a:xfrm>
          <a:off x="0" y="2167109"/>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Deposited more than Rs 50 lakh in your 'savings' bank accounts</a:t>
          </a:r>
          <a:endParaRPr lang="en-IN" sz="1100" kern="1200"/>
        </a:p>
      </dsp:txBody>
      <dsp:txXfrm>
        <a:off x="12879" y="2179988"/>
        <a:ext cx="7759657" cy="238077"/>
      </dsp:txXfrm>
    </dsp:sp>
    <dsp:sp modelId="{A5BF9E7E-4AA3-4F6F-BADB-C07E5EA59B16}">
      <dsp:nvSpPr>
        <dsp:cNvPr id="0" name=""/>
        <dsp:cNvSpPr/>
      </dsp:nvSpPr>
      <dsp:spPr>
        <a:xfrm>
          <a:off x="0" y="2462624"/>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Spent more than Rs 2 lakh on foreign travel whether for yourself or any other person</a:t>
          </a:r>
          <a:endParaRPr lang="en-IN" sz="1100" kern="1200"/>
        </a:p>
      </dsp:txBody>
      <dsp:txXfrm>
        <a:off x="12879" y="2475503"/>
        <a:ext cx="7759657" cy="238077"/>
      </dsp:txXfrm>
    </dsp:sp>
    <dsp:sp modelId="{42406FE4-7A24-476F-9A13-985692571725}">
      <dsp:nvSpPr>
        <dsp:cNvPr id="0" name=""/>
        <dsp:cNvSpPr/>
      </dsp:nvSpPr>
      <dsp:spPr>
        <a:xfrm>
          <a:off x="0" y="2758139"/>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Electricity expenditure is more than Rs 1 lakh</a:t>
          </a:r>
          <a:endParaRPr lang="en-IN" sz="1100" kern="1200"/>
        </a:p>
      </dsp:txBody>
      <dsp:txXfrm>
        <a:off x="12879" y="2771018"/>
        <a:ext cx="7759657" cy="238077"/>
      </dsp:txXfrm>
    </dsp:sp>
    <dsp:sp modelId="{EA95486B-00CE-4784-A006-CB750D8F31F2}">
      <dsp:nvSpPr>
        <dsp:cNvPr id="0" name=""/>
        <dsp:cNvSpPr/>
      </dsp:nvSpPr>
      <dsp:spPr>
        <a:xfrm>
          <a:off x="0" y="3053654"/>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TDS/TCS is more than Rs 25,000 (Rs 50,000 in case of Sr. Citizen)</a:t>
          </a:r>
          <a:endParaRPr lang="en-IN" sz="1100" kern="1200"/>
        </a:p>
      </dsp:txBody>
      <dsp:txXfrm>
        <a:off x="12879" y="3066533"/>
        <a:ext cx="7759657" cy="238077"/>
      </dsp:txXfrm>
    </dsp:sp>
    <dsp:sp modelId="{8C29D3AB-7C28-4191-948F-87477801BA77}">
      <dsp:nvSpPr>
        <dsp:cNvPr id="0" name=""/>
        <dsp:cNvSpPr/>
      </dsp:nvSpPr>
      <dsp:spPr>
        <a:xfrm>
          <a:off x="0" y="3349169"/>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Business turnover is more than Rs 60 lakh</a:t>
          </a:r>
          <a:endParaRPr lang="en-IN" sz="1100" kern="1200"/>
        </a:p>
      </dsp:txBody>
      <dsp:txXfrm>
        <a:off x="12879" y="3362048"/>
        <a:ext cx="7759657" cy="238077"/>
      </dsp:txXfrm>
    </dsp:sp>
    <dsp:sp modelId="{B35D14B4-AC16-448E-9898-56A9887078F2}">
      <dsp:nvSpPr>
        <dsp:cNvPr id="0" name=""/>
        <dsp:cNvSpPr/>
      </dsp:nvSpPr>
      <dsp:spPr>
        <a:xfrm>
          <a:off x="0" y="3644684"/>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Income from your profession is more than Rs 10 lakh</a:t>
          </a:r>
          <a:endParaRPr lang="en-IN" sz="1100" kern="1200"/>
        </a:p>
      </dsp:txBody>
      <dsp:txXfrm>
        <a:off x="12879" y="3657563"/>
        <a:ext cx="7759657" cy="238077"/>
      </dsp:txXfrm>
    </dsp:sp>
    <dsp:sp modelId="{B1D23470-ED13-4A70-AAF2-BE36E6EDEFA1}">
      <dsp:nvSpPr>
        <dsp:cNvPr id="0" name=""/>
        <dsp:cNvSpPr/>
      </dsp:nvSpPr>
      <dsp:spPr>
        <a:xfrm>
          <a:off x="0" y="3940199"/>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To carry forward your loss from business/profession or capital gains head.</a:t>
          </a:r>
          <a:endParaRPr lang="en-IN" sz="1100" kern="1200"/>
        </a:p>
      </dsp:txBody>
      <dsp:txXfrm>
        <a:off x="12879" y="3953078"/>
        <a:ext cx="7759657" cy="238077"/>
      </dsp:txXfrm>
    </dsp:sp>
    <dsp:sp modelId="{D0DD09E1-C6D9-459E-9FE8-F553CBF6B730}">
      <dsp:nvSpPr>
        <dsp:cNvPr id="0" name=""/>
        <dsp:cNvSpPr/>
      </dsp:nvSpPr>
      <dsp:spPr>
        <a:xfrm>
          <a:off x="0" y="4235714"/>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For claiming income tax refund</a:t>
          </a:r>
          <a:endParaRPr lang="en-IN" sz="1100" kern="1200"/>
        </a:p>
      </dsp:txBody>
      <dsp:txXfrm>
        <a:off x="12879" y="4248593"/>
        <a:ext cx="7759657" cy="238077"/>
      </dsp:txXfrm>
    </dsp:sp>
    <dsp:sp modelId="{3775F41E-7085-4EE1-ACCC-55F86E11FF99}">
      <dsp:nvSpPr>
        <dsp:cNvPr id="0" name=""/>
        <dsp:cNvSpPr/>
      </dsp:nvSpPr>
      <dsp:spPr>
        <a:xfrm>
          <a:off x="0" y="4531229"/>
          <a:ext cx="7785415" cy="2638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For a visa or a loan</a:t>
          </a:r>
          <a:endParaRPr lang="en-IN" sz="1100" kern="1200"/>
        </a:p>
      </dsp:txBody>
      <dsp:txXfrm>
        <a:off x="12879" y="4544108"/>
        <a:ext cx="7759657" cy="238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E5654-C7D3-4EC0-A209-B4751035A36D}">
      <dsp:nvSpPr>
        <dsp:cNvPr id="0" name=""/>
        <dsp:cNvSpPr/>
      </dsp:nvSpPr>
      <dsp:spPr>
        <a:xfrm rot="16200000">
          <a:off x="463454" y="-463454"/>
          <a:ext cx="1921683" cy="284859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0" kern="1200" dirty="0">
              <a:solidFill>
                <a:schemeClr val="bg1"/>
              </a:solidFill>
              <a:latin typeface="+mj-lt"/>
            </a:rPr>
            <a:t>No option to choose Tax Regime</a:t>
          </a:r>
          <a:endParaRPr lang="en-IN" sz="2400" b="0" kern="1200" dirty="0">
            <a:latin typeface="+mj-lt"/>
          </a:endParaRPr>
        </a:p>
      </dsp:txBody>
      <dsp:txXfrm rot="5400000">
        <a:off x="0" y="0"/>
        <a:ext cx="2848591" cy="1441262"/>
      </dsp:txXfrm>
    </dsp:sp>
    <dsp:sp modelId="{A8D5D35E-54D3-4559-B97B-E7F3551E35D4}">
      <dsp:nvSpPr>
        <dsp:cNvPr id="0" name=""/>
        <dsp:cNvSpPr/>
      </dsp:nvSpPr>
      <dsp:spPr>
        <a:xfrm>
          <a:off x="2848591" y="0"/>
          <a:ext cx="2848591" cy="192168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0" kern="1200" dirty="0">
              <a:solidFill>
                <a:schemeClr val="bg1"/>
              </a:solidFill>
              <a:latin typeface="+mj-lt"/>
            </a:rPr>
            <a:t>Losses cannot be carried forward</a:t>
          </a:r>
          <a:endParaRPr lang="en-IN" sz="2400" b="0" kern="1200" dirty="0">
            <a:latin typeface="+mj-lt"/>
          </a:endParaRPr>
        </a:p>
      </dsp:txBody>
      <dsp:txXfrm>
        <a:off x="2848591" y="0"/>
        <a:ext cx="2848591" cy="1441262"/>
      </dsp:txXfrm>
    </dsp:sp>
    <dsp:sp modelId="{221B6E85-7C83-4340-A228-F33E188B1073}">
      <dsp:nvSpPr>
        <dsp:cNvPr id="0" name=""/>
        <dsp:cNvSpPr/>
      </dsp:nvSpPr>
      <dsp:spPr>
        <a:xfrm rot="10800000">
          <a:off x="0" y="1921683"/>
          <a:ext cx="2848591" cy="192168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N" sz="2400" kern="1200" dirty="0"/>
            <a:t>Additional interest u/s 234A &amp; 234C</a:t>
          </a:r>
        </a:p>
      </dsp:txBody>
      <dsp:txXfrm rot="10800000">
        <a:off x="0" y="2402103"/>
        <a:ext cx="2848591" cy="1441262"/>
      </dsp:txXfrm>
    </dsp:sp>
    <dsp:sp modelId="{99583821-3A9A-4842-AE3E-E63D07D82ACB}">
      <dsp:nvSpPr>
        <dsp:cNvPr id="0" name=""/>
        <dsp:cNvSpPr/>
      </dsp:nvSpPr>
      <dsp:spPr>
        <a:xfrm rot="5400000">
          <a:off x="3312045" y="1458228"/>
          <a:ext cx="1921683" cy="284859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0" kern="1200" dirty="0">
              <a:solidFill>
                <a:schemeClr val="bg1"/>
              </a:solidFill>
              <a:latin typeface="+mj-lt"/>
            </a:rPr>
            <a:t>Penalty u/s 234F of Rs. 5,000/1,000</a:t>
          </a:r>
          <a:endParaRPr lang="en-IN" sz="2400" b="0" kern="1200" dirty="0">
            <a:latin typeface="+mj-lt"/>
          </a:endParaRPr>
        </a:p>
      </dsp:txBody>
      <dsp:txXfrm rot="-5400000">
        <a:off x="2848592" y="2402103"/>
        <a:ext cx="2848591" cy="1441262"/>
      </dsp:txXfrm>
    </dsp:sp>
    <dsp:sp modelId="{F39874A2-BCE8-48F5-9213-7FB579173963}">
      <dsp:nvSpPr>
        <dsp:cNvPr id="0" name=""/>
        <dsp:cNvSpPr/>
      </dsp:nvSpPr>
      <dsp:spPr>
        <a:xfrm>
          <a:off x="1994014" y="1441262"/>
          <a:ext cx="1709154" cy="96084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Delayed Filing</a:t>
          </a:r>
        </a:p>
      </dsp:txBody>
      <dsp:txXfrm>
        <a:off x="2040918" y="1488166"/>
        <a:ext cx="1615346" cy="8670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3CE9D-7EB1-4480-8AAA-E5D02238C2AB}">
      <dsp:nvSpPr>
        <dsp:cNvPr id="0" name=""/>
        <dsp:cNvSpPr/>
      </dsp:nvSpPr>
      <dsp:spPr>
        <a:xfrm rot="5400000">
          <a:off x="6385378" y="-2595613"/>
          <a:ext cx="1043245" cy="65007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Time limit to file ITR-U extended from 24 to 48 months from end of relevant assessment year</a:t>
          </a:r>
          <a:endParaRPr lang="en-IN" sz="1600" kern="1200" dirty="0"/>
        </a:p>
      </dsp:txBody>
      <dsp:txXfrm rot="-5400000">
        <a:off x="3656648" y="184044"/>
        <a:ext cx="6449779" cy="941391"/>
      </dsp:txXfrm>
    </dsp:sp>
    <dsp:sp modelId="{38E0AD23-BBE1-4084-8CE6-99A0D7F09B20}">
      <dsp:nvSpPr>
        <dsp:cNvPr id="0" name=""/>
        <dsp:cNvSpPr/>
      </dsp:nvSpPr>
      <dsp:spPr>
        <a:xfrm>
          <a:off x="0" y="2711"/>
          <a:ext cx="3656647" cy="13040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IN" sz="3100" kern="1200" dirty="0"/>
            <a:t>What’s Changed?</a:t>
          </a:r>
        </a:p>
      </dsp:txBody>
      <dsp:txXfrm>
        <a:off x="63659" y="66370"/>
        <a:ext cx="3529329" cy="1176738"/>
      </dsp:txXfrm>
    </dsp:sp>
    <dsp:sp modelId="{10F6DAA5-76B3-4988-A2FF-1412C5314A07}">
      <dsp:nvSpPr>
        <dsp:cNvPr id="0" name=""/>
        <dsp:cNvSpPr/>
      </dsp:nvSpPr>
      <dsp:spPr>
        <a:xfrm rot="5400000">
          <a:off x="6385378" y="-1226354"/>
          <a:ext cx="1043245" cy="65007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IN" sz="1600" kern="1200" dirty="0">
              <a:solidFill>
                <a:srgbClr val="374C81">
                  <a:hueOff val="0"/>
                  <a:satOff val="0"/>
                  <a:lumOff val="0"/>
                  <a:alphaOff val="0"/>
                </a:srgbClr>
              </a:solidFill>
              <a:latin typeface="Century Gothic"/>
              <a:ea typeface="+mn-ea"/>
              <a:cs typeface="+mn-cs"/>
            </a:rPr>
            <a:t>Taxpayers who: Missed filing ITR; Reported incorrect income; Used wrong income heads or tax rates</a:t>
          </a:r>
        </a:p>
        <a:p>
          <a:pPr marL="171450" lvl="1" indent="-171450" algn="l" defTabSz="711200">
            <a:lnSpc>
              <a:spcPct val="90000"/>
            </a:lnSpc>
            <a:spcBef>
              <a:spcPct val="0"/>
            </a:spcBef>
            <a:spcAft>
              <a:spcPct val="15000"/>
            </a:spcAft>
            <a:buFont typeface="Arial" panose="020B0604020202020204" pitchFamily="34" charset="0"/>
            <a:buChar char="•"/>
          </a:pPr>
          <a:r>
            <a:rPr lang="en-IN" sz="1600" kern="1200" dirty="0">
              <a:solidFill>
                <a:srgbClr val="374C81">
                  <a:hueOff val="0"/>
                  <a:satOff val="0"/>
                  <a:lumOff val="0"/>
                  <a:alphaOff val="0"/>
                </a:srgbClr>
              </a:solidFill>
              <a:latin typeface="Century Gothic"/>
              <a:ea typeface="+mn-ea"/>
              <a:cs typeface="+mn-cs"/>
            </a:rPr>
            <a:t>Both filers and non-filers of original ITR</a:t>
          </a:r>
        </a:p>
        <a:p>
          <a:pPr marL="171450" lvl="1" indent="-171450" algn="l" defTabSz="711200">
            <a:lnSpc>
              <a:spcPct val="90000"/>
            </a:lnSpc>
            <a:spcBef>
              <a:spcPct val="0"/>
            </a:spcBef>
            <a:spcAft>
              <a:spcPct val="15000"/>
            </a:spcAft>
            <a:buFont typeface="Arial" panose="020B0604020202020204" pitchFamily="34" charset="0"/>
            <a:buChar char="•"/>
          </a:pPr>
          <a:r>
            <a:rPr lang="en-IN" sz="1600" kern="1200" dirty="0">
              <a:solidFill>
                <a:srgbClr val="374C81">
                  <a:hueOff val="0"/>
                  <a:satOff val="0"/>
                  <a:lumOff val="0"/>
                  <a:alphaOff val="0"/>
                </a:srgbClr>
              </a:solidFill>
              <a:latin typeface="Century Gothic"/>
              <a:ea typeface="+mn-ea"/>
              <a:cs typeface="+mn-cs"/>
            </a:rPr>
            <a:t>Cannot be used to claim refunds or reduce tax liability</a:t>
          </a:r>
        </a:p>
      </dsp:txBody>
      <dsp:txXfrm rot="-5400000">
        <a:off x="3656648" y="1553303"/>
        <a:ext cx="6449779" cy="941391"/>
      </dsp:txXfrm>
    </dsp:sp>
    <dsp:sp modelId="{1150ADF0-57E4-4637-A54F-493BD7C192C9}">
      <dsp:nvSpPr>
        <dsp:cNvPr id="0" name=""/>
        <dsp:cNvSpPr/>
      </dsp:nvSpPr>
      <dsp:spPr>
        <a:xfrm>
          <a:off x="0" y="1371970"/>
          <a:ext cx="3656647" cy="13040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IN" sz="3100" kern="1200" dirty="0"/>
            <a:t> Who Can File ITR-U?</a:t>
          </a:r>
        </a:p>
      </dsp:txBody>
      <dsp:txXfrm>
        <a:off x="63659" y="1435629"/>
        <a:ext cx="3529329" cy="1176738"/>
      </dsp:txXfrm>
    </dsp:sp>
    <dsp:sp modelId="{5DD023EF-DAFA-41F8-B6FC-A944B7EC66DC}">
      <dsp:nvSpPr>
        <dsp:cNvPr id="0" name=""/>
        <dsp:cNvSpPr/>
      </dsp:nvSpPr>
      <dsp:spPr>
        <a:xfrm rot="5400000">
          <a:off x="6385378" y="142904"/>
          <a:ext cx="1043245" cy="65007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400" kern="1200" dirty="0">
              <a:solidFill>
                <a:srgbClr val="374C81">
                  <a:hueOff val="0"/>
                  <a:satOff val="0"/>
                  <a:lumOff val="0"/>
                  <a:alphaOff val="0"/>
                </a:srgbClr>
              </a:solidFill>
              <a:latin typeface="Century Gothic"/>
              <a:ea typeface="+mn-ea"/>
              <a:cs typeface="+mn-cs"/>
            </a:rPr>
            <a:t>Starts after the end of relevant assessment year</a:t>
          </a:r>
          <a:endParaRPr lang="en-IN" sz="1400" kern="1200" dirty="0">
            <a:solidFill>
              <a:srgbClr val="374C81">
                <a:hueOff val="0"/>
                <a:satOff val="0"/>
                <a:lumOff val="0"/>
                <a:alphaOff val="0"/>
              </a:srgbClr>
            </a:solidFill>
            <a:latin typeface="Century Gothic"/>
            <a:ea typeface="+mn-ea"/>
            <a:cs typeface="+mn-cs"/>
          </a:endParaRPr>
        </a:p>
        <a:p>
          <a:pPr marL="171450" lvl="1" indent="-171450" algn="l" defTabSz="711200">
            <a:lnSpc>
              <a:spcPct val="90000"/>
            </a:lnSpc>
            <a:spcBef>
              <a:spcPct val="0"/>
            </a:spcBef>
            <a:spcAft>
              <a:spcPct val="15000"/>
            </a:spcAft>
            <a:buFont typeface="Arial" panose="020B0604020202020204" pitchFamily="34" charset="0"/>
            <a:buChar char="•"/>
          </a:pPr>
          <a:r>
            <a:rPr lang="en-IN" sz="1400" kern="1200" dirty="0">
              <a:solidFill>
                <a:srgbClr val="374C81">
                  <a:hueOff val="0"/>
                  <a:satOff val="0"/>
                  <a:lumOff val="0"/>
                  <a:alphaOff val="0"/>
                </a:srgbClr>
              </a:solidFill>
              <a:latin typeface="Century Gothic"/>
              <a:ea typeface="+mn-ea"/>
              <a:cs typeface="+mn-cs"/>
            </a:rPr>
            <a:t>Example: FY 2024-25 → AY 2025-26</a:t>
          </a:r>
        </a:p>
        <a:p>
          <a:pPr marL="452438" lvl="1" indent="-171450" algn="l" defTabSz="711200">
            <a:lnSpc>
              <a:spcPct val="90000"/>
            </a:lnSpc>
            <a:spcBef>
              <a:spcPct val="0"/>
            </a:spcBef>
            <a:spcAft>
              <a:spcPct val="15000"/>
            </a:spcAft>
            <a:buFont typeface="Courier New" panose="02070309020205020404" pitchFamily="49" charset="0"/>
            <a:buChar char="o"/>
          </a:pPr>
          <a:r>
            <a:rPr lang="en-IN" sz="1400" kern="1200" dirty="0">
              <a:solidFill>
                <a:srgbClr val="374C81">
                  <a:hueOff val="0"/>
                  <a:satOff val="0"/>
                  <a:lumOff val="0"/>
                  <a:alphaOff val="0"/>
                </a:srgbClr>
              </a:solidFill>
              <a:latin typeface="Century Gothic"/>
              <a:ea typeface="+mn-ea"/>
              <a:cs typeface="+mn-cs"/>
            </a:rPr>
            <a:t>ITR-U filing: April 1, 2026 to March 31, 2030</a:t>
          </a:r>
        </a:p>
        <a:p>
          <a:pPr marL="273050" lvl="1" indent="-273050" algn="l" defTabSz="488950">
            <a:lnSpc>
              <a:spcPct val="90000"/>
            </a:lnSpc>
            <a:spcBef>
              <a:spcPct val="0"/>
            </a:spcBef>
            <a:spcAft>
              <a:spcPct val="15000"/>
            </a:spcAft>
            <a:buChar char="•"/>
          </a:pPr>
          <a:r>
            <a:rPr lang="en-US" sz="1400" kern="1200" dirty="0"/>
            <a:t>This means you can now file updated ITRs for assessment years 2021-22, 2022-23, 2023-24, and 2024-25.</a:t>
          </a:r>
          <a:endParaRPr lang="en-IN" sz="1400" kern="1200" dirty="0"/>
        </a:p>
      </dsp:txBody>
      <dsp:txXfrm rot="-5400000">
        <a:off x="3656648" y="2922562"/>
        <a:ext cx="6449779" cy="941391"/>
      </dsp:txXfrm>
    </dsp:sp>
    <dsp:sp modelId="{1B6C456B-E26E-437F-B8E5-B705E18079D4}">
      <dsp:nvSpPr>
        <dsp:cNvPr id="0" name=""/>
        <dsp:cNvSpPr/>
      </dsp:nvSpPr>
      <dsp:spPr>
        <a:xfrm>
          <a:off x="0" y="2741229"/>
          <a:ext cx="3656647" cy="13040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IN" sz="3100" kern="1200" dirty="0"/>
            <a:t>When Can It Be Filed?</a:t>
          </a:r>
        </a:p>
      </dsp:txBody>
      <dsp:txXfrm>
        <a:off x="63659" y="2804888"/>
        <a:ext cx="3529329" cy="1176738"/>
      </dsp:txXfrm>
    </dsp:sp>
    <dsp:sp modelId="{B822674D-8AEE-48D7-921A-C2287B775025}">
      <dsp:nvSpPr>
        <dsp:cNvPr id="0" name=""/>
        <dsp:cNvSpPr/>
      </dsp:nvSpPr>
      <dsp:spPr>
        <a:xfrm rot="5400000">
          <a:off x="6385378" y="1512163"/>
          <a:ext cx="1043245" cy="65007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9388" lvl="1" indent="-179388" algn="l" defTabSz="622300">
            <a:lnSpc>
              <a:spcPct val="90000"/>
            </a:lnSpc>
            <a:spcBef>
              <a:spcPct val="0"/>
            </a:spcBef>
            <a:spcAft>
              <a:spcPct val="15000"/>
            </a:spcAft>
            <a:buFont typeface="Arial" panose="020B0604020202020204" pitchFamily="34" charset="0"/>
            <a:buChar char="•"/>
          </a:pPr>
          <a:r>
            <a:rPr lang="en-IN" sz="1400" kern="1200" dirty="0"/>
            <a:t>Filed within 12 months: 25% additional tax</a:t>
          </a:r>
        </a:p>
        <a:p>
          <a:pPr marL="179388" lvl="1" indent="-179388" algn="l" defTabSz="622300">
            <a:lnSpc>
              <a:spcPct val="90000"/>
            </a:lnSpc>
            <a:spcBef>
              <a:spcPct val="0"/>
            </a:spcBef>
            <a:spcAft>
              <a:spcPct val="15000"/>
            </a:spcAft>
            <a:buFont typeface="Arial" panose="020B0604020202020204" pitchFamily="34" charset="0"/>
            <a:buChar char="•"/>
          </a:pPr>
          <a:r>
            <a:rPr lang="en-IN" sz="1400" kern="1200" dirty="0"/>
            <a:t>Between 12–24 months: 50% additional tax</a:t>
          </a:r>
        </a:p>
        <a:p>
          <a:pPr marL="179388" lvl="1" indent="-179388" algn="l" defTabSz="622300">
            <a:lnSpc>
              <a:spcPct val="90000"/>
            </a:lnSpc>
            <a:spcBef>
              <a:spcPct val="0"/>
            </a:spcBef>
            <a:spcAft>
              <a:spcPct val="15000"/>
            </a:spcAft>
            <a:buFont typeface="Arial" panose="020B0604020202020204" pitchFamily="34" charset="0"/>
            <a:buChar char="•"/>
          </a:pPr>
          <a:r>
            <a:rPr lang="en-IN" sz="1400" kern="1200" dirty="0"/>
            <a:t>Between 24–36 months: 60% additional tax</a:t>
          </a:r>
        </a:p>
        <a:p>
          <a:pPr marL="179388" lvl="1" indent="-179388" algn="l" defTabSz="622300">
            <a:lnSpc>
              <a:spcPct val="90000"/>
            </a:lnSpc>
            <a:spcBef>
              <a:spcPct val="0"/>
            </a:spcBef>
            <a:spcAft>
              <a:spcPct val="15000"/>
            </a:spcAft>
            <a:buChar char="•"/>
          </a:pPr>
          <a:r>
            <a:rPr lang="en-IN" sz="1400" kern="1200" dirty="0"/>
            <a:t>Between 36–48 months: 70% additional tax</a:t>
          </a:r>
        </a:p>
      </dsp:txBody>
      <dsp:txXfrm rot="-5400000">
        <a:off x="3656648" y="4291821"/>
        <a:ext cx="6449779" cy="941391"/>
      </dsp:txXfrm>
    </dsp:sp>
    <dsp:sp modelId="{058B501D-EDAF-4A54-9E94-DD08B15FC914}">
      <dsp:nvSpPr>
        <dsp:cNvPr id="0" name=""/>
        <dsp:cNvSpPr/>
      </dsp:nvSpPr>
      <dsp:spPr>
        <a:xfrm>
          <a:off x="0" y="4110488"/>
          <a:ext cx="3656647" cy="13040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IN" sz="3100" kern="1200" dirty="0"/>
            <a:t>Penalty Structure Based on Delay</a:t>
          </a:r>
        </a:p>
      </dsp:txBody>
      <dsp:txXfrm>
        <a:off x="63659" y="4174147"/>
        <a:ext cx="3529329" cy="1176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8EB7D-8FA1-4EB5-8AD5-B6B9F0C8755A}">
      <dsp:nvSpPr>
        <dsp:cNvPr id="0" name=""/>
        <dsp:cNvSpPr/>
      </dsp:nvSpPr>
      <dsp:spPr>
        <a:xfrm>
          <a:off x="49" y="25319"/>
          <a:ext cx="474613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Aptos" panose="020B0004020202020204" pitchFamily="34" charset="0"/>
            </a:rPr>
            <a:t>Applicable</a:t>
          </a:r>
        </a:p>
      </dsp:txBody>
      <dsp:txXfrm>
        <a:off x="49" y="25319"/>
        <a:ext cx="4746133" cy="460800"/>
      </dsp:txXfrm>
    </dsp:sp>
    <dsp:sp modelId="{52B89B58-369D-4EBC-AAED-3E4E5D6132A7}">
      <dsp:nvSpPr>
        <dsp:cNvPr id="0" name=""/>
        <dsp:cNvSpPr/>
      </dsp:nvSpPr>
      <dsp:spPr>
        <a:xfrm>
          <a:off x="49" y="486119"/>
          <a:ext cx="4746133" cy="4392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0975" lvl="1" indent="-180975" algn="just" defTabSz="711200">
            <a:lnSpc>
              <a:spcPct val="90000"/>
            </a:lnSpc>
            <a:spcBef>
              <a:spcPct val="0"/>
            </a:spcBef>
            <a:spcAft>
              <a:spcPct val="15000"/>
            </a:spcAft>
            <a:buFont typeface="Arial" panose="020B0604020202020204" pitchFamily="34" charset="0"/>
            <a:buChar char="•"/>
          </a:pPr>
          <a:r>
            <a:rPr lang="en-US" sz="1600" b="0" kern="1200" dirty="0">
              <a:latin typeface="Aptos" panose="020B0004020202020204" pitchFamily="34" charset="0"/>
            </a:rPr>
            <a:t>Individual (Ordinary Resident)</a:t>
          </a:r>
          <a:endParaRPr lang="en-IN" sz="1600" b="0" kern="1200" dirty="0">
            <a:latin typeface="Aptos" panose="020B0004020202020204" pitchFamily="34" charset="0"/>
          </a:endParaRPr>
        </a:p>
        <a:p>
          <a:pPr marL="180975" lvl="1" indent="-180975" algn="just" defTabSz="711200">
            <a:lnSpc>
              <a:spcPct val="90000"/>
            </a:lnSpc>
            <a:spcBef>
              <a:spcPct val="0"/>
            </a:spcBef>
            <a:spcAft>
              <a:spcPct val="15000"/>
            </a:spcAft>
            <a:buFont typeface="Arial" panose="020B0604020202020204" pitchFamily="34" charset="0"/>
            <a:buChar char="•"/>
          </a:pPr>
          <a:r>
            <a:rPr lang="en-US" sz="1600" b="0" kern="1200" dirty="0">
              <a:latin typeface="Aptos" panose="020B0004020202020204" pitchFamily="34" charset="0"/>
            </a:rPr>
            <a:t>Income from Salary or Pension</a:t>
          </a:r>
          <a:endParaRPr lang="en-IN" sz="1600" b="0" kern="1200" dirty="0">
            <a:latin typeface="Aptos" panose="020B0004020202020204" pitchFamily="34" charset="0"/>
          </a:endParaRPr>
        </a:p>
        <a:p>
          <a:pPr marL="180975" lvl="1" indent="-180975" algn="just" defTabSz="711200">
            <a:lnSpc>
              <a:spcPct val="90000"/>
            </a:lnSpc>
            <a:spcBef>
              <a:spcPct val="0"/>
            </a:spcBef>
            <a:spcAft>
              <a:spcPct val="15000"/>
            </a:spcAft>
            <a:buFont typeface="Arial" panose="020B0604020202020204" pitchFamily="34" charset="0"/>
            <a:buChar char="•"/>
          </a:pPr>
          <a:r>
            <a:rPr lang="en-US" sz="1600" b="0" kern="1200" dirty="0">
              <a:latin typeface="Aptos" panose="020B0004020202020204" pitchFamily="34" charset="0"/>
            </a:rPr>
            <a:t>Income from House Property or loss from </a:t>
          </a:r>
          <a:r>
            <a:rPr lang="en-US" sz="1600" b="1" u="sng" kern="1200" dirty="0">
              <a:latin typeface="Aptos" panose="020B0004020202020204" pitchFamily="34" charset="0"/>
            </a:rPr>
            <a:t>One</a:t>
          </a:r>
          <a:r>
            <a:rPr lang="en-US" sz="1600" b="1" u="none" kern="1200" dirty="0">
              <a:latin typeface="Aptos" panose="020B0004020202020204" pitchFamily="34" charset="0"/>
            </a:rPr>
            <a:t> </a:t>
          </a:r>
          <a:r>
            <a:rPr lang="en-US" sz="1600" b="0" kern="1200" dirty="0">
              <a:latin typeface="Aptos" panose="020B0004020202020204" pitchFamily="34" charset="0"/>
            </a:rPr>
            <a:t>House Property</a:t>
          </a:r>
          <a:endParaRPr lang="en-IN" sz="1600" b="0" kern="1200" dirty="0">
            <a:latin typeface="Aptos" panose="020B0004020202020204" pitchFamily="34" charset="0"/>
          </a:endParaRPr>
        </a:p>
        <a:p>
          <a:pPr marL="180975" lvl="1" indent="-180975" algn="just" defTabSz="711200">
            <a:lnSpc>
              <a:spcPct val="90000"/>
            </a:lnSpc>
            <a:spcBef>
              <a:spcPct val="0"/>
            </a:spcBef>
            <a:spcAft>
              <a:spcPct val="15000"/>
            </a:spcAft>
            <a:buFont typeface="Arial" panose="020B0604020202020204" pitchFamily="34" charset="0"/>
            <a:buChar char="•"/>
          </a:pPr>
          <a:r>
            <a:rPr lang="en-US" sz="1600" b="0" kern="1200" dirty="0">
              <a:latin typeface="Aptos" panose="020B0004020202020204" pitchFamily="34" charset="0"/>
            </a:rPr>
            <a:t>Long-term capital gains under section 112A up to Rs. 1.25 lakh and</a:t>
          </a:r>
          <a:endParaRPr lang="en-IN" sz="1600" b="0" kern="1200" dirty="0">
            <a:latin typeface="Aptos" panose="020B0004020202020204" pitchFamily="34" charset="0"/>
          </a:endParaRPr>
        </a:p>
        <a:p>
          <a:pPr marL="180975" lvl="1" indent="-180975" algn="just" defTabSz="711200">
            <a:lnSpc>
              <a:spcPct val="90000"/>
            </a:lnSpc>
            <a:spcBef>
              <a:spcPct val="0"/>
            </a:spcBef>
            <a:spcAft>
              <a:spcPct val="15000"/>
            </a:spcAft>
            <a:buFont typeface="Arial" panose="020B0604020202020204" pitchFamily="34" charset="0"/>
            <a:buChar char="•"/>
          </a:pPr>
          <a:r>
            <a:rPr lang="en-US" sz="1600" b="0" kern="1200" dirty="0">
              <a:latin typeface="Aptos" panose="020B0004020202020204" pitchFamily="34" charset="0"/>
            </a:rPr>
            <a:t>Income from other sources</a:t>
          </a:r>
          <a:endParaRPr lang="en-IN" sz="1600" b="0" kern="1200" dirty="0">
            <a:latin typeface="Aptos" panose="020B0004020202020204" pitchFamily="34" charset="0"/>
          </a:endParaRPr>
        </a:p>
        <a:p>
          <a:pPr marL="180975" lvl="1" indent="-180975" algn="just" defTabSz="711200">
            <a:lnSpc>
              <a:spcPct val="90000"/>
            </a:lnSpc>
            <a:spcBef>
              <a:spcPct val="0"/>
            </a:spcBef>
            <a:spcAft>
              <a:spcPct val="15000"/>
            </a:spcAft>
            <a:buFont typeface="Arial" panose="020B0604020202020204" pitchFamily="34" charset="0"/>
            <a:buChar char="•"/>
          </a:pPr>
          <a:r>
            <a:rPr lang="en-US" sz="1600" b="0" kern="1200" dirty="0">
              <a:latin typeface="Aptos" panose="020B0004020202020204" pitchFamily="34" charset="0"/>
            </a:rPr>
            <a:t>Total income must not exceed Rs. 50 Lakhs</a:t>
          </a:r>
          <a:endParaRPr lang="en-IN" sz="1600" b="0" kern="1200" dirty="0">
            <a:latin typeface="Aptos" panose="020B0004020202020204" pitchFamily="34" charset="0"/>
          </a:endParaRPr>
        </a:p>
      </dsp:txBody>
      <dsp:txXfrm>
        <a:off x="49" y="486119"/>
        <a:ext cx="4746133" cy="4392000"/>
      </dsp:txXfrm>
    </dsp:sp>
    <dsp:sp modelId="{0AB53BE0-C898-470E-B30D-3E1ECBFA179A}">
      <dsp:nvSpPr>
        <dsp:cNvPr id="0" name=""/>
        <dsp:cNvSpPr/>
      </dsp:nvSpPr>
      <dsp:spPr>
        <a:xfrm>
          <a:off x="5410641" y="25319"/>
          <a:ext cx="474613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Aptos" panose="020B0004020202020204" pitchFamily="34" charset="0"/>
            </a:rPr>
            <a:t>Not Applicable</a:t>
          </a:r>
        </a:p>
      </dsp:txBody>
      <dsp:txXfrm>
        <a:off x="5410641" y="25319"/>
        <a:ext cx="4746133" cy="460800"/>
      </dsp:txXfrm>
    </dsp:sp>
    <dsp:sp modelId="{E39CC322-6449-4FB9-863B-1754B9927BD1}">
      <dsp:nvSpPr>
        <dsp:cNvPr id="0" name=""/>
        <dsp:cNvSpPr/>
      </dsp:nvSpPr>
      <dsp:spPr>
        <a:xfrm>
          <a:off x="5410641" y="486119"/>
          <a:ext cx="4746133" cy="4392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or loss from more than one house property.</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Losses to be </a:t>
          </a:r>
          <a:r>
            <a:rPr lang="en-US" sz="1500" kern="1200" dirty="0" err="1">
              <a:latin typeface="Aptos" panose="020B0004020202020204" pitchFamily="34" charset="0"/>
            </a:rPr>
            <a:t>B/f</a:t>
          </a:r>
          <a:r>
            <a:rPr lang="en-US" sz="1500" kern="1200" dirty="0">
              <a:latin typeface="Aptos" panose="020B0004020202020204" pitchFamily="34" charset="0"/>
            </a:rPr>
            <a:t> or C/f</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from winnings from lottery or income from race horses</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 Loss under the head Capital Gains </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Agricultural income in excess of Rs. 5,000;</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from Business or Profession</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Person claiming relief under section 90, 90A and/or 91</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Holding Foreign Assets or having foreign sourced income</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Is a director in any company</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Has held any unlisted equity share at any time during the previous year.</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IN" sz="1500" kern="1200" dirty="0">
              <a:latin typeface="Aptos" panose="020B0004020202020204" pitchFamily="34" charset="0"/>
            </a:rPr>
            <a:t>Sharing of Tax Credit</a:t>
          </a: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to be Clubbed</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Payment of tax has been deferred in respect of ESOPs allotted by an eligible startup</a:t>
          </a:r>
          <a:endParaRPr lang="en-IN" sz="1500" kern="1200" dirty="0">
            <a:latin typeface="Aptos" panose="020B0004020202020204" pitchFamily="34" charset="0"/>
          </a:endParaRPr>
        </a:p>
      </dsp:txBody>
      <dsp:txXfrm>
        <a:off x="5410641" y="486119"/>
        <a:ext cx="4746133" cy="439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8EB7D-8FA1-4EB5-8AD5-B6B9F0C8755A}">
      <dsp:nvSpPr>
        <dsp:cNvPr id="0" name=""/>
        <dsp:cNvSpPr/>
      </dsp:nvSpPr>
      <dsp:spPr>
        <a:xfrm>
          <a:off x="49" y="12935"/>
          <a:ext cx="474613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IN" sz="1700" kern="1200" dirty="0">
              <a:latin typeface="Aptos" panose="020B0004020202020204" pitchFamily="34" charset="0"/>
            </a:rPr>
            <a:t>Applicable</a:t>
          </a:r>
        </a:p>
      </dsp:txBody>
      <dsp:txXfrm>
        <a:off x="49" y="12935"/>
        <a:ext cx="4746133" cy="489600"/>
      </dsp:txXfrm>
    </dsp:sp>
    <dsp:sp modelId="{52B89B58-369D-4EBC-AAED-3E4E5D6132A7}">
      <dsp:nvSpPr>
        <dsp:cNvPr id="0" name=""/>
        <dsp:cNvSpPr/>
      </dsp:nvSpPr>
      <dsp:spPr>
        <a:xfrm>
          <a:off x="49" y="502535"/>
          <a:ext cx="4746133" cy="4387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80975" lvl="1" indent="-180975" algn="just" defTabSz="666750">
            <a:lnSpc>
              <a:spcPct val="90000"/>
            </a:lnSpc>
            <a:spcBef>
              <a:spcPct val="0"/>
            </a:spcBef>
            <a:spcAft>
              <a:spcPct val="15000"/>
            </a:spcAft>
            <a:buFont typeface="Arial" panose="020B0604020202020204" pitchFamily="34" charset="0"/>
            <a:buChar char="•"/>
          </a:pPr>
          <a:r>
            <a:rPr lang="en-US" sz="1500" b="0" kern="1200" dirty="0">
              <a:latin typeface="Aptos" panose="020B0004020202020204" pitchFamily="34" charset="0"/>
            </a:rPr>
            <a:t>Individuals, </a:t>
          </a:r>
          <a:r>
            <a:rPr lang="en-US" sz="1500" b="1" kern="1200" dirty="0">
              <a:latin typeface="Aptos" panose="020B0004020202020204" pitchFamily="34" charset="0"/>
            </a:rPr>
            <a:t>HUFs and Firms (other than LLP)</a:t>
          </a:r>
          <a:endParaRPr lang="en-IN" sz="1500" b="1" kern="1200" dirty="0">
            <a:latin typeface="Aptos" panose="020B0004020202020204" pitchFamily="34" charset="0"/>
          </a:endParaRPr>
        </a:p>
        <a:p>
          <a:pPr marL="180975" lvl="1" indent="-180975" algn="just" defTabSz="666750">
            <a:lnSpc>
              <a:spcPct val="90000"/>
            </a:lnSpc>
            <a:spcBef>
              <a:spcPct val="0"/>
            </a:spcBef>
            <a:spcAft>
              <a:spcPct val="15000"/>
            </a:spcAft>
            <a:buFont typeface="Arial" panose="020B0604020202020204" pitchFamily="34" charset="0"/>
            <a:buChar char="•"/>
          </a:pPr>
          <a:r>
            <a:rPr lang="en-US" sz="1500" b="0" kern="1200" dirty="0">
              <a:latin typeface="Aptos" panose="020B0004020202020204" pitchFamily="34" charset="0"/>
            </a:rPr>
            <a:t>Income from Salary or Pension</a:t>
          </a:r>
          <a:endParaRPr lang="en-IN" sz="1500" b="0" kern="1200" dirty="0">
            <a:latin typeface="Aptos" panose="020B0004020202020204" pitchFamily="34" charset="0"/>
          </a:endParaRPr>
        </a:p>
        <a:p>
          <a:pPr marL="180975" lvl="1" indent="-180975" algn="just" defTabSz="666750">
            <a:lnSpc>
              <a:spcPct val="90000"/>
            </a:lnSpc>
            <a:spcBef>
              <a:spcPct val="0"/>
            </a:spcBef>
            <a:spcAft>
              <a:spcPct val="15000"/>
            </a:spcAft>
            <a:buFont typeface="Arial" panose="020B0604020202020204" pitchFamily="34" charset="0"/>
            <a:buChar char="•"/>
          </a:pPr>
          <a:r>
            <a:rPr lang="en-US" sz="1500" b="0" kern="1200" dirty="0">
              <a:latin typeface="Aptos" panose="020B0004020202020204" pitchFamily="34" charset="0"/>
            </a:rPr>
            <a:t>Income from House Property or loss from </a:t>
          </a:r>
          <a:r>
            <a:rPr lang="en-US" sz="1500" b="0" u="none" kern="1200" dirty="0">
              <a:latin typeface="Aptos" panose="020B0004020202020204" pitchFamily="34" charset="0"/>
            </a:rPr>
            <a:t>One</a:t>
          </a:r>
          <a:r>
            <a:rPr lang="en-US" sz="1500" b="1" u="none" kern="1200" dirty="0">
              <a:latin typeface="Aptos" panose="020B0004020202020204" pitchFamily="34" charset="0"/>
            </a:rPr>
            <a:t> </a:t>
          </a:r>
          <a:r>
            <a:rPr lang="en-US" sz="1500" b="0" kern="1200" dirty="0">
              <a:latin typeface="Aptos" panose="020B0004020202020204" pitchFamily="34" charset="0"/>
            </a:rPr>
            <a:t>House Property</a:t>
          </a:r>
          <a:endParaRPr lang="en-IN" sz="1500" b="0" kern="1200" dirty="0">
            <a:latin typeface="Aptos" panose="020B0004020202020204" pitchFamily="34" charset="0"/>
          </a:endParaRPr>
        </a:p>
        <a:p>
          <a:pPr marL="180975" lvl="1" indent="-180975" algn="just" defTabSz="666750">
            <a:lnSpc>
              <a:spcPct val="90000"/>
            </a:lnSpc>
            <a:spcBef>
              <a:spcPct val="0"/>
            </a:spcBef>
            <a:spcAft>
              <a:spcPct val="15000"/>
            </a:spcAft>
            <a:buFont typeface="Arial" panose="020B0604020202020204" pitchFamily="34" charset="0"/>
            <a:buChar char="•"/>
          </a:pPr>
          <a:r>
            <a:rPr lang="en-US" sz="1500" b="0" kern="1200" dirty="0">
              <a:latin typeface="Aptos" panose="020B0004020202020204" pitchFamily="34" charset="0"/>
            </a:rPr>
            <a:t>Long-term capital gains under section 112A up to Rs. 1.25 lakh and</a:t>
          </a:r>
          <a:endParaRPr lang="en-IN" sz="1500" b="0" kern="1200" dirty="0">
            <a:latin typeface="Aptos" panose="020B0004020202020204" pitchFamily="34" charset="0"/>
          </a:endParaRPr>
        </a:p>
        <a:p>
          <a:pPr marL="180975" lvl="1" indent="-180975" algn="just" defTabSz="666750">
            <a:lnSpc>
              <a:spcPct val="90000"/>
            </a:lnSpc>
            <a:spcBef>
              <a:spcPct val="0"/>
            </a:spcBef>
            <a:spcAft>
              <a:spcPct val="15000"/>
            </a:spcAft>
            <a:buFont typeface="Arial" panose="020B0604020202020204" pitchFamily="34" charset="0"/>
            <a:buChar char="•"/>
          </a:pPr>
          <a:r>
            <a:rPr lang="en-US" sz="1500" b="0" kern="1200" dirty="0">
              <a:latin typeface="Aptos" panose="020B0004020202020204" pitchFamily="34" charset="0"/>
            </a:rPr>
            <a:t>Income from other sources</a:t>
          </a:r>
          <a:endParaRPr lang="en-IN" sz="1500" b="0" kern="1200" dirty="0">
            <a:latin typeface="Aptos" panose="020B0004020202020204" pitchFamily="34" charset="0"/>
          </a:endParaRPr>
        </a:p>
        <a:p>
          <a:pPr marL="180975" lvl="1" indent="-180975" algn="just" defTabSz="666750">
            <a:lnSpc>
              <a:spcPct val="90000"/>
            </a:lnSpc>
            <a:spcBef>
              <a:spcPct val="0"/>
            </a:spcBef>
            <a:spcAft>
              <a:spcPct val="15000"/>
            </a:spcAft>
            <a:buFont typeface="Arial" panose="020B0604020202020204" pitchFamily="34" charset="0"/>
            <a:buChar char="•"/>
          </a:pPr>
          <a:r>
            <a:rPr lang="en-US" sz="1500" b="0" kern="1200" dirty="0">
              <a:latin typeface="Aptos" panose="020B0004020202020204" pitchFamily="34" charset="0"/>
            </a:rPr>
            <a:t>Total income must not exceed Rs. 50 Lakhs</a:t>
          </a:r>
          <a:endParaRPr lang="en-IN" sz="1500" b="0" kern="1200" dirty="0">
            <a:latin typeface="Aptos" panose="020B0004020202020204" pitchFamily="34" charset="0"/>
          </a:endParaRPr>
        </a:p>
        <a:p>
          <a:pPr marL="180975" lvl="1" indent="-180975" algn="just" defTabSz="666750">
            <a:lnSpc>
              <a:spcPct val="90000"/>
            </a:lnSpc>
            <a:spcBef>
              <a:spcPct val="0"/>
            </a:spcBef>
            <a:spcAft>
              <a:spcPct val="15000"/>
            </a:spcAft>
            <a:buFont typeface="Arial" panose="020B0604020202020204" pitchFamily="34" charset="0"/>
            <a:buChar char="•"/>
          </a:pPr>
          <a:r>
            <a:rPr lang="en-US" sz="1500" b="1" kern="1200" dirty="0">
              <a:latin typeface="Aptos" panose="020B0004020202020204" pitchFamily="34" charset="0"/>
            </a:rPr>
            <a:t>Income from business and profession which is computed under sections 44AD, 44ADA or 44AE.</a:t>
          </a:r>
          <a:endParaRPr lang="en-IN" sz="1500" b="1" kern="1200" dirty="0">
            <a:latin typeface="Aptos" panose="020B0004020202020204" pitchFamily="34" charset="0"/>
          </a:endParaRPr>
        </a:p>
        <a:p>
          <a:pPr marL="180975" lvl="1" indent="-180975" algn="just" defTabSz="666750">
            <a:lnSpc>
              <a:spcPct val="90000"/>
            </a:lnSpc>
            <a:spcBef>
              <a:spcPct val="0"/>
            </a:spcBef>
            <a:spcAft>
              <a:spcPct val="15000"/>
            </a:spcAft>
            <a:buFont typeface="Arial" panose="020B0604020202020204" pitchFamily="34" charset="0"/>
            <a:buChar char="•"/>
          </a:pPr>
          <a:endParaRPr lang="en-IN" sz="1500" b="0" kern="1200" dirty="0">
            <a:latin typeface="Aptos" panose="020B0004020202020204" pitchFamily="34" charset="0"/>
          </a:endParaRPr>
        </a:p>
      </dsp:txBody>
      <dsp:txXfrm>
        <a:off x="49" y="502535"/>
        <a:ext cx="4746133" cy="4387968"/>
      </dsp:txXfrm>
    </dsp:sp>
    <dsp:sp modelId="{0AB53BE0-C898-470E-B30D-3E1ECBFA179A}">
      <dsp:nvSpPr>
        <dsp:cNvPr id="0" name=""/>
        <dsp:cNvSpPr/>
      </dsp:nvSpPr>
      <dsp:spPr>
        <a:xfrm>
          <a:off x="5410641" y="12935"/>
          <a:ext cx="474613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IN" sz="1700" kern="1200" dirty="0">
              <a:latin typeface="Aptos" panose="020B0004020202020204" pitchFamily="34" charset="0"/>
            </a:rPr>
            <a:t>Not Applicable</a:t>
          </a:r>
        </a:p>
      </dsp:txBody>
      <dsp:txXfrm>
        <a:off x="5410641" y="12935"/>
        <a:ext cx="4746133" cy="489600"/>
      </dsp:txXfrm>
    </dsp:sp>
    <dsp:sp modelId="{E39CC322-6449-4FB9-863B-1754B9927BD1}">
      <dsp:nvSpPr>
        <dsp:cNvPr id="0" name=""/>
        <dsp:cNvSpPr/>
      </dsp:nvSpPr>
      <dsp:spPr>
        <a:xfrm>
          <a:off x="5410641" y="502535"/>
          <a:ext cx="4746133" cy="43879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or loss from more than one house property.</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Losses to be </a:t>
          </a:r>
          <a:r>
            <a:rPr lang="en-US" sz="1500" kern="1200" dirty="0" err="1">
              <a:latin typeface="Aptos" panose="020B0004020202020204" pitchFamily="34" charset="0"/>
            </a:rPr>
            <a:t>B/f</a:t>
          </a:r>
          <a:r>
            <a:rPr lang="en-US" sz="1500" kern="1200" dirty="0">
              <a:latin typeface="Aptos" panose="020B0004020202020204" pitchFamily="34" charset="0"/>
            </a:rPr>
            <a:t> or C/f</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from winnings from lottery or income from race horses</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 Loss under the head Capital Gains </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Agricultural income in excess of Rs. 5,000;</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b="1" kern="1200" dirty="0">
              <a:latin typeface="Aptos" panose="020B0004020202020204" pitchFamily="34" charset="0"/>
            </a:rPr>
            <a:t>Income from Speculative Business</a:t>
          </a:r>
          <a:endParaRPr lang="en-IN" sz="1500" b="1"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Person claiming relief under section 90, 90A and/or 91</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Holding Foreign Assets or having foreign sourced income</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Is a director in any company</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Has held any unlisted equity share at any time during the previous year.</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IN" sz="1500" kern="1200" dirty="0">
              <a:latin typeface="Aptos" panose="020B0004020202020204" pitchFamily="34" charset="0"/>
            </a:rPr>
            <a:t>Sharing of Tax Credit</a:t>
          </a: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Income to be Clubbed</a:t>
          </a:r>
          <a:endParaRPr lang="en-IN" sz="1500" kern="1200" dirty="0">
            <a:latin typeface="Aptos" panose="020B0004020202020204" pitchFamily="34" charset="0"/>
          </a:endParaRPr>
        </a:p>
        <a:p>
          <a:pPr marL="180975" lvl="1" indent="-180975" algn="just" defTabSz="666750">
            <a:lnSpc>
              <a:spcPct val="90000"/>
            </a:lnSpc>
            <a:spcBef>
              <a:spcPct val="0"/>
            </a:spcBef>
            <a:spcAft>
              <a:spcPct val="15000"/>
            </a:spcAft>
            <a:buChar char="•"/>
          </a:pPr>
          <a:r>
            <a:rPr lang="en-US" sz="1500" kern="1200" dirty="0">
              <a:latin typeface="Aptos" panose="020B0004020202020204" pitchFamily="34" charset="0"/>
            </a:rPr>
            <a:t>Payment of tax has been deferred in respect of ESOPs allotted by an eligible startup</a:t>
          </a:r>
          <a:endParaRPr lang="en-IN" sz="1500" kern="1200" dirty="0">
            <a:latin typeface="Aptos" panose="020B0004020202020204" pitchFamily="34" charset="0"/>
          </a:endParaRPr>
        </a:p>
      </dsp:txBody>
      <dsp:txXfrm>
        <a:off x="5410641" y="502535"/>
        <a:ext cx="4746133" cy="4387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8EB7D-8FA1-4EB5-8AD5-B6B9F0C8755A}">
      <dsp:nvSpPr>
        <dsp:cNvPr id="0" name=""/>
        <dsp:cNvSpPr/>
      </dsp:nvSpPr>
      <dsp:spPr>
        <a:xfrm>
          <a:off x="49" y="2238"/>
          <a:ext cx="4746133" cy="141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IN" sz="4900" kern="1200" dirty="0">
              <a:latin typeface="Aptos" panose="020B0004020202020204" pitchFamily="34" charset="0"/>
            </a:rPr>
            <a:t>ITR 2</a:t>
          </a:r>
        </a:p>
      </dsp:txBody>
      <dsp:txXfrm>
        <a:off x="49" y="2238"/>
        <a:ext cx="4746133" cy="1411200"/>
      </dsp:txXfrm>
    </dsp:sp>
    <dsp:sp modelId="{52B89B58-369D-4EBC-AAED-3E4E5D6132A7}">
      <dsp:nvSpPr>
        <dsp:cNvPr id="0" name=""/>
        <dsp:cNvSpPr/>
      </dsp:nvSpPr>
      <dsp:spPr>
        <a:xfrm>
          <a:off x="49" y="1413438"/>
          <a:ext cx="4746133" cy="2152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80975" lvl="1" indent="-180975" algn="just" defTabSz="800100">
            <a:lnSpc>
              <a:spcPct val="90000"/>
            </a:lnSpc>
            <a:spcBef>
              <a:spcPct val="0"/>
            </a:spcBef>
            <a:spcAft>
              <a:spcPct val="15000"/>
            </a:spcAft>
            <a:buFont typeface="Arial" panose="020B0604020202020204" pitchFamily="34" charset="0"/>
            <a:buChar char="•"/>
          </a:pPr>
          <a:r>
            <a:rPr lang="en-US" sz="1800" b="0" kern="1200" dirty="0">
              <a:latin typeface="Aptos" panose="020B0004020202020204" pitchFamily="34" charset="0"/>
            </a:rPr>
            <a:t>It is applicable to an individual or an </a:t>
          </a:r>
          <a:r>
            <a:rPr lang="en-US" sz="1800" kern="1200" dirty="0">
              <a:latin typeface="Aptos" panose="020B0004020202020204" pitchFamily="34" charset="0"/>
            </a:rPr>
            <a:t>Hindu Undivided Family </a:t>
          </a:r>
          <a:r>
            <a:rPr lang="en-US" sz="1800" b="1" u="sng" kern="1200" dirty="0">
              <a:latin typeface="Aptos" panose="020B0004020202020204" pitchFamily="34" charset="0"/>
            </a:rPr>
            <a:t>NOT</a:t>
          </a:r>
          <a:r>
            <a:rPr lang="en-US" sz="1800" b="1" u="none" kern="1200" dirty="0">
              <a:latin typeface="Aptos" panose="020B0004020202020204" pitchFamily="34" charset="0"/>
            </a:rPr>
            <a:t> </a:t>
          </a:r>
          <a:r>
            <a:rPr lang="en-US" sz="1800" b="0" kern="1200" dirty="0">
              <a:latin typeface="Aptos" panose="020B0004020202020204" pitchFamily="34" charset="0"/>
            </a:rPr>
            <a:t>having income chargeable to income-tax under the head “Profits or gains of business or profession”</a:t>
          </a:r>
          <a:endParaRPr lang="en-IN" sz="1800" b="1" kern="1200" dirty="0">
            <a:latin typeface="Aptos" panose="020B0004020202020204" pitchFamily="34" charset="0"/>
          </a:endParaRPr>
        </a:p>
        <a:p>
          <a:pPr marL="180975" lvl="1" indent="-180975" algn="just" defTabSz="800100">
            <a:lnSpc>
              <a:spcPct val="90000"/>
            </a:lnSpc>
            <a:spcBef>
              <a:spcPct val="0"/>
            </a:spcBef>
            <a:spcAft>
              <a:spcPct val="15000"/>
            </a:spcAft>
            <a:buFont typeface="Arial" panose="020B0604020202020204" pitchFamily="34" charset="0"/>
            <a:buChar char="•"/>
          </a:pPr>
          <a:endParaRPr lang="en-IN" sz="1800" b="0" kern="1200" dirty="0">
            <a:latin typeface="Aptos" panose="020B0004020202020204" pitchFamily="34" charset="0"/>
          </a:endParaRPr>
        </a:p>
      </dsp:txBody>
      <dsp:txXfrm>
        <a:off x="49" y="1413438"/>
        <a:ext cx="4746133" cy="2152080"/>
      </dsp:txXfrm>
    </dsp:sp>
    <dsp:sp modelId="{0AB53BE0-C898-470E-B30D-3E1ECBFA179A}">
      <dsp:nvSpPr>
        <dsp:cNvPr id="0" name=""/>
        <dsp:cNvSpPr/>
      </dsp:nvSpPr>
      <dsp:spPr>
        <a:xfrm>
          <a:off x="5410641" y="2238"/>
          <a:ext cx="4746133" cy="141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IN" sz="4900" kern="1200" dirty="0">
              <a:latin typeface="Aptos" panose="020B0004020202020204" pitchFamily="34" charset="0"/>
            </a:rPr>
            <a:t>ITR 3</a:t>
          </a:r>
        </a:p>
      </dsp:txBody>
      <dsp:txXfrm>
        <a:off x="5410641" y="2238"/>
        <a:ext cx="4746133" cy="1411200"/>
      </dsp:txXfrm>
    </dsp:sp>
    <dsp:sp modelId="{E39CC322-6449-4FB9-863B-1754B9927BD1}">
      <dsp:nvSpPr>
        <dsp:cNvPr id="0" name=""/>
        <dsp:cNvSpPr/>
      </dsp:nvSpPr>
      <dsp:spPr>
        <a:xfrm>
          <a:off x="5410641" y="1413438"/>
          <a:ext cx="4746133" cy="21520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80975" lvl="1" indent="-180975" algn="just" defTabSz="800100">
            <a:lnSpc>
              <a:spcPct val="90000"/>
            </a:lnSpc>
            <a:spcBef>
              <a:spcPct val="0"/>
            </a:spcBef>
            <a:spcAft>
              <a:spcPct val="15000"/>
            </a:spcAft>
            <a:buFont typeface="Arial" panose="020B0604020202020204" pitchFamily="34" charset="0"/>
            <a:buChar char="•"/>
          </a:pPr>
          <a:r>
            <a:rPr lang="en-US" sz="1800" kern="1200" dirty="0">
              <a:latin typeface="Aptos" panose="020B0004020202020204" pitchFamily="34" charset="0"/>
            </a:rPr>
            <a:t>It is applicable to an individual or a Hindu Undivided Family who has any income chargeable to tax under the head business or profession</a:t>
          </a:r>
          <a:endParaRPr lang="en-IN" sz="1800" kern="1200" dirty="0">
            <a:latin typeface="Aptos" panose="020B0004020202020204" pitchFamily="34" charset="0"/>
          </a:endParaRPr>
        </a:p>
      </dsp:txBody>
      <dsp:txXfrm>
        <a:off x="5410641" y="1413438"/>
        <a:ext cx="4746133" cy="215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D2B87-C93D-43DB-8354-0D4501BBA08B}">
      <dsp:nvSpPr>
        <dsp:cNvPr id="0" name=""/>
        <dsp:cNvSpPr/>
      </dsp:nvSpPr>
      <dsp:spPr>
        <a:xfrm>
          <a:off x="0" y="4042496"/>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A9864-3091-4248-91A3-EDA42CDA7468}">
      <dsp:nvSpPr>
        <dsp:cNvPr id="0" name=""/>
        <dsp:cNvSpPr/>
      </dsp:nvSpPr>
      <dsp:spPr>
        <a:xfrm>
          <a:off x="0" y="2306180"/>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2BD4C-32E9-47DA-AF5C-1A38F843FB11}">
      <dsp:nvSpPr>
        <dsp:cNvPr id="0" name=""/>
        <dsp:cNvSpPr/>
      </dsp:nvSpPr>
      <dsp:spPr>
        <a:xfrm>
          <a:off x="0" y="569863"/>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AE6B1-A69A-4D71-AE3D-AF0A2B50484E}">
      <dsp:nvSpPr>
        <dsp:cNvPr id="0" name=""/>
        <dsp:cNvSpPr/>
      </dsp:nvSpPr>
      <dsp:spPr>
        <a:xfrm>
          <a:off x="2677257" y="635"/>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solidFill>
                <a:srgbClr val="374C81">
                  <a:hueOff val="0"/>
                  <a:satOff val="0"/>
                  <a:lumOff val="0"/>
                  <a:alphaOff val="0"/>
                </a:srgbClr>
              </a:solidFill>
              <a:latin typeface="Century Gothic"/>
              <a:ea typeface="+mn-ea"/>
              <a:cs typeface="+mn-cs"/>
            </a:rPr>
            <a:t>Expanded Eligibility for ITR-1 and ITR-4</a:t>
          </a:r>
          <a:endParaRPr lang="en-IN" sz="2200" b="1" kern="1200" dirty="0">
            <a:solidFill>
              <a:srgbClr val="374C81">
                <a:hueOff val="0"/>
                <a:satOff val="0"/>
                <a:lumOff val="0"/>
                <a:alphaOff val="0"/>
              </a:srgbClr>
            </a:solidFill>
            <a:latin typeface="Century Gothic"/>
            <a:ea typeface="+mn-ea"/>
            <a:cs typeface="+mn-cs"/>
          </a:endParaRPr>
        </a:p>
      </dsp:txBody>
      <dsp:txXfrm>
        <a:off x="2677257" y="635"/>
        <a:ext cx="7619886" cy="569228"/>
      </dsp:txXfrm>
    </dsp:sp>
    <dsp:sp modelId="{8936BC1B-C405-4DB0-AC14-BFDA73289868}">
      <dsp:nvSpPr>
        <dsp:cNvPr id="0" name=""/>
        <dsp:cNvSpPr/>
      </dsp:nvSpPr>
      <dsp:spPr>
        <a:xfrm>
          <a:off x="0" y="0"/>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en-US" sz="4800" b="1" u="sng" kern="1200" dirty="0">
              <a:solidFill>
                <a:schemeClr val="bg1"/>
              </a:solidFill>
              <a:latin typeface="Aptos" panose="020B0004020202020204" pitchFamily="34" charset="0"/>
            </a:rPr>
            <a:t>1</a:t>
          </a:r>
          <a:r>
            <a:rPr lang="en-US" sz="4800" b="0" u="sng" kern="1200" dirty="0">
              <a:solidFill>
                <a:schemeClr val="bg1"/>
              </a:solidFill>
              <a:latin typeface="Aptos" panose="020B0004020202020204" pitchFamily="34" charset="0"/>
            </a:rPr>
            <a:t>/</a:t>
          </a:r>
          <a:r>
            <a:rPr lang="en-US" sz="2800" b="0" u="sng" kern="1200" dirty="0">
              <a:solidFill>
                <a:schemeClr val="bg1"/>
              </a:solidFill>
              <a:latin typeface="Aptos" panose="020B0004020202020204" pitchFamily="34" charset="0"/>
            </a:rPr>
            <a:t>11</a:t>
          </a:r>
          <a:endParaRPr lang="en-IN" sz="4500" b="0" kern="1200" dirty="0"/>
        </a:p>
      </dsp:txBody>
      <dsp:txXfrm>
        <a:off x="27792" y="27792"/>
        <a:ext cx="2621673" cy="541436"/>
      </dsp:txXfrm>
    </dsp:sp>
    <dsp:sp modelId="{50FCB124-8BC6-4B47-B671-7BF5C4CD1904}">
      <dsp:nvSpPr>
        <dsp:cNvPr id="0" name=""/>
        <dsp:cNvSpPr/>
      </dsp:nvSpPr>
      <dsp:spPr>
        <a:xfrm>
          <a:off x="0" y="569863"/>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Taxpayers with long-term capital gains (LTCG) up to ₹1.25 lakh from listed equity shares and mutual funds can now file using the simpler ITR-1 (Sahaj) and ITR-4 (Sugam) forms, provided there are no capital losses to carry forward or set off. </a:t>
          </a:r>
          <a:endParaRPr lang="en-IN" sz="1700" kern="1200" dirty="0">
            <a:solidFill>
              <a:srgbClr val="374C81">
                <a:hueOff val="0"/>
                <a:satOff val="0"/>
                <a:lumOff val="0"/>
                <a:alphaOff val="0"/>
              </a:srgbClr>
            </a:solidFill>
            <a:latin typeface="Century Gothic"/>
            <a:ea typeface="+mn-ea"/>
            <a:cs typeface="+mn-cs"/>
          </a:endParaRPr>
        </a:p>
      </dsp:txBody>
      <dsp:txXfrm>
        <a:off x="0" y="569863"/>
        <a:ext cx="10297144" cy="1138627"/>
      </dsp:txXfrm>
    </dsp:sp>
    <dsp:sp modelId="{37335542-4249-40A3-8744-9339386122E1}">
      <dsp:nvSpPr>
        <dsp:cNvPr id="0" name=""/>
        <dsp:cNvSpPr/>
      </dsp:nvSpPr>
      <dsp:spPr>
        <a:xfrm>
          <a:off x="2677257" y="1736951"/>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IN" sz="2200" b="1" kern="1200" dirty="0">
              <a:solidFill>
                <a:srgbClr val="374C81">
                  <a:hueOff val="0"/>
                  <a:satOff val="0"/>
                  <a:lumOff val="0"/>
                  <a:alphaOff val="0"/>
                </a:srgbClr>
              </a:solidFill>
              <a:latin typeface="Century Gothic"/>
              <a:ea typeface="+mn-ea"/>
              <a:cs typeface="+mn-cs"/>
            </a:rPr>
            <a:t>Mandatory Aadhaar Number</a:t>
          </a:r>
        </a:p>
      </dsp:txBody>
      <dsp:txXfrm>
        <a:off x="2677257" y="1736951"/>
        <a:ext cx="7619886" cy="569228"/>
      </dsp:txXfrm>
    </dsp:sp>
    <dsp:sp modelId="{694039EA-A000-4735-AADB-FC88D34DB97D}">
      <dsp:nvSpPr>
        <dsp:cNvPr id="0" name=""/>
        <dsp:cNvSpPr/>
      </dsp:nvSpPr>
      <dsp:spPr>
        <a:xfrm>
          <a:off x="0" y="1736951"/>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2</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sp:txBody>
      <dsp:txXfrm>
        <a:off x="27792" y="1764743"/>
        <a:ext cx="2621673" cy="541436"/>
      </dsp:txXfrm>
    </dsp:sp>
    <dsp:sp modelId="{B6DFD74A-D387-4610-8834-2165EC76B5D6}">
      <dsp:nvSpPr>
        <dsp:cNvPr id="0" name=""/>
        <dsp:cNvSpPr/>
      </dsp:nvSpPr>
      <dsp:spPr>
        <a:xfrm>
          <a:off x="0" y="2306180"/>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The option to use the Aadhaar Enrolment ID for PAN applications and ITR filings has been removed. Taxpayers must now provide their actual Aadhaar number when filing returns</a:t>
          </a:r>
          <a:endParaRPr lang="en-IN" sz="1700" kern="1200" dirty="0">
            <a:solidFill>
              <a:srgbClr val="374C81">
                <a:hueOff val="0"/>
                <a:satOff val="0"/>
                <a:lumOff val="0"/>
                <a:alphaOff val="0"/>
              </a:srgbClr>
            </a:solidFill>
            <a:latin typeface="Century Gothic"/>
            <a:ea typeface="+mn-ea"/>
            <a:cs typeface="+mn-cs"/>
          </a:endParaRPr>
        </a:p>
      </dsp:txBody>
      <dsp:txXfrm>
        <a:off x="0" y="2306180"/>
        <a:ext cx="10297144" cy="1138627"/>
      </dsp:txXfrm>
    </dsp:sp>
    <dsp:sp modelId="{3CCCC0FD-B64A-4288-9B32-FB819CB2B85C}">
      <dsp:nvSpPr>
        <dsp:cNvPr id="0" name=""/>
        <dsp:cNvSpPr/>
      </dsp:nvSpPr>
      <dsp:spPr>
        <a:xfrm>
          <a:off x="2677257" y="3473268"/>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IN" sz="2200" b="1" kern="1200" dirty="0">
              <a:solidFill>
                <a:srgbClr val="374C81">
                  <a:hueOff val="0"/>
                  <a:satOff val="0"/>
                  <a:lumOff val="0"/>
                  <a:alphaOff val="0"/>
                </a:srgbClr>
              </a:solidFill>
              <a:latin typeface="Century Gothic"/>
              <a:ea typeface="+mn-ea"/>
              <a:cs typeface="+mn-cs"/>
            </a:rPr>
            <a:t>Detailed Capital Gains Reporting</a:t>
          </a:r>
        </a:p>
      </dsp:txBody>
      <dsp:txXfrm>
        <a:off x="2677257" y="3473268"/>
        <a:ext cx="7619886" cy="569228"/>
      </dsp:txXfrm>
    </dsp:sp>
    <dsp:sp modelId="{60106EBD-7DB6-49D7-86FA-0B6DD156860B}">
      <dsp:nvSpPr>
        <dsp:cNvPr id="0" name=""/>
        <dsp:cNvSpPr/>
      </dsp:nvSpPr>
      <dsp:spPr>
        <a:xfrm>
          <a:off x="0" y="3473268"/>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3</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kern="1200" dirty="0"/>
        </a:p>
      </dsp:txBody>
      <dsp:txXfrm>
        <a:off x="27792" y="3501060"/>
        <a:ext cx="2621673" cy="541436"/>
      </dsp:txXfrm>
    </dsp:sp>
    <dsp:sp modelId="{DEE94550-28D9-4B5B-8309-DC1623D3CD8D}">
      <dsp:nvSpPr>
        <dsp:cNvPr id="0" name=""/>
        <dsp:cNvSpPr/>
      </dsp:nvSpPr>
      <dsp:spPr>
        <a:xfrm>
          <a:off x="0" y="4042496"/>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The updated ITR forms require more granular reporting of capital gains, including specifying the date of sale to determine if it occurred before or after July 23, 2024. This change aligns with the tax rule adjustments for LTCG introduced in the Union Budget 2024</a:t>
          </a:r>
          <a:endParaRPr lang="en-IN" sz="1700" kern="1200" dirty="0">
            <a:solidFill>
              <a:srgbClr val="374C81">
                <a:hueOff val="0"/>
                <a:satOff val="0"/>
                <a:lumOff val="0"/>
                <a:alphaOff val="0"/>
              </a:srgbClr>
            </a:solidFill>
            <a:latin typeface="Century Gothic"/>
            <a:ea typeface="+mn-ea"/>
            <a:cs typeface="+mn-cs"/>
          </a:endParaRPr>
        </a:p>
        <a:p>
          <a:pPr marL="171450" lvl="1" indent="0" algn="l" defTabSz="800100">
            <a:lnSpc>
              <a:spcPct val="90000"/>
            </a:lnSpc>
            <a:spcBef>
              <a:spcPct val="0"/>
            </a:spcBef>
            <a:spcAft>
              <a:spcPct val="15000"/>
            </a:spcAft>
            <a:buChar char="•"/>
          </a:pPr>
          <a:endParaRPr lang="en-IN" sz="1800" kern="1200"/>
        </a:p>
      </dsp:txBody>
      <dsp:txXfrm>
        <a:off x="0" y="4042496"/>
        <a:ext cx="10297144" cy="1138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D2B87-C93D-43DB-8354-0D4501BBA08B}">
      <dsp:nvSpPr>
        <dsp:cNvPr id="0" name=""/>
        <dsp:cNvSpPr/>
      </dsp:nvSpPr>
      <dsp:spPr>
        <a:xfrm>
          <a:off x="0" y="4042496"/>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A9864-3091-4248-91A3-EDA42CDA7468}">
      <dsp:nvSpPr>
        <dsp:cNvPr id="0" name=""/>
        <dsp:cNvSpPr/>
      </dsp:nvSpPr>
      <dsp:spPr>
        <a:xfrm>
          <a:off x="0" y="2306180"/>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2BD4C-32E9-47DA-AF5C-1A38F843FB11}">
      <dsp:nvSpPr>
        <dsp:cNvPr id="0" name=""/>
        <dsp:cNvSpPr/>
      </dsp:nvSpPr>
      <dsp:spPr>
        <a:xfrm>
          <a:off x="0" y="569863"/>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AE6B1-A69A-4D71-AE3D-AF0A2B50484E}">
      <dsp:nvSpPr>
        <dsp:cNvPr id="0" name=""/>
        <dsp:cNvSpPr/>
      </dsp:nvSpPr>
      <dsp:spPr>
        <a:xfrm>
          <a:off x="2677257" y="635"/>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IN" sz="2200" b="1" kern="1200" dirty="0">
              <a:solidFill>
                <a:srgbClr val="374C81">
                  <a:hueOff val="0"/>
                  <a:satOff val="0"/>
                  <a:lumOff val="0"/>
                  <a:alphaOff val="0"/>
                </a:srgbClr>
              </a:solidFill>
              <a:latin typeface="Century Gothic"/>
              <a:ea typeface="+mn-ea"/>
              <a:cs typeface="+mn-cs"/>
            </a:rPr>
            <a:t>Clause-Level Deduction Reporting</a:t>
          </a:r>
        </a:p>
      </dsp:txBody>
      <dsp:txXfrm>
        <a:off x="2677257" y="635"/>
        <a:ext cx="7619886" cy="569228"/>
      </dsp:txXfrm>
    </dsp:sp>
    <dsp:sp modelId="{8936BC1B-C405-4DB0-AC14-BFDA73289868}">
      <dsp:nvSpPr>
        <dsp:cNvPr id="0" name=""/>
        <dsp:cNvSpPr/>
      </dsp:nvSpPr>
      <dsp:spPr>
        <a:xfrm>
          <a:off x="0" y="0"/>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en-US" sz="4800" b="1" u="sng" kern="1200" dirty="0">
              <a:solidFill>
                <a:schemeClr val="bg1"/>
              </a:solidFill>
              <a:latin typeface="Aptos" panose="020B0004020202020204" pitchFamily="34" charset="0"/>
            </a:rPr>
            <a:t>4</a:t>
          </a:r>
          <a:r>
            <a:rPr lang="en-US" sz="4800" b="0" u="sng" kern="1200" dirty="0">
              <a:solidFill>
                <a:schemeClr val="bg1"/>
              </a:solidFill>
              <a:latin typeface="Aptos" panose="020B0004020202020204" pitchFamily="34" charset="0"/>
            </a:rPr>
            <a:t>/</a:t>
          </a:r>
          <a:r>
            <a:rPr lang="en-US" sz="2800" b="0" u="sng" kern="1200" dirty="0">
              <a:solidFill>
                <a:schemeClr val="bg1"/>
              </a:solidFill>
              <a:latin typeface="Aptos" panose="020B0004020202020204" pitchFamily="34" charset="0"/>
            </a:rPr>
            <a:t>11</a:t>
          </a:r>
          <a:endParaRPr lang="en-IN" sz="4500" b="0" kern="1200" dirty="0"/>
        </a:p>
      </dsp:txBody>
      <dsp:txXfrm>
        <a:off x="27792" y="27792"/>
        <a:ext cx="2621673" cy="541436"/>
      </dsp:txXfrm>
    </dsp:sp>
    <dsp:sp modelId="{50FCB124-8BC6-4B47-B671-7BF5C4CD1904}">
      <dsp:nvSpPr>
        <dsp:cNvPr id="0" name=""/>
        <dsp:cNvSpPr/>
      </dsp:nvSpPr>
      <dsp:spPr>
        <a:xfrm>
          <a:off x="0" y="569863"/>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Deductions under Sections 80C to 80U must now be selected from a detailed drop-down list in the ITR forms, improving transparency and precision in claims.</a:t>
          </a:r>
          <a:endParaRPr lang="en-IN" sz="1700" kern="1200" dirty="0">
            <a:solidFill>
              <a:srgbClr val="374C81">
                <a:hueOff val="0"/>
                <a:satOff val="0"/>
                <a:lumOff val="0"/>
                <a:alphaOff val="0"/>
              </a:srgbClr>
            </a:solidFill>
            <a:latin typeface="Century Gothic"/>
            <a:ea typeface="+mn-ea"/>
            <a:cs typeface="+mn-cs"/>
          </a:endParaRPr>
        </a:p>
      </dsp:txBody>
      <dsp:txXfrm>
        <a:off x="0" y="569863"/>
        <a:ext cx="10297144" cy="1138627"/>
      </dsp:txXfrm>
    </dsp:sp>
    <dsp:sp modelId="{37335542-4249-40A3-8744-9339386122E1}">
      <dsp:nvSpPr>
        <dsp:cNvPr id="0" name=""/>
        <dsp:cNvSpPr/>
      </dsp:nvSpPr>
      <dsp:spPr>
        <a:xfrm>
          <a:off x="2677257" y="1736951"/>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solidFill>
                <a:srgbClr val="374C81">
                  <a:hueOff val="0"/>
                  <a:satOff val="0"/>
                  <a:lumOff val="0"/>
                  <a:alphaOff val="0"/>
                </a:srgbClr>
              </a:solidFill>
              <a:latin typeface="Century Gothic"/>
              <a:ea typeface="+mn-ea"/>
              <a:cs typeface="+mn-cs"/>
            </a:rPr>
            <a:t>Increased Reporting Threshold for Assets and Liabilities</a:t>
          </a:r>
          <a:endParaRPr lang="en-IN" sz="2200" b="1" kern="1200" dirty="0">
            <a:solidFill>
              <a:srgbClr val="374C81">
                <a:hueOff val="0"/>
                <a:satOff val="0"/>
                <a:lumOff val="0"/>
                <a:alphaOff val="0"/>
              </a:srgbClr>
            </a:solidFill>
            <a:latin typeface="Century Gothic"/>
            <a:ea typeface="+mn-ea"/>
            <a:cs typeface="+mn-cs"/>
          </a:endParaRPr>
        </a:p>
      </dsp:txBody>
      <dsp:txXfrm>
        <a:off x="2677257" y="1736951"/>
        <a:ext cx="7619886" cy="569228"/>
      </dsp:txXfrm>
    </dsp:sp>
    <dsp:sp modelId="{694039EA-A000-4735-AADB-FC88D34DB97D}">
      <dsp:nvSpPr>
        <dsp:cNvPr id="0" name=""/>
        <dsp:cNvSpPr/>
      </dsp:nvSpPr>
      <dsp:spPr>
        <a:xfrm>
          <a:off x="0" y="1736951"/>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5</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sp:txBody>
      <dsp:txXfrm>
        <a:off x="27792" y="1764743"/>
        <a:ext cx="2621673" cy="541436"/>
      </dsp:txXfrm>
    </dsp:sp>
    <dsp:sp modelId="{B6DFD74A-D387-4610-8834-2165EC76B5D6}">
      <dsp:nvSpPr>
        <dsp:cNvPr id="0" name=""/>
        <dsp:cNvSpPr/>
      </dsp:nvSpPr>
      <dsp:spPr>
        <a:xfrm>
          <a:off x="0" y="2306180"/>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The threshold for mandatory reporting of assets and liabilities has been raised to ₹1 crore of Gross Income, enhancing compliance for higher-income taxpayers. </a:t>
          </a:r>
          <a:endParaRPr lang="en-IN" sz="1700" kern="1200" dirty="0">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endParaRPr lang="en-IN" sz="1700" kern="1200" dirty="0">
            <a:solidFill>
              <a:srgbClr val="374C81">
                <a:hueOff val="0"/>
                <a:satOff val="0"/>
                <a:lumOff val="0"/>
                <a:alphaOff val="0"/>
              </a:srgbClr>
            </a:solidFill>
            <a:latin typeface="Century Gothic"/>
            <a:ea typeface="+mn-ea"/>
            <a:cs typeface="+mn-cs"/>
          </a:endParaRPr>
        </a:p>
      </dsp:txBody>
      <dsp:txXfrm>
        <a:off x="0" y="2306180"/>
        <a:ext cx="10297144" cy="1138627"/>
      </dsp:txXfrm>
    </dsp:sp>
    <dsp:sp modelId="{3CCCC0FD-B64A-4288-9B32-FB819CB2B85C}">
      <dsp:nvSpPr>
        <dsp:cNvPr id="0" name=""/>
        <dsp:cNvSpPr/>
      </dsp:nvSpPr>
      <dsp:spPr>
        <a:xfrm>
          <a:off x="2677257" y="3473268"/>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solidFill>
                <a:srgbClr val="374C81">
                  <a:hueOff val="0"/>
                  <a:satOff val="0"/>
                  <a:lumOff val="0"/>
                  <a:alphaOff val="0"/>
                </a:srgbClr>
              </a:solidFill>
              <a:latin typeface="Century Gothic"/>
              <a:ea typeface="+mn-ea"/>
              <a:cs typeface="+mn-cs"/>
            </a:rPr>
            <a:t>Changes in TDS Schedule of the ITR Forms </a:t>
          </a:r>
          <a:endParaRPr lang="en-IN" sz="2200" b="1" kern="1200" dirty="0">
            <a:solidFill>
              <a:srgbClr val="374C81">
                <a:hueOff val="0"/>
                <a:satOff val="0"/>
                <a:lumOff val="0"/>
                <a:alphaOff val="0"/>
              </a:srgbClr>
            </a:solidFill>
            <a:latin typeface="Century Gothic"/>
            <a:ea typeface="+mn-ea"/>
            <a:cs typeface="+mn-cs"/>
          </a:endParaRPr>
        </a:p>
      </dsp:txBody>
      <dsp:txXfrm>
        <a:off x="2677257" y="3473268"/>
        <a:ext cx="7619886" cy="569228"/>
      </dsp:txXfrm>
    </dsp:sp>
    <dsp:sp modelId="{60106EBD-7DB6-49D7-86FA-0B6DD156860B}">
      <dsp:nvSpPr>
        <dsp:cNvPr id="0" name=""/>
        <dsp:cNvSpPr/>
      </dsp:nvSpPr>
      <dsp:spPr>
        <a:xfrm>
          <a:off x="0" y="3473268"/>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6</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kern="1200" dirty="0"/>
        </a:p>
      </dsp:txBody>
      <dsp:txXfrm>
        <a:off x="27792" y="3501060"/>
        <a:ext cx="2621673" cy="541436"/>
      </dsp:txXfrm>
    </dsp:sp>
    <dsp:sp modelId="{DEE94550-28D9-4B5B-8309-DC1623D3CD8D}">
      <dsp:nvSpPr>
        <dsp:cNvPr id="0" name=""/>
        <dsp:cNvSpPr/>
      </dsp:nvSpPr>
      <dsp:spPr>
        <a:xfrm>
          <a:off x="0" y="4042496"/>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Additional column to mentioned the section under which the TDS was to be deducted instead of just amount and </a:t>
          </a:r>
          <a:r>
            <a:rPr lang="en-US" sz="1700" kern="1200" dirty="0" err="1">
              <a:solidFill>
                <a:srgbClr val="374C81">
                  <a:hueOff val="0"/>
                  <a:satOff val="0"/>
                  <a:lumOff val="0"/>
                  <a:alphaOff val="0"/>
                </a:srgbClr>
              </a:solidFill>
              <a:latin typeface="Century Gothic"/>
              <a:ea typeface="+mn-ea"/>
              <a:cs typeface="+mn-cs"/>
            </a:rPr>
            <a:t>deductor</a:t>
          </a:r>
          <a:r>
            <a:rPr lang="en-US" sz="1700" kern="1200" dirty="0">
              <a:solidFill>
                <a:srgbClr val="374C81">
                  <a:hueOff val="0"/>
                  <a:satOff val="0"/>
                  <a:lumOff val="0"/>
                  <a:alphaOff val="0"/>
                </a:srgbClr>
              </a:solidFill>
              <a:latin typeface="Century Gothic"/>
              <a:ea typeface="+mn-ea"/>
              <a:cs typeface="+mn-cs"/>
            </a:rPr>
            <a:t>.</a:t>
          </a:r>
          <a:endParaRPr lang="en-IN" sz="1700" kern="1200" dirty="0">
            <a:solidFill>
              <a:srgbClr val="374C81">
                <a:hueOff val="0"/>
                <a:satOff val="0"/>
                <a:lumOff val="0"/>
                <a:alphaOff val="0"/>
              </a:srgbClr>
            </a:solidFill>
            <a:latin typeface="Century Gothic"/>
            <a:ea typeface="+mn-ea"/>
            <a:cs typeface="+mn-cs"/>
          </a:endParaRPr>
        </a:p>
        <a:p>
          <a:pPr marL="171450" lvl="1" indent="0" algn="l" defTabSz="800100">
            <a:lnSpc>
              <a:spcPct val="90000"/>
            </a:lnSpc>
            <a:spcBef>
              <a:spcPct val="0"/>
            </a:spcBef>
            <a:spcAft>
              <a:spcPct val="15000"/>
            </a:spcAft>
            <a:buChar char="•"/>
          </a:pPr>
          <a:endParaRPr lang="en-IN" sz="1800" kern="1200" dirty="0"/>
        </a:p>
      </dsp:txBody>
      <dsp:txXfrm>
        <a:off x="0" y="4042496"/>
        <a:ext cx="10297144" cy="11386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8C116-3FC9-4F77-9B7C-92003611D974}">
      <dsp:nvSpPr>
        <dsp:cNvPr id="0" name=""/>
        <dsp:cNvSpPr/>
      </dsp:nvSpPr>
      <dsp:spPr>
        <a:xfrm>
          <a:off x="0" y="4042496"/>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A9864-3091-4248-91A3-EDA42CDA7468}">
      <dsp:nvSpPr>
        <dsp:cNvPr id="0" name=""/>
        <dsp:cNvSpPr/>
      </dsp:nvSpPr>
      <dsp:spPr>
        <a:xfrm>
          <a:off x="0" y="2306180"/>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2BD4C-32E9-47DA-AF5C-1A38F843FB11}">
      <dsp:nvSpPr>
        <dsp:cNvPr id="0" name=""/>
        <dsp:cNvSpPr/>
      </dsp:nvSpPr>
      <dsp:spPr>
        <a:xfrm>
          <a:off x="0" y="569863"/>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AE6B1-A69A-4D71-AE3D-AF0A2B50484E}">
      <dsp:nvSpPr>
        <dsp:cNvPr id="0" name=""/>
        <dsp:cNvSpPr/>
      </dsp:nvSpPr>
      <dsp:spPr>
        <a:xfrm>
          <a:off x="2677257" y="635"/>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solidFill>
                <a:srgbClr val="374C81">
                  <a:hueOff val="0"/>
                  <a:satOff val="0"/>
                  <a:lumOff val="0"/>
                  <a:alphaOff val="0"/>
                </a:srgbClr>
              </a:solidFill>
              <a:latin typeface="Century Gothic"/>
              <a:ea typeface="+mn-ea"/>
              <a:cs typeface="+mn-cs"/>
            </a:rPr>
            <a:t>Providing disability certificates for deduction under Section 80DD and 80U</a:t>
          </a:r>
          <a:endParaRPr lang="en-IN" sz="2200" b="1" kern="1200" dirty="0">
            <a:solidFill>
              <a:srgbClr val="374C81">
                <a:hueOff val="0"/>
                <a:satOff val="0"/>
                <a:lumOff val="0"/>
                <a:alphaOff val="0"/>
              </a:srgbClr>
            </a:solidFill>
            <a:latin typeface="Century Gothic"/>
            <a:ea typeface="+mn-ea"/>
            <a:cs typeface="+mn-cs"/>
          </a:endParaRPr>
        </a:p>
      </dsp:txBody>
      <dsp:txXfrm>
        <a:off x="2677257" y="635"/>
        <a:ext cx="7619886" cy="569228"/>
      </dsp:txXfrm>
    </dsp:sp>
    <dsp:sp modelId="{8936BC1B-C405-4DB0-AC14-BFDA73289868}">
      <dsp:nvSpPr>
        <dsp:cNvPr id="0" name=""/>
        <dsp:cNvSpPr/>
      </dsp:nvSpPr>
      <dsp:spPr>
        <a:xfrm>
          <a:off x="0" y="0"/>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en-US" sz="4800" b="1" u="sng" kern="1200" dirty="0">
              <a:solidFill>
                <a:schemeClr val="bg1"/>
              </a:solidFill>
              <a:latin typeface="Aptos" panose="020B0004020202020204" pitchFamily="34" charset="0"/>
            </a:rPr>
            <a:t>7</a:t>
          </a:r>
          <a:r>
            <a:rPr lang="en-US" sz="4800" b="0" u="sng" kern="1200" dirty="0">
              <a:solidFill>
                <a:schemeClr val="bg1"/>
              </a:solidFill>
              <a:latin typeface="Aptos" panose="020B0004020202020204" pitchFamily="34" charset="0"/>
            </a:rPr>
            <a:t>/</a:t>
          </a:r>
          <a:r>
            <a:rPr lang="en-US" sz="2800" b="0" u="sng" kern="1200" dirty="0">
              <a:solidFill>
                <a:schemeClr val="bg1"/>
              </a:solidFill>
              <a:latin typeface="Aptos" panose="020B0004020202020204" pitchFamily="34" charset="0"/>
            </a:rPr>
            <a:t>11</a:t>
          </a:r>
          <a:endParaRPr lang="en-IN" sz="4500" b="0" kern="1200" dirty="0"/>
        </a:p>
      </dsp:txBody>
      <dsp:txXfrm>
        <a:off x="27792" y="27792"/>
        <a:ext cx="2621673" cy="541436"/>
      </dsp:txXfrm>
    </dsp:sp>
    <dsp:sp modelId="{50FCB124-8BC6-4B47-B671-7BF5C4CD1904}">
      <dsp:nvSpPr>
        <dsp:cNvPr id="0" name=""/>
        <dsp:cNvSpPr/>
      </dsp:nvSpPr>
      <dsp:spPr>
        <a:xfrm>
          <a:off x="0" y="569863"/>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This year, a taxpayer claiming any of the deduction is required to provide acknowledgement number of the disability certificate in addition to the Ack no and date of Form 10-IA.</a:t>
          </a:r>
          <a:endParaRPr lang="en-IN" sz="1700" kern="1200" dirty="0">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This reporting requirement is applicable only if ITR-2 and ITR-3 is filed. There is no reporting requirement if the taxpayer files ITR-1</a:t>
          </a:r>
          <a:endParaRPr lang="en-IN" sz="1700" kern="1200" dirty="0">
            <a:solidFill>
              <a:srgbClr val="374C81">
                <a:hueOff val="0"/>
                <a:satOff val="0"/>
                <a:lumOff val="0"/>
                <a:alphaOff val="0"/>
              </a:srgbClr>
            </a:solidFill>
            <a:latin typeface="Century Gothic"/>
            <a:ea typeface="+mn-ea"/>
            <a:cs typeface="+mn-cs"/>
          </a:endParaRPr>
        </a:p>
      </dsp:txBody>
      <dsp:txXfrm>
        <a:off x="0" y="569863"/>
        <a:ext cx="10297144" cy="1138627"/>
      </dsp:txXfrm>
    </dsp:sp>
    <dsp:sp modelId="{37335542-4249-40A3-8744-9339386122E1}">
      <dsp:nvSpPr>
        <dsp:cNvPr id="0" name=""/>
        <dsp:cNvSpPr/>
      </dsp:nvSpPr>
      <dsp:spPr>
        <a:xfrm>
          <a:off x="2677257" y="1736951"/>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solidFill>
                <a:srgbClr val="374C81">
                  <a:hueOff val="0"/>
                  <a:satOff val="0"/>
                  <a:lumOff val="0"/>
                  <a:alphaOff val="0"/>
                </a:srgbClr>
              </a:solidFill>
              <a:latin typeface="Century Gothic"/>
              <a:ea typeface="+mn-ea"/>
              <a:cs typeface="+mn-cs"/>
            </a:rPr>
            <a:t>Reporting of buy-back proceeds as deemed dividends</a:t>
          </a:r>
          <a:endParaRPr lang="en-IN" sz="2200" b="1" kern="1200" dirty="0">
            <a:solidFill>
              <a:srgbClr val="374C81">
                <a:hueOff val="0"/>
                <a:satOff val="0"/>
                <a:lumOff val="0"/>
                <a:alphaOff val="0"/>
              </a:srgbClr>
            </a:solidFill>
            <a:latin typeface="Century Gothic"/>
            <a:ea typeface="+mn-ea"/>
            <a:cs typeface="+mn-cs"/>
          </a:endParaRPr>
        </a:p>
      </dsp:txBody>
      <dsp:txXfrm>
        <a:off x="2677257" y="1736951"/>
        <a:ext cx="7619886" cy="569228"/>
      </dsp:txXfrm>
    </dsp:sp>
    <dsp:sp modelId="{694039EA-A000-4735-AADB-FC88D34DB97D}">
      <dsp:nvSpPr>
        <dsp:cNvPr id="0" name=""/>
        <dsp:cNvSpPr/>
      </dsp:nvSpPr>
      <dsp:spPr>
        <a:xfrm>
          <a:off x="0" y="1736951"/>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8</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sp:txBody>
      <dsp:txXfrm>
        <a:off x="27792" y="1764743"/>
        <a:ext cx="2621673" cy="541436"/>
      </dsp:txXfrm>
    </dsp:sp>
    <dsp:sp modelId="{B6DFD74A-D387-4610-8834-2165EC76B5D6}">
      <dsp:nvSpPr>
        <dsp:cNvPr id="0" name=""/>
        <dsp:cNvSpPr/>
      </dsp:nvSpPr>
      <dsp:spPr>
        <a:xfrm>
          <a:off x="0" y="2306180"/>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From October 1, 2024, the amount received on the buy-back of shares by domestic listed companies will be considered as deemed dividends in the hands of shareholders and the Cost of Acquisition is to be claimed as Capital Loss. The new rule was announced in Budget 2024. The reporting requirements have been made in the ITR-2 and ITR-3 for this.</a:t>
          </a:r>
          <a:endParaRPr lang="en-IN" sz="1700" kern="1200" dirty="0">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endParaRPr lang="en-IN" sz="1700" kern="1200" dirty="0">
            <a:solidFill>
              <a:srgbClr val="374C81">
                <a:hueOff val="0"/>
                <a:satOff val="0"/>
                <a:lumOff val="0"/>
                <a:alphaOff val="0"/>
              </a:srgbClr>
            </a:solidFill>
            <a:latin typeface="Century Gothic"/>
            <a:ea typeface="+mn-ea"/>
            <a:cs typeface="+mn-cs"/>
          </a:endParaRPr>
        </a:p>
      </dsp:txBody>
      <dsp:txXfrm>
        <a:off x="0" y="2306180"/>
        <a:ext cx="10297144" cy="1138627"/>
      </dsp:txXfrm>
    </dsp:sp>
    <dsp:sp modelId="{312AE409-6717-4E62-A9E7-578134E38438}">
      <dsp:nvSpPr>
        <dsp:cNvPr id="0" name=""/>
        <dsp:cNvSpPr/>
      </dsp:nvSpPr>
      <dsp:spPr>
        <a:xfrm>
          <a:off x="2677257" y="3473268"/>
          <a:ext cx="7619886" cy="5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solidFill>
                <a:srgbClr val="374C81">
                  <a:hueOff val="0"/>
                  <a:satOff val="0"/>
                  <a:lumOff val="0"/>
                  <a:alphaOff val="0"/>
                </a:srgbClr>
              </a:solidFill>
              <a:latin typeface="Century Gothic"/>
              <a:ea typeface="+mn-ea"/>
              <a:cs typeface="+mn-cs"/>
            </a:rPr>
            <a:t>Detailed disclosure under Income from House Property</a:t>
          </a:r>
          <a:endParaRPr lang="en-IN" sz="2200" b="1" kern="1200" dirty="0">
            <a:solidFill>
              <a:srgbClr val="374C81">
                <a:hueOff val="0"/>
                <a:satOff val="0"/>
                <a:lumOff val="0"/>
                <a:alphaOff val="0"/>
              </a:srgbClr>
            </a:solidFill>
            <a:latin typeface="Century Gothic"/>
            <a:ea typeface="+mn-ea"/>
            <a:cs typeface="+mn-cs"/>
          </a:endParaRPr>
        </a:p>
      </dsp:txBody>
      <dsp:txXfrm>
        <a:off x="2677257" y="3473268"/>
        <a:ext cx="7619886" cy="569228"/>
      </dsp:txXfrm>
    </dsp:sp>
    <dsp:sp modelId="{83AE4B93-2966-44AB-81CC-989EB87EFE29}">
      <dsp:nvSpPr>
        <dsp:cNvPr id="0" name=""/>
        <dsp:cNvSpPr/>
      </dsp:nvSpPr>
      <dsp:spPr>
        <a:xfrm>
          <a:off x="0" y="3473268"/>
          <a:ext cx="2677257" cy="569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9</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kern="1200" dirty="0"/>
        </a:p>
      </dsp:txBody>
      <dsp:txXfrm>
        <a:off x="27792" y="3501060"/>
        <a:ext cx="2621673" cy="541436"/>
      </dsp:txXfrm>
    </dsp:sp>
    <dsp:sp modelId="{442051D7-3936-45C9-9BAF-D322BC83AAD1}">
      <dsp:nvSpPr>
        <dsp:cNvPr id="0" name=""/>
        <dsp:cNvSpPr/>
      </dsp:nvSpPr>
      <dsp:spPr>
        <a:xfrm>
          <a:off x="0" y="4042496"/>
          <a:ext cx="10297144" cy="113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Detailed disclosure related to Interest on Borrowed Capital for House Property. Dropdown to be provided in the </a:t>
          </a:r>
          <a:r>
            <a:rPr lang="en-US" sz="1700" kern="1200" dirty="0" err="1">
              <a:solidFill>
                <a:srgbClr val="374C81">
                  <a:hueOff val="0"/>
                  <a:satOff val="0"/>
                  <a:lumOff val="0"/>
                  <a:alphaOff val="0"/>
                </a:srgbClr>
              </a:solidFill>
              <a:latin typeface="Century Gothic"/>
              <a:ea typeface="+mn-ea"/>
              <a:cs typeface="+mn-cs"/>
            </a:rPr>
            <a:t>efiling</a:t>
          </a:r>
          <a:r>
            <a:rPr lang="en-US" sz="1700" kern="1200" dirty="0">
              <a:solidFill>
                <a:srgbClr val="374C81">
                  <a:hueOff val="0"/>
                  <a:satOff val="0"/>
                  <a:lumOff val="0"/>
                  <a:alphaOff val="0"/>
                </a:srgbClr>
              </a:solidFill>
              <a:latin typeface="Century Gothic"/>
              <a:ea typeface="+mn-ea"/>
              <a:cs typeface="+mn-cs"/>
            </a:rPr>
            <a:t> utility.</a:t>
          </a:r>
          <a:endParaRPr lang="en-IN" sz="1700" kern="1200" dirty="0">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endParaRPr lang="en-IN" sz="1700" kern="1200" dirty="0">
            <a:solidFill>
              <a:srgbClr val="374C81">
                <a:hueOff val="0"/>
                <a:satOff val="0"/>
                <a:lumOff val="0"/>
                <a:alphaOff val="0"/>
              </a:srgbClr>
            </a:solidFill>
            <a:latin typeface="Century Gothic"/>
            <a:ea typeface="+mn-ea"/>
            <a:cs typeface="+mn-cs"/>
          </a:endParaRPr>
        </a:p>
      </dsp:txBody>
      <dsp:txXfrm>
        <a:off x="0" y="4042496"/>
        <a:ext cx="10297144" cy="1138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A9864-3091-4248-91A3-EDA42CDA7468}">
      <dsp:nvSpPr>
        <dsp:cNvPr id="0" name=""/>
        <dsp:cNvSpPr/>
      </dsp:nvSpPr>
      <dsp:spPr>
        <a:xfrm>
          <a:off x="0" y="3384869"/>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2BD4C-32E9-47DA-AF5C-1A38F843FB11}">
      <dsp:nvSpPr>
        <dsp:cNvPr id="0" name=""/>
        <dsp:cNvSpPr/>
      </dsp:nvSpPr>
      <dsp:spPr>
        <a:xfrm>
          <a:off x="0" y="836717"/>
          <a:ext cx="102971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AE6B1-A69A-4D71-AE3D-AF0A2B50484E}">
      <dsp:nvSpPr>
        <dsp:cNvPr id="0" name=""/>
        <dsp:cNvSpPr/>
      </dsp:nvSpPr>
      <dsp:spPr>
        <a:xfrm>
          <a:off x="2677257" y="1339"/>
          <a:ext cx="7619886" cy="83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rgbClr val="374C81">
                  <a:hueOff val="0"/>
                  <a:satOff val="0"/>
                  <a:lumOff val="0"/>
                  <a:alphaOff val="0"/>
                </a:srgbClr>
              </a:solidFill>
              <a:latin typeface="Century Gothic"/>
              <a:ea typeface="+mn-ea"/>
              <a:cs typeface="+mn-cs"/>
            </a:rPr>
            <a:t>Reporting for capital gains from Unlisted Bonds &amp; Debentures</a:t>
          </a:r>
          <a:endParaRPr lang="en-IN" sz="2000" b="1" kern="1200" dirty="0">
            <a:solidFill>
              <a:srgbClr val="374C81">
                <a:hueOff val="0"/>
                <a:satOff val="0"/>
                <a:lumOff val="0"/>
                <a:alphaOff val="0"/>
              </a:srgbClr>
            </a:solidFill>
            <a:latin typeface="Century Gothic"/>
            <a:ea typeface="+mn-ea"/>
            <a:cs typeface="+mn-cs"/>
          </a:endParaRPr>
        </a:p>
      </dsp:txBody>
      <dsp:txXfrm>
        <a:off x="2677257" y="1339"/>
        <a:ext cx="7619886" cy="835377"/>
      </dsp:txXfrm>
    </dsp:sp>
    <dsp:sp modelId="{8936BC1B-C405-4DB0-AC14-BFDA73289868}">
      <dsp:nvSpPr>
        <dsp:cNvPr id="0" name=""/>
        <dsp:cNvSpPr/>
      </dsp:nvSpPr>
      <dsp:spPr>
        <a:xfrm>
          <a:off x="0" y="0"/>
          <a:ext cx="2677257" cy="83537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en-US" sz="4800" b="1" u="sng" kern="1200" dirty="0">
              <a:solidFill>
                <a:schemeClr val="bg1"/>
              </a:solidFill>
              <a:latin typeface="Aptos" panose="020B0004020202020204" pitchFamily="34" charset="0"/>
            </a:rPr>
            <a:t>10</a:t>
          </a:r>
          <a:r>
            <a:rPr lang="en-US" sz="4800" b="0" u="sng" kern="1200" dirty="0">
              <a:solidFill>
                <a:schemeClr val="bg1"/>
              </a:solidFill>
              <a:latin typeface="Aptos" panose="020B0004020202020204" pitchFamily="34" charset="0"/>
            </a:rPr>
            <a:t>/</a:t>
          </a:r>
          <a:r>
            <a:rPr lang="en-US" sz="2800" b="0" u="sng" kern="1200" dirty="0">
              <a:solidFill>
                <a:schemeClr val="bg1"/>
              </a:solidFill>
              <a:latin typeface="Aptos" panose="020B0004020202020204" pitchFamily="34" charset="0"/>
            </a:rPr>
            <a:t>11</a:t>
          </a:r>
          <a:endParaRPr lang="en-IN" sz="4500" b="0" kern="1200" dirty="0"/>
        </a:p>
      </dsp:txBody>
      <dsp:txXfrm>
        <a:off x="40787" y="40787"/>
        <a:ext cx="2595683" cy="794590"/>
      </dsp:txXfrm>
    </dsp:sp>
    <dsp:sp modelId="{50FCB124-8BC6-4B47-B671-7BF5C4CD1904}">
      <dsp:nvSpPr>
        <dsp:cNvPr id="0" name=""/>
        <dsp:cNvSpPr/>
      </dsp:nvSpPr>
      <dsp:spPr>
        <a:xfrm>
          <a:off x="0" y="836717"/>
          <a:ext cx="10297144" cy="167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According to the new rules, if unlisted debentures or bonds redeemed, matured, or transferred on or after 23rd July 2024, the entire gain will be taxed as short-term capital gains, regardless of the holding period. As per the new rules, the gains will be taxed at the income tax slab rates applicable to your income. However, if the maturity, redemption or transfer occurs before July 23, 2024, the resulting gain will be classified as long-term and taxable according to the old provision. Under the old rules, the capital gains will be taxed at 20% with indexation benefit.</a:t>
          </a:r>
          <a:endParaRPr lang="en-IN" sz="1700" kern="1200" dirty="0">
            <a:solidFill>
              <a:srgbClr val="374C81">
                <a:hueOff val="0"/>
                <a:satOff val="0"/>
                <a:lumOff val="0"/>
                <a:alphaOff val="0"/>
              </a:srgbClr>
            </a:solidFill>
            <a:latin typeface="Century Gothic"/>
            <a:ea typeface="+mn-ea"/>
            <a:cs typeface="+mn-cs"/>
          </a:endParaRPr>
        </a:p>
        <a:p>
          <a:pPr lvl="1" algn="l" defTabSz="755650">
            <a:lnSpc>
              <a:spcPct val="90000"/>
            </a:lnSpc>
            <a:spcBef>
              <a:spcPct val="0"/>
            </a:spcBef>
            <a:spcAft>
              <a:spcPct val="15000"/>
            </a:spcAft>
          </a:pPr>
          <a:endParaRPr lang="en-IN" sz="1700" kern="1200" dirty="0">
            <a:solidFill>
              <a:srgbClr val="374C81">
                <a:hueOff val="0"/>
                <a:satOff val="0"/>
                <a:lumOff val="0"/>
                <a:alphaOff val="0"/>
              </a:srgbClr>
            </a:solidFill>
            <a:latin typeface="Century Gothic"/>
            <a:ea typeface="+mn-ea"/>
            <a:cs typeface="+mn-cs"/>
          </a:endParaRPr>
        </a:p>
        <a:p>
          <a:pPr lvl="1" algn="l" defTabSz="755650">
            <a:lnSpc>
              <a:spcPct val="90000"/>
            </a:lnSpc>
            <a:spcBef>
              <a:spcPct val="0"/>
            </a:spcBef>
            <a:spcAft>
              <a:spcPct val="15000"/>
            </a:spcAft>
          </a:pPr>
          <a:r>
            <a:rPr lang="en-US" sz="1700" kern="1200" dirty="0">
              <a:solidFill>
                <a:srgbClr val="374C81">
                  <a:hueOff val="0"/>
                  <a:satOff val="0"/>
                  <a:lumOff val="0"/>
                  <a:alphaOff val="0"/>
                </a:srgbClr>
              </a:solidFill>
              <a:latin typeface="Century Gothic"/>
              <a:ea typeface="+mn-ea"/>
              <a:cs typeface="+mn-cs"/>
            </a:rPr>
            <a:t>.</a:t>
          </a:r>
          <a:endParaRPr lang="en-IN" sz="1700" kern="1200" dirty="0">
            <a:solidFill>
              <a:srgbClr val="374C81">
                <a:hueOff val="0"/>
                <a:satOff val="0"/>
                <a:lumOff val="0"/>
                <a:alphaOff val="0"/>
              </a:srgbClr>
            </a:solidFill>
            <a:latin typeface="Century Gothic"/>
            <a:ea typeface="+mn-ea"/>
            <a:cs typeface="+mn-cs"/>
          </a:endParaRPr>
        </a:p>
      </dsp:txBody>
      <dsp:txXfrm>
        <a:off x="0" y="836717"/>
        <a:ext cx="10297144" cy="1671005"/>
      </dsp:txXfrm>
    </dsp:sp>
    <dsp:sp modelId="{37335542-4249-40A3-8744-9339386122E1}">
      <dsp:nvSpPr>
        <dsp:cNvPr id="0" name=""/>
        <dsp:cNvSpPr/>
      </dsp:nvSpPr>
      <dsp:spPr>
        <a:xfrm>
          <a:off x="2677257" y="2549491"/>
          <a:ext cx="7619886" cy="83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b="1" kern="1200" dirty="0">
              <a:solidFill>
                <a:srgbClr val="374C81">
                  <a:hueOff val="0"/>
                  <a:satOff val="0"/>
                  <a:lumOff val="0"/>
                  <a:alphaOff val="0"/>
                </a:srgbClr>
              </a:solidFill>
              <a:latin typeface="Century Gothic"/>
              <a:ea typeface="+mn-ea"/>
              <a:cs typeface="+mn-cs"/>
            </a:rPr>
            <a:t>Enhanced Disclosure for Tax Regime Selection</a:t>
          </a:r>
          <a:endParaRPr lang="en-IN" sz="2200" b="1" kern="1200" dirty="0">
            <a:solidFill>
              <a:srgbClr val="374C81">
                <a:hueOff val="0"/>
                <a:satOff val="0"/>
                <a:lumOff val="0"/>
                <a:alphaOff val="0"/>
              </a:srgbClr>
            </a:solidFill>
            <a:latin typeface="Century Gothic"/>
            <a:ea typeface="+mn-ea"/>
            <a:cs typeface="+mn-cs"/>
          </a:endParaRPr>
        </a:p>
      </dsp:txBody>
      <dsp:txXfrm>
        <a:off x="2677257" y="2549491"/>
        <a:ext cx="7619886" cy="835377"/>
      </dsp:txXfrm>
    </dsp:sp>
    <dsp:sp modelId="{694039EA-A000-4735-AADB-FC88D34DB97D}">
      <dsp:nvSpPr>
        <dsp:cNvPr id="0" name=""/>
        <dsp:cNvSpPr/>
      </dsp:nvSpPr>
      <dsp:spPr>
        <a:xfrm>
          <a:off x="0" y="2549491"/>
          <a:ext cx="2677257" cy="83537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400300">
            <a:lnSpc>
              <a:spcPct val="90000"/>
            </a:lnSpc>
            <a:spcBef>
              <a:spcPct val="0"/>
            </a:spcBef>
            <a:spcAft>
              <a:spcPct val="35000"/>
            </a:spcAft>
            <a:buNone/>
          </a:pPr>
          <a:r>
            <a:rPr lang="en-US" sz="4800" b="1" u="sng" kern="1200" dirty="0">
              <a:solidFill>
                <a:srgbClr val="FFFFFF"/>
              </a:solidFill>
              <a:latin typeface="Aptos" panose="020B0004020202020204" pitchFamily="34" charset="0"/>
              <a:ea typeface="+mn-ea"/>
              <a:cs typeface="+mn-cs"/>
            </a:rPr>
            <a:t>11</a:t>
          </a:r>
          <a:r>
            <a:rPr lang="en-US" sz="4800" b="0" u="sng" kern="1200" dirty="0">
              <a:solidFill>
                <a:srgbClr val="FFFFFF"/>
              </a:solidFill>
              <a:latin typeface="Aptos" panose="020B0004020202020204" pitchFamily="34" charset="0"/>
              <a:ea typeface="+mn-ea"/>
              <a:cs typeface="+mn-cs"/>
            </a:rPr>
            <a:t>/</a:t>
          </a:r>
          <a:r>
            <a:rPr lang="en-US" sz="2800" b="0" u="sng" kern="1200" dirty="0">
              <a:solidFill>
                <a:srgbClr val="FFFFFF"/>
              </a:solidFill>
              <a:latin typeface="Aptos" panose="020B0004020202020204" pitchFamily="34" charset="0"/>
              <a:ea typeface="+mn-ea"/>
              <a:cs typeface="+mn-cs"/>
            </a:rPr>
            <a:t>11</a:t>
          </a:r>
          <a:endParaRPr lang="en-IN" sz="2800" b="0" u="sng" kern="1200" dirty="0">
            <a:solidFill>
              <a:srgbClr val="FFFFFF"/>
            </a:solidFill>
            <a:latin typeface="Aptos" panose="020B0004020202020204" pitchFamily="34" charset="0"/>
            <a:ea typeface="+mn-ea"/>
            <a:cs typeface="+mn-cs"/>
          </a:endParaRPr>
        </a:p>
      </dsp:txBody>
      <dsp:txXfrm>
        <a:off x="40787" y="2590278"/>
        <a:ext cx="2595683" cy="794590"/>
      </dsp:txXfrm>
    </dsp:sp>
    <dsp:sp modelId="{B6DFD74A-D387-4610-8834-2165EC76B5D6}">
      <dsp:nvSpPr>
        <dsp:cNvPr id="0" name=""/>
        <dsp:cNvSpPr/>
      </dsp:nvSpPr>
      <dsp:spPr>
        <a:xfrm>
          <a:off x="0" y="3384869"/>
          <a:ext cx="10297144" cy="1671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80975" lvl="1" indent="0" algn="l" defTabSz="755650">
            <a:lnSpc>
              <a:spcPct val="90000"/>
            </a:lnSpc>
            <a:spcBef>
              <a:spcPct val="0"/>
            </a:spcBef>
            <a:spcAft>
              <a:spcPct val="15000"/>
            </a:spcAft>
            <a:buNone/>
          </a:pPr>
          <a:r>
            <a:rPr lang="en-US" sz="1700" kern="1200" dirty="0">
              <a:solidFill>
                <a:srgbClr val="374C81">
                  <a:hueOff val="0"/>
                  <a:satOff val="0"/>
                  <a:lumOff val="0"/>
                  <a:alphaOff val="0"/>
                </a:srgbClr>
              </a:solidFill>
              <a:latin typeface="Century Gothic"/>
              <a:ea typeface="+mn-ea"/>
              <a:cs typeface="+mn-cs"/>
            </a:rPr>
            <a:t>Taxpayers must explicitly declare their choice between the old and new tax regimes within the ITR forms. For those with business income opting out of the new regime, submission of Form 10-IEA is mandatory, along with providing the acknowledgment number in the return. </a:t>
          </a:r>
          <a:endParaRPr lang="en-IN" sz="1700" kern="1200" dirty="0">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endParaRPr lang="en-IN" sz="1700" kern="1200" dirty="0" err="1">
            <a:solidFill>
              <a:srgbClr val="374C81">
                <a:hueOff val="0"/>
                <a:satOff val="0"/>
                <a:lumOff val="0"/>
                <a:alphaOff val="0"/>
              </a:srgbClr>
            </a:solidFill>
            <a:latin typeface="Century Gothic"/>
            <a:ea typeface="+mn-ea"/>
            <a:cs typeface="+mn-cs"/>
          </a:endParaRPr>
        </a:p>
        <a:p>
          <a:pPr marL="180975" lvl="1" indent="0" algn="l" defTabSz="755650">
            <a:lnSpc>
              <a:spcPct val="90000"/>
            </a:lnSpc>
            <a:spcBef>
              <a:spcPct val="0"/>
            </a:spcBef>
            <a:spcAft>
              <a:spcPct val="15000"/>
            </a:spcAft>
            <a:buNone/>
          </a:pPr>
          <a:r>
            <a:rPr lang="en-IN" sz="1700" kern="1200" dirty="0">
              <a:solidFill>
                <a:srgbClr val="374C81">
                  <a:hueOff val="0"/>
                  <a:satOff val="0"/>
                  <a:lumOff val="0"/>
                  <a:alphaOff val="0"/>
                </a:srgbClr>
              </a:solidFill>
              <a:latin typeface="Century Gothic"/>
              <a:ea typeface="+mn-ea"/>
              <a:cs typeface="+mn-cs"/>
            </a:rPr>
            <a:t>Detailed questionnaire required to be filed now under ITR 3 &amp; 4</a:t>
          </a:r>
        </a:p>
        <a:p>
          <a:pPr marL="180975" lvl="1" indent="0" algn="l" defTabSz="755650">
            <a:lnSpc>
              <a:spcPct val="90000"/>
            </a:lnSpc>
            <a:spcBef>
              <a:spcPct val="0"/>
            </a:spcBef>
            <a:spcAft>
              <a:spcPct val="15000"/>
            </a:spcAft>
            <a:buNone/>
          </a:pPr>
          <a:endParaRPr lang="en-IN" sz="1700" kern="1200" dirty="0" err="1">
            <a:solidFill>
              <a:srgbClr val="374C81">
                <a:hueOff val="0"/>
                <a:satOff val="0"/>
                <a:lumOff val="0"/>
                <a:alphaOff val="0"/>
              </a:srgbClr>
            </a:solidFill>
            <a:latin typeface="Century Gothic"/>
            <a:ea typeface="+mn-ea"/>
            <a:cs typeface="+mn-cs"/>
          </a:endParaRPr>
        </a:p>
      </dsp:txBody>
      <dsp:txXfrm>
        <a:off x="0" y="3384869"/>
        <a:ext cx="10297144" cy="16710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9B6C7-807F-4B72-BCD4-D0FE8416235A}">
      <dsp:nvSpPr>
        <dsp:cNvPr id="0" name=""/>
        <dsp:cNvSpPr/>
      </dsp:nvSpPr>
      <dsp:spPr>
        <a:xfrm rot="5400000">
          <a:off x="6425956" y="-2841037"/>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IN" sz="1200" kern="1200" dirty="0"/>
            <a:t>Identify the ITR Form based on the Income Sources</a:t>
          </a:r>
        </a:p>
        <a:p>
          <a:pPr marL="114300" lvl="1" indent="-114300" algn="l" defTabSz="533400">
            <a:lnSpc>
              <a:spcPct val="90000"/>
            </a:lnSpc>
            <a:spcBef>
              <a:spcPct val="0"/>
            </a:spcBef>
            <a:spcAft>
              <a:spcPct val="15000"/>
            </a:spcAft>
            <a:buChar char="•"/>
          </a:pPr>
          <a:r>
            <a:rPr lang="en-US" sz="1200" kern="1200" dirty="0"/>
            <a:t>Carefully select the tax regime. The new tax regime applies by default</a:t>
          </a:r>
          <a:r>
            <a:rPr lang="en-US" sz="900" kern="1200" dirty="0"/>
            <a:t>.</a:t>
          </a:r>
          <a:endParaRPr lang="en-IN" sz="900" kern="1200" dirty="0"/>
        </a:p>
      </dsp:txBody>
      <dsp:txXfrm rot="-5400000">
        <a:off x="3525196" y="82446"/>
        <a:ext cx="6244291" cy="420046"/>
      </dsp:txXfrm>
    </dsp:sp>
    <dsp:sp modelId="{D56F21C6-20E2-423F-AFE3-7D36A923F575}">
      <dsp:nvSpPr>
        <dsp:cNvPr id="0" name=""/>
        <dsp:cNvSpPr/>
      </dsp:nvSpPr>
      <dsp:spPr>
        <a:xfrm>
          <a:off x="0" y="1536"/>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Understanding the Requirements</a:t>
          </a:r>
        </a:p>
      </dsp:txBody>
      <dsp:txXfrm>
        <a:off x="28404" y="29940"/>
        <a:ext cx="3468387" cy="525057"/>
      </dsp:txXfrm>
    </dsp:sp>
    <dsp:sp modelId="{30AE826D-5A24-4499-9182-7A19B80AA653}">
      <dsp:nvSpPr>
        <dsp:cNvPr id="0" name=""/>
        <dsp:cNvSpPr/>
      </dsp:nvSpPr>
      <dsp:spPr>
        <a:xfrm rot="5400000">
          <a:off x="6425956" y="-2230079"/>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Ensure details like permanent address, contact details, bank account details, etc. are correct in the pre-filled data.</a:t>
          </a:r>
          <a:endParaRPr lang="en-IN" sz="1200" kern="1200" dirty="0"/>
        </a:p>
      </dsp:txBody>
      <dsp:txXfrm rot="-5400000">
        <a:off x="3525196" y="693404"/>
        <a:ext cx="6244291" cy="420046"/>
      </dsp:txXfrm>
    </dsp:sp>
    <dsp:sp modelId="{C7A8BDFF-DBD0-4D37-853F-191979F5CB6A}">
      <dsp:nvSpPr>
        <dsp:cNvPr id="0" name=""/>
        <dsp:cNvSpPr/>
      </dsp:nvSpPr>
      <dsp:spPr>
        <a:xfrm>
          <a:off x="0" y="612495"/>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Validate Pre Filled Data</a:t>
          </a:r>
        </a:p>
      </dsp:txBody>
      <dsp:txXfrm>
        <a:off x="28404" y="640899"/>
        <a:ext cx="3468387" cy="525057"/>
      </dsp:txXfrm>
    </dsp:sp>
    <dsp:sp modelId="{D49BD3B5-80F3-4018-A4AB-302B29C2DDEA}">
      <dsp:nvSpPr>
        <dsp:cNvPr id="0" name=""/>
        <dsp:cNvSpPr/>
      </dsp:nvSpPr>
      <dsp:spPr>
        <a:xfrm rot="5400000">
          <a:off x="6425956" y="-1619120"/>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Carefully consider the Form 26AS, AIS/ TIS. Avoid duplicate information. </a:t>
          </a:r>
          <a:endParaRPr lang="en-IN" sz="1200" kern="1200" dirty="0"/>
        </a:p>
        <a:p>
          <a:pPr marL="114300" lvl="1" indent="-114300" algn="l" defTabSz="533400">
            <a:lnSpc>
              <a:spcPct val="90000"/>
            </a:lnSpc>
            <a:spcBef>
              <a:spcPct val="0"/>
            </a:spcBef>
            <a:spcAft>
              <a:spcPct val="15000"/>
            </a:spcAft>
            <a:buChar char="•"/>
          </a:pPr>
          <a:r>
            <a:rPr lang="en-US" sz="1200" kern="1200" dirty="0"/>
            <a:t>Check for any self assessment tax paid in the relevant AIS/ TIS forms</a:t>
          </a:r>
          <a:endParaRPr lang="en-IN" sz="1200" kern="1200" dirty="0"/>
        </a:p>
        <a:p>
          <a:pPr marL="114300" lvl="1" indent="-114300" algn="l" defTabSz="533400">
            <a:lnSpc>
              <a:spcPct val="90000"/>
            </a:lnSpc>
            <a:spcBef>
              <a:spcPct val="0"/>
            </a:spcBef>
            <a:spcAft>
              <a:spcPct val="15000"/>
            </a:spcAft>
            <a:buChar char="•"/>
          </a:pPr>
          <a:r>
            <a:rPr lang="en-US" sz="1200" kern="1200" dirty="0"/>
            <a:t>Provide feedback on Insight portal related to invalid entries in AIS/TIS</a:t>
          </a:r>
          <a:endParaRPr lang="en-IN" sz="1200" kern="1200" dirty="0"/>
        </a:p>
      </dsp:txBody>
      <dsp:txXfrm rot="-5400000">
        <a:off x="3525196" y="1304363"/>
        <a:ext cx="6244291" cy="420046"/>
      </dsp:txXfrm>
    </dsp:sp>
    <dsp:sp modelId="{D4E2DEC8-F4FB-481E-A9AD-E502563420E7}">
      <dsp:nvSpPr>
        <dsp:cNvPr id="0" name=""/>
        <dsp:cNvSpPr/>
      </dsp:nvSpPr>
      <dsp:spPr>
        <a:xfrm>
          <a:off x="0" y="1223453"/>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Verify 26AS, AIS, TIS</a:t>
          </a:r>
        </a:p>
      </dsp:txBody>
      <dsp:txXfrm>
        <a:off x="28404" y="1251857"/>
        <a:ext cx="3468387" cy="525057"/>
      </dsp:txXfrm>
    </dsp:sp>
    <dsp:sp modelId="{58CA8A78-4CD0-4DA2-B426-4859C748D082}">
      <dsp:nvSpPr>
        <dsp:cNvPr id="0" name=""/>
        <dsp:cNvSpPr/>
      </dsp:nvSpPr>
      <dsp:spPr>
        <a:xfrm rot="5400000">
          <a:off x="6425956" y="-1008161"/>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Gather all key documents including bank statements, interest certificates, receipts for deductions, Form 16, Form 26AS, investment proofs, etc. Reconcile information in AIS with other documents.</a:t>
          </a:r>
          <a:endParaRPr lang="en-IN" sz="1200" kern="1200" dirty="0"/>
        </a:p>
      </dsp:txBody>
      <dsp:txXfrm rot="-5400000">
        <a:off x="3525196" y="1915322"/>
        <a:ext cx="6244291" cy="420046"/>
      </dsp:txXfrm>
    </dsp:sp>
    <dsp:sp modelId="{888CFF86-348E-424C-B566-068D33DD6F42}">
      <dsp:nvSpPr>
        <dsp:cNvPr id="0" name=""/>
        <dsp:cNvSpPr/>
      </dsp:nvSpPr>
      <dsp:spPr>
        <a:xfrm>
          <a:off x="0" y="1834412"/>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Verify all Supporting Documents</a:t>
          </a:r>
        </a:p>
      </dsp:txBody>
      <dsp:txXfrm>
        <a:off x="28404" y="1862816"/>
        <a:ext cx="3468387" cy="525057"/>
      </dsp:txXfrm>
    </dsp:sp>
    <dsp:sp modelId="{5437592E-21B9-4729-9A52-74EC2B6DD0AC}">
      <dsp:nvSpPr>
        <dsp:cNvPr id="0" name=""/>
        <dsp:cNvSpPr/>
      </dsp:nvSpPr>
      <dsp:spPr>
        <a:xfrm rot="5400000">
          <a:off x="6425956" y="-397203"/>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Carefully report the Specific reporting sections – Passthrough Income, Foreign Assets, Buyback of Shares, </a:t>
          </a:r>
          <a:r>
            <a:rPr lang="en-US" sz="1200" kern="1200" dirty="0" err="1"/>
            <a:t>etc</a:t>
          </a:r>
          <a:endParaRPr lang="en-IN" sz="1200" kern="1200" dirty="0"/>
        </a:p>
      </dsp:txBody>
      <dsp:txXfrm rot="-5400000">
        <a:off x="3525196" y="2526280"/>
        <a:ext cx="6244291" cy="420046"/>
      </dsp:txXfrm>
    </dsp:sp>
    <dsp:sp modelId="{5E97633B-8B72-41C8-88C7-4FB4D8EE97BE}">
      <dsp:nvSpPr>
        <dsp:cNvPr id="0" name=""/>
        <dsp:cNvSpPr/>
      </dsp:nvSpPr>
      <dsp:spPr>
        <a:xfrm>
          <a:off x="0" y="2445371"/>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Specific Reporting</a:t>
          </a:r>
        </a:p>
      </dsp:txBody>
      <dsp:txXfrm>
        <a:off x="28404" y="2473775"/>
        <a:ext cx="3468387" cy="525057"/>
      </dsp:txXfrm>
    </dsp:sp>
    <dsp:sp modelId="{4773DCDE-539A-40FF-A603-035B1CC9EE94}">
      <dsp:nvSpPr>
        <dsp:cNvPr id="0" name=""/>
        <dsp:cNvSpPr/>
      </dsp:nvSpPr>
      <dsp:spPr>
        <a:xfrm rot="5400000">
          <a:off x="6425956" y="213755"/>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Report income under the correct head – Ex. Receipts under 194J should not be reported as Other Income</a:t>
          </a:r>
          <a:endParaRPr lang="en-IN" sz="1200" kern="1200" dirty="0"/>
        </a:p>
      </dsp:txBody>
      <dsp:txXfrm rot="-5400000">
        <a:off x="3525196" y="3137239"/>
        <a:ext cx="6244291" cy="420046"/>
      </dsp:txXfrm>
    </dsp:sp>
    <dsp:sp modelId="{A626E7C3-F82C-40E8-BA74-E9B7AE0A9163}">
      <dsp:nvSpPr>
        <dsp:cNvPr id="0" name=""/>
        <dsp:cNvSpPr/>
      </dsp:nvSpPr>
      <dsp:spPr>
        <a:xfrm>
          <a:off x="0" y="3056329"/>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Report income under the correct head</a:t>
          </a:r>
          <a:endParaRPr lang="en-IN" sz="1600" kern="1200" dirty="0"/>
        </a:p>
      </dsp:txBody>
      <dsp:txXfrm>
        <a:off x="28404" y="3084733"/>
        <a:ext cx="3468387" cy="525057"/>
      </dsp:txXfrm>
    </dsp:sp>
    <dsp:sp modelId="{38ED0737-BE7B-4043-A0A7-052625A3A9B3}">
      <dsp:nvSpPr>
        <dsp:cNvPr id="0" name=""/>
        <dsp:cNvSpPr/>
      </dsp:nvSpPr>
      <dsp:spPr>
        <a:xfrm rot="5400000">
          <a:off x="6425956" y="824714"/>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Pre-validate the Bank account on Tax Portal to get refund.</a:t>
          </a:r>
          <a:endParaRPr lang="en-IN" sz="1200" kern="1200" dirty="0"/>
        </a:p>
        <a:p>
          <a:pPr marL="114300" lvl="1" indent="-114300" algn="l" defTabSz="533400">
            <a:lnSpc>
              <a:spcPct val="90000"/>
            </a:lnSpc>
            <a:spcBef>
              <a:spcPct val="0"/>
            </a:spcBef>
            <a:spcAft>
              <a:spcPct val="15000"/>
            </a:spcAft>
            <a:buChar char="•"/>
          </a:pPr>
          <a:r>
            <a:rPr lang="en-US" sz="1200" kern="1200" dirty="0"/>
            <a:t>Ensure Aadhar – Pan linking</a:t>
          </a:r>
          <a:endParaRPr lang="en-IN" sz="1200" kern="1200" dirty="0"/>
        </a:p>
      </dsp:txBody>
      <dsp:txXfrm rot="-5400000">
        <a:off x="3525196" y="3748198"/>
        <a:ext cx="6244291" cy="420046"/>
      </dsp:txXfrm>
    </dsp:sp>
    <dsp:sp modelId="{31235642-A4C9-46AA-AD4A-65228EBDB442}">
      <dsp:nvSpPr>
        <dsp:cNvPr id="0" name=""/>
        <dsp:cNvSpPr/>
      </dsp:nvSpPr>
      <dsp:spPr>
        <a:xfrm>
          <a:off x="0" y="3667288"/>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Pre-validate on IT Portal</a:t>
          </a:r>
        </a:p>
      </dsp:txBody>
      <dsp:txXfrm>
        <a:off x="28404" y="3695692"/>
        <a:ext cx="3468387" cy="525057"/>
      </dsp:txXfrm>
    </dsp:sp>
    <dsp:sp modelId="{A1E2125A-EC84-48DA-BB1C-489D1B743848}">
      <dsp:nvSpPr>
        <dsp:cNvPr id="0" name=""/>
        <dsp:cNvSpPr/>
      </dsp:nvSpPr>
      <dsp:spPr>
        <a:xfrm rot="5400000">
          <a:off x="6425956" y="1435672"/>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Carefully file and quote The other Forms wherever necessary. Form 67, 10E, 10 IEA, 10IA</a:t>
          </a:r>
          <a:endParaRPr lang="en-IN" sz="1200" kern="1200" dirty="0"/>
        </a:p>
      </dsp:txBody>
      <dsp:txXfrm rot="-5400000">
        <a:off x="3525196" y="4359156"/>
        <a:ext cx="6244291" cy="420046"/>
      </dsp:txXfrm>
    </dsp:sp>
    <dsp:sp modelId="{E8642D38-74C3-4FFD-AC7C-0E00D8269358}">
      <dsp:nvSpPr>
        <dsp:cNvPr id="0" name=""/>
        <dsp:cNvSpPr/>
      </dsp:nvSpPr>
      <dsp:spPr>
        <a:xfrm>
          <a:off x="0" y="4278247"/>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Other Forms</a:t>
          </a:r>
          <a:endParaRPr lang="en-IN" sz="1600" kern="1200" dirty="0"/>
        </a:p>
      </dsp:txBody>
      <dsp:txXfrm>
        <a:off x="28404" y="4306651"/>
        <a:ext cx="3468387" cy="525057"/>
      </dsp:txXfrm>
    </dsp:sp>
    <dsp:sp modelId="{E774CA89-0C53-459D-9616-F39D46B33027}">
      <dsp:nvSpPr>
        <dsp:cNvPr id="0" name=""/>
        <dsp:cNvSpPr/>
      </dsp:nvSpPr>
      <dsp:spPr>
        <a:xfrm rot="5400000">
          <a:off x="6425956" y="2046631"/>
          <a:ext cx="465492" cy="62670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After filing, </a:t>
          </a:r>
          <a:r>
            <a:rPr lang="en-US" sz="1200" kern="1200" dirty="0" err="1"/>
            <a:t>e-verify</a:t>
          </a:r>
          <a:r>
            <a:rPr lang="en-US" sz="1200" kern="1200" dirty="0"/>
            <a:t> your return is a must. If not </a:t>
          </a:r>
          <a:r>
            <a:rPr lang="en-US" sz="1200" kern="1200" dirty="0" err="1"/>
            <a:t>everified</a:t>
          </a:r>
          <a:r>
            <a:rPr lang="en-US" sz="1200" kern="1200" dirty="0"/>
            <a:t> within 30 days of filing, the return is treated an invalid.</a:t>
          </a:r>
          <a:endParaRPr lang="en-IN" sz="1200" kern="1200" dirty="0"/>
        </a:p>
      </dsp:txBody>
      <dsp:txXfrm rot="-5400000">
        <a:off x="3525196" y="4970115"/>
        <a:ext cx="6244291" cy="420046"/>
      </dsp:txXfrm>
    </dsp:sp>
    <dsp:sp modelId="{9AFCDC93-9374-478B-B984-FF3E8A17C3E9}">
      <dsp:nvSpPr>
        <dsp:cNvPr id="0" name=""/>
        <dsp:cNvSpPr/>
      </dsp:nvSpPr>
      <dsp:spPr>
        <a:xfrm>
          <a:off x="0" y="4889206"/>
          <a:ext cx="3525195" cy="5818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N" sz="1600" kern="1200" dirty="0"/>
            <a:t>Timely E-verification</a:t>
          </a:r>
        </a:p>
      </dsp:txBody>
      <dsp:txXfrm>
        <a:off x="28404" y="4917610"/>
        <a:ext cx="3468387" cy="5250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5/21/2025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5/21/2025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2D9FD-6DC2-E070-CAFF-52F302838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06236-C03B-C602-E444-7406A1B86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678AF-860D-AF98-BED2-66485D8945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DB56C3-603F-6727-CA74-53AB63FB7706}"/>
              </a:ext>
            </a:extLst>
          </p:cNvPr>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345039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14</a:t>
            </a:fld>
            <a:endParaRPr lang="en-IN"/>
          </a:p>
        </p:txBody>
      </p:sp>
    </p:spTree>
    <p:extLst>
      <p:ext uri="{BB962C8B-B14F-4D97-AF65-F5344CB8AC3E}">
        <p14:creationId xmlns:p14="http://schemas.microsoft.com/office/powerpoint/2010/main" val="397759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16</a:t>
            </a:fld>
            <a:endParaRPr lang="en-IN"/>
          </a:p>
        </p:txBody>
      </p:sp>
    </p:spTree>
    <p:extLst>
      <p:ext uri="{BB962C8B-B14F-4D97-AF65-F5344CB8AC3E}">
        <p14:creationId xmlns:p14="http://schemas.microsoft.com/office/powerpoint/2010/main" val="186357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46879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2623953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6E2AE4B-CC1E-494A-8843-4E3C84D9815E}" type="datetime1">
              <a:rPr lang="en-US" smtClean="0"/>
              <a:t>5/21/2025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0DDE770-D16E-4E59-B645-1865B8747803}" type="datetime1">
              <a:rPr lang="en-US" smtClean="0"/>
              <a:t>5/21/2025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E540916-1972-48A2-84F1-E6AC28A015B0}" type="datetime1">
              <a:rPr lang="en-US" smtClean="0"/>
              <a:t>5/21/2025</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EB02447-BA25-4019-8ECE-FD6F60B516E2}" type="datetime1">
              <a:rPr lang="en-US" smtClean="0"/>
              <a:t>5/21/2025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E179C8C-E95D-47C7-B702-92A289DDC151}" type="datetime1">
              <a:rPr lang="en-US" smtClean="0"/>
              <a:t>5/21/2025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79665C6-C436-42EE-B521-FF773C0F6F11}" type="datetime1">
              <a:rPr lang="en-US" smtClean="0"/>
              <a:t>5/21/2025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1E6A3-511D-4529-BC85-DA1423F9B976}" type="datetime1">
              <a:rPr lang="en-US" smtClean="0"/>
              <a:t>5/21/2025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FD1EDE4-B7E1-483B-8C99-1277A28AAA5F}" type="datetime1">
              <a:rPr lang="en-US" smtClean="0"/>
              <a:t>5/21/2025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3A8D84-FA96-4E2C-84C2-7CB0C9FD8AE9}" type="datetime1">
              <a:rPr lang="en-US" smtClean="0"/>
              <a:t>5/21/2025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43CFBA51-AA99-4EB6-A31E-994232BFC286}" type="datetime1">
              <a:rPr lang="en-US" smtClean="0"/>
              <a:t>5/21/2025</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ohit.bang@trivba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ohit.bang@trivbang.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268760"/>
            <a:ext cx="7008574" cy="3298825"/>
          </a:xfrm>
        </p:spPr>
        <p:txBody>
          <a:bodyPr/>
          <a:lstStyle/>
          <a:p>
            <a:r>
              <a:rPr lang="en-US" dirty="0"/>
              <a:t>Income Tax Filing </a:t>
            </a:r>
            <a:br>
              <a:rPr lang="en-US" dirty="0"/>
            </a:br>
            <a:r>
              <a:rPr lang="en-US" dirty="0"/>
              <a:t>AY 2025-26</a:t>
            </a:r>
          </a:p>
        </p:txBody>
      </p:sp>
      <p:sp>
        <p:nvSpPr>
          <p:cNvPr id="4" name="Subtitle 2">
            <a:extLst>
              <a:ext uri="{FF2B5EF4-FFF2-40B4-BE49-F238E27FC236}">
                <a16:creationId xmlns:a16="http://schemas.microsoft.com/office/drawing/2014/main" id="{922A7C43-6C87-3660-73B6-49C5A035A0E6}"/>
              </a:ext>
            </a:extLst>
          </p:cNvPr>
          <p:cNvSpPr txBox="1">
            <a:spLocks/>
          </p:cNvSpPr>
          <p:nvPr/>
        </p:nvSpPr>
        <p:spPr>
          <a:xfrm>
            <a:off x="4672383" y="4783584"/>
            <a:ext cx="7008574" cy="589632"/>
          </a:xfrm>
          <a:prstGeom prst="rect">
            <a:avLst/>
          </a:prstGeom>
        </p:spPr>
        <p:txBody>
          <a:bodyPr vert="horz" lIns="121899" tIns="60949" rIns="121899" bIns="60949" rtlCol="0" anchor="ctr">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gn="r"/>
            <a:r>
              <a:rPr lang="en-US" sz="2000" dirty="0"/>
              <a:t>CA Mohit Bang |May 21, 2025</a:t>
            </a:r>
          </a:p>
        </p:txBody>
      </p:sp>
      <p:sp>
        <p:nvSpPr>
          <p:cNvPr id="5" name="Subtitle 2">
            <a:extLst>
              <a:ext uri="{FF2B5EF4-FFF2-40B4-BE49-F238E27FC236}">
                <a16:creationId xmlns:a16="http://schemas.microsoft.com/office/drawing/2014/main" id="{65B79914-2018-B124-452A-CA3BA26519AF}"/>
              </a:ext>
            </a:extLst>
          </p:cNvPr>
          <p:cNvSpPr txBox="1">
            <a:spLocks/>
          </p:cNvSpPr>
          <p:nvPr/>
        </p:nvSpPr>
        <p:spPr>
          <a:xfrm>
            <a:off x="4006180" y="6299551"/>
            <a:ext cx="7008574" cy="589632"/>
          </a:xfrm>
          <a:prstGeom prst="rect">
            <a:avLst/>
          </a:prstGeom>
        </p:spPr>
        <p:txBody>
          <a:bodyPr vert="horz" lIns="121899" tIns="60949" rIns="121899" bIns="60949" rtlCol="0" anchor="ctr">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gn="ctr"/>
            <a:r>
              <a:rPr lang="en-US" sz="1600" dirty="0">
                <a:latin typeface="Century Gothic (Body)"/>
                <a:hlinkClick r:id="rId2">
                  <a:extLst>
                    <a:ext uri="{A12FA001-AC4F-418D-AE19-62706E023703}">
                      <ahyp:hlinkClr xmlns:ahyp="http://schemas.microsoft.com/office/drawing/2018/hyperlinkcolor" val="tx"/>
                    </a:ext>
                  </a:extLst>
                </a:hlinkClick>
              </a:rPr>
              <a:t>mohit.bang@</a:t>
            </a:r>
            <a:r>
              <a:rPr lang="en-US" sz="1600" u="sng" dirty="0">
                <a:latin typeface="Century Gothic (Body)"/>
                <a:hlinkClick r:id="rId2">
                  <a:extLst>
                    <a:ext uri="{A12FA001-AC4F-418D-AE19-62706E023703}">
                      <ahyp:hlinkClr xmlns:ahyp="http://schemas.microsoft.com/office/drawing/2018/hyperlinkcolor" val="tx"/>
                    </a:ext>
                  </a:extLst>
                </a:hlinkClick>
              </a:rPr>
              <a:t>trivbang</a:t>
            </a:r>
            <a:r>
              <a:rPr lang="en-US" sz="1600" dirty="0">
                <a:latin typeface="Century Gothic (Body)"/>
                <a:hlinkClick r:id="rId2">
                  <a:extLst>
                    <a:ext uri="{A12FA001-AC4F-418D-AE19-62706E023703}">
                      <ahyp:hlinkClr xmlns:ahyp="http://schemas.microsoft.com/office/drawing/2018/hyperlinkcolor" val="tx"/>
                    </a:ext>
                  </a:extLst>
                </a:hlinkClick>
              </a:rPr>
              <a:t>.com</a:t>
            </a:r>
            <a:r>
              <a:rPr lang="en-US" sz="1600" dirty="0">
                <a:latin typeface="Century Gothic (Body)"/>
              </a:rPr>
              <a:t> | 91-7799 779957</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29E1-E510-681A-C987-E9472A9D84D9}"/>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D1E58E8-76B7-67DF-DBD9-20250DD409E4}"/>
              </a:ext>
            </a:extLst>
          </p:cNvPr>
          <p:cNvSpPr>
            <a:spLocks noGrp="1"/>
          </p:cNvSpPr>
          <p:nvPr>
            <p:ph type="sldNum" sz="quarter" idx="12"/>
          </p:nvPr>
        </p:nvSpPr>
        <p:spPr/>
        <p:txBody>
          <a:bodyPr/>
          <a:lstStyle/>
          <a:p>
            <a:fld id="{DA60BA0E-20D0-4E7C-B286-26C960A6788F}" type="slidenum">
              <a:rPr lang="en-IN" smtClean="0"/>
              <a:t>10</a:t>
            </a:fld>
            <a:endParaRPr lang="en-IN"/>
          </a:p>
        </p:txBody>
      </p:sp>
      <p:graphicFrame>
        <p:nvGraphicFramePr>
          <p:cNvPr id="6" name="Diagram 5">
            <a:extLst>
              <a:ext uri="{FF2B5EF4-FFF2-40B4-BE49-F238E27FC236}">
                <a16:creationId xmlns:a16="http://schemas.microsoft.com/office/drawing/2014/main" id="{BD861EC8-DE0E-A0D9-7F99-1DE597B79395}"/>
              </a:ext>
            </a:extLst>
          </p:cNvPr>
          <p:cNvGraphicFramePr/>
          <p:nvPr>
            <p:extLst>
              <p:ext uri="{D42A27DB-BD31-4B8C-83A1-F6EECF244321}">
                <p14:modId xmlns:p14="http://schemas.microsoft.com/office/powerpoint/2010/main" val="1606801522"/>
              </p:ext>
            </p:extLst>
          </p:nvPr>
        </p:nvGraphicFramePr>
        <p:xfrm>
          <a:off x="693812" y="1343585"/>
          <a:ext cx="10297144" cy="5181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2">
            <a:extLst>
              <a:ext uri="{FF2B5EF4-FFF2-40B4-BE49-F238E27FC236}">
                <a16:creationId xmlns:a16="http://schemas.microsoft.com/office/drawing/2014/main" id="{DAF879DD-66B0-328D-76B2-3A375EE2452F}"/>
              </a:ext>
            </a:extLst>
          </p:cNvPr>
          <p:cNvSpPr>
            <a:spLocks noGrp="1"/>
          </p:cNvSpPr>
          <p:nvPr>
            <p:ph type="title"/>
          </p:nvPr>
        </p:nvSpPr>
        <p:spPr>
          <a:xfrm>
            <a:off x="1117309" y="76200"/>
            <a:ext cx="10157354" cy="1397000"/>
          </a:xfrm>
        </p:spPr>
        <p:txBody>
          <a:bodyPr anchor="ctr"/>
          <a:lstStyle/>
          <a:p>
            <a:r>
              <a:rPr lang="en-US" dirty="0">
                <a:latin typeface="Aptos" panose="020B0004020202020204" pitchFamily="34" charset="0"/>
              </a:rPr>
              <a:t>Key Changes in ITR Forms</a:t>
            </a:r>
          </a:p>
        </p:txBody>
      </p:sp>
    </p:spTree>
    <p:extLst>
      <p:ext uri="{BB962C8B-B14F-4D97-AF65-F5344CB8AC3E}">
        <p14:creationId xmlns:p14="http://schemas.microsoft.com/office/powerpoint/2010/main" val="17293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D2532-852F-8ACA-4D14-B45CCF288743}"/>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F73BF52-6188-386D-5598-AC589B81FADD}"/>
              </a:ext>
            </a:extLst>
          </p:cNvPr>
          <p:cNvSpPr>
            <a:spLocks noGrp="1"/>
          </p:cNvSpPr>
          <p:nvPr>
            <p:ph type="sldNum" sz="quarter" idx="12"/>
          </p:nvPr>
        </p:nvSpPr>
        <p:spPr/>
        <p:txBody>
          <a:bodyPr/>
          <a:lstStyle/>
          <a:p>
            <a:fld id="{DA60BA0E-20D0-4E7C-B286-26C960A6788F}" type="slidenum">
              <a:rPr lang="en-IN" smtClean="0"/>
              <a:t>11</a:t>
            </a:fld>
            <a:endParaRPr lang="en-IN"/>
          </a:p>
        </p:txBody>
      </p:sp>
      <p:graphicFrame>
        <p:nvGraphicFramePr>
          <p:cNvPr id="6" name="Diagram 5">
            <a:extLst>
              <a:ext uri="{FF2B5EF4-FFF2-40B4-BE49-F238E27FC236}">
                <a16:creationId xmlns:a16="http://schemas.microsoft.com/office/drawing/2014/main" id="{48F9AADD-BE43-6BB1-47C1-6654BEB4DEB8}"/>
              </a:ext>
            </a:extLst>
          </p:cNvPr>
          <p:cNvGraphicFramePr/>
          <p:nvPr>
            <p:extLst>
              <p:ext uri="{D42A27DB-BD31-4B8C-83A1-F6EECF244321}">
                <p14:modId xmlns:p14="http://schemas.microsoft.com/office/powerpoint/2010/main" val="1776497023"/>
              </p:ext>
            </p:extLst>
          </p:nvPr>
        </p:nvGraphicFramePr>
        <p:xfrm>
          <a:off x="693812" y="1343585"/>
          <a:ext cx="10297144" cy="5181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2">
            <a:extLst>
              <a:ext uri="{FF2B5EF4-FFF2-40B4-BE49-F238E27FC236}">
                <a16:creationId xmlns:a16="http://schemas.microsoft.com/office/drawing/2014/main" id="{F5BEB92D-AEAA-59E3-EDE1-71B61C298CEF}"/>
              </a:ext>
            </a:extLst>
          </p:cNvPr>
          <p:cNvSpPr>
            <a:spLocks noGrp="1"/>
          </p:cNvSpPr>
          <p:nvPr>
            <p:ph type="title"/>
          </p:nvPr>
        </p:nvSpPr>
        <p:spPr>
          <a:xfrm>
            <a:off x="1117309" y="76200"/>
            <a:ext cx="10157354" cy="1397000"/>
          </a:xfrm>
        </p:spPr>
        <p:txBody>
          <a:bodyPr anchor="ctr"/>
          <a:lstStyle/>
          <a:p>
            <a:r>
              <a:rPr lang="en-US" dirty="0">
                <a:latin typeface="Aptos" panose="020B0004020202020204" pitchFamily="34" charset="0"/>
              </a:rPr>
              <a:t>Key Changes in ITR Forms</a:t>
            </a:r>
          </a:p>
        </p:txBody>
      </p:sp>
    </p:spTree>
    <p:extLst>
      <p:ext uri="{BB962C8B-B14F-4D97-AF65-F5344CB8AC3E}">
        <p14:creationId xmlns:p14="http://schemas.microsoft.com/office/powerpoint/2010/main" val="153968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F20D9-6F51-BA70-E2D0-98DA882ACFB0}"/>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174702C-E2F9-EA3D-1D34-FBE0EE78F18E}"/>
              </a:ext>
            </a:extLst>
          </p:cNvPr>
          <p:cNvSpPr>
            <a:spLocks noGrp="1"/>
          </p:cNvSpPr>
          <p:nvPr>
            <p:ph type="sldNum" sz="quarter" idx="12"/>
          </p:nvPr>
        </p:nvSpPr>
        <p:spPr/>
        <p:txBody>
          <a:bodyPr/>
          <a:lstStyle/>
          <a:p>
            <a:fld id="{DA60BA0E-20D0-4E7C-B286-26C960A6788F}" type="slidenum">
              <a:rPr lang="en-IN" smtClean="0"/>
              <a:t>12</a:t>
            </a:fld>
            <a:endParaRPr lang="en-IN"/>
          </a:p>
        </p:txBody>
      </p:sp>
      <p:graphicFrame>
        <p:nvGraphicFramePr>
          <p:cNvPr id="6" name="Diagram 5">
            <a:extLst>
              <a:ext uri="{FF2B5EF4-FFF2-40B4-BE49-F238E27FC236}">
                <a16:creationId xmlns:a16="http://schemas.microsoft.com/office/drawing/2014/main" id="{82BC9B70-4E7C-E9F6-5BFB-3F9182DA5BC4}"/>
              </a:ext>
            </a:extLst>
          </p:cNvPr>
          <p:cNvGraphicFramePr/>
          <p:nvPr>
            <p:extLst>
              <p:ext uri="{D42A27DB-BD31-4B8C-83A1-F6EECF244321}">
                <p14:modId xmlns:p14="http://schemas.microsoft.com/office/powerpoint/2010/main" val="86120117"/>
              </p:ext>
            </p:extLst>
          </p:nvPr>
        </p:nvGraphicFramePr>
        <p:xfrm>
          <a:off x="693812" y="1343586"/>
          <a:ext cx="10297144" cy="5057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2">
            <a:extLst>
              <a:ext uri="{FF2B5EF4-FFF2-40B4-BE49-F238E27FC236}">
                <a16:creationId xmlns:a16="http://schemas.microsoft.com/office/drawing/2014/main" id="{A7C85021-B629-88D0-A999-14E1754DCA6F}"/>
              </a:ext>
            </a:extLst>
          </p:cNvPr>
          <p:cNvSpPr>
            <a:spLocks noGrp="1"/>
          </p:cNvSpPr>
          <p:nvPr>
            <p:ph type="title"/>
          </p:nvPr>
        </p:nvSpPr>
        <p:spPr>
          <a:xfrm>
            <a:off x="1117309" y="76200"/>
            <a:ext cx="10157354" cy="1397000"/>
          </a:xfrm>
        </p:spPr>
        <p:txBody>
          <a:bodyPr anchor="ctr"/>
          <a:lstStyle/>
          <a:p>
            <a:r>
              <a:rPr lang="en-US" dirty="0">
                <a:latin typeface="Aptos" panose="020B0004020202020204" pitchFamily="34" charset="0"/>
              </a:rPr>
              <a:t>Key Changes in ITR Forms</a:t>
            </a:r>
          </a:p>
        </p:txBody>
      </p:sp>
    </p:spTree>
    <p:extLst>
      <p:ext uri="{BB962C8B-B14F-4D97-AF65-F5344CB8AC3E}">
        <p14:creationId xmlns:p14="http://schemas.microsoft.com/office/powerpoint/2010/main" val="30826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727DD-214F-24EB-FB8D-BB629DB237F2}"/>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059A3ADB-30BA-29AE-6091-4E5B88EEC509}"/>
              </a:ext>
            </a:extLst>
          </p:cNvPr>
          <p:cNvSpPr>
            <a:spLocks noGrp="1"/>
          </p:cNvSpPr>
          <p:nvPr>
            <p:ph type="sldNum" sz="quarter" idx="12"/>
          </p:nvPr>
        </p:nvSpPr>
        <p:spPr/>
        <p:txBody>
          <a:bodyPr/>
          <a:lstStyle/>
          <a:p>
            <a:fld id="{DA60BA0E-20D0-4E7C-B286-26C960A6788F}" type="slidenum">
              <a:rPr lang="en-IN" smtClean="0"/>
              <a:t>13</a:t>
            </a:fld>
            <a:endParaRPr lang="en-IN"/>
          </a:p>
        </p:txBody>
      </p:sp>
      <p:sp>
        <p:nvSpPr>
          <p:cNvPr id="7" name="Title 12">
            <a:extLst>
              <a:ext uri="{FF2B5EF4-FFF2-40B4-BE49-F238E27FC236}">
                <a16:creationId xmlns:a16="http://schemas.microsoft.com/office/drawing/2014/main" id="{5BCC2FE1-6E1A-C10C-622F-757C99891A82}"/>
              </a:ext>
            </a:extLst>
          </p:cNvPr>
          <p:cNvSpPr>
            <a:spLocks noGrp="1"/>
          </p:cNvSpPr>
          <p:nvPr>
            <p:ph type="title"/>
          </p:nvPr>
        </p:nvSpPr>
        <p:spPr>
          <a:xfrm>
            <a:off x="1117309" y="76200"/>
            <a:ext cx="10157354" cy="1397000"/>
          </a:xfrm>
        </p:spPr>
        <p:txBody>
          <a:bodyPr anchor="ctr"/>
          <a:lstStyle/>
          <a:p>
            <a:r>
              <a:rPr lang="en-US" dirty="0">
                <a:latin typeface="Aptos" panose="020B0004020202020204" pitchFamily="34" charset="0"/>
              </a:rPr>
              <a:t>Key Changes in ITR Forms</a:t>
            </a:r>
          </a:p>
        </p:txBody>
      </p:sp>
      <p:pic>
        <p:nvPicPr>
          <p:cNvPr id="3" name="Picture 2">
            <a:extLst>
              <a:ext uri="{FF2B5EF4-FFF2-40B4-BE49-F238E27FC236}">
                <a16:creationId xmlns:a16="http://schemas.microsoft.com/office/drawing/2014/main" id="{5284188C-DB74-8893-6303-9B4E5A221D56}"/>
              </a:ext>
            </a:extLst>
          </p:cNvPr>
          <p:cNvPicPr>
            <a:picLocks noChangeAspect="1"/>
          </p:cNvPicPr>
          <p:nvPr/>
        </p:nvPicPr>
        <p:blipFill>
          <a:blip r:embed="rId2"/>
          <a:stretch>
            <a:fillRect/>
          </a:stretch>
        </p:blipFill>
        <p:spPr>
          <a:xfrm>
            <a:off x="834431" y="1473200"/>
            <a:ext cx="10214842" cy="3035920"/>
          </a:xfrm>
          <a:prstGeom prst="rect">
            <a:avLst/>
          </a:prstGeom>
        </p:spPr>
      </p:pic>
    </p:spTree>
    <p:extLst>
      <p:ext uri="{BB962C8B-B14F-4D97-AF65-F5344CB8AC3E}">
        <p14:creationId xmlns:p14="http://schemas.microsoft.com/office/powerpoint/2010/main" val="403001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6345-48CC-BE18-E390-CD40B96B09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353276C-1630-05A7-8619-CF13EDDA47E8}"/>
              </a:ext>
            </a:extLst>
          </p:cNvPr>
          <p:cNvSpPr>
            <a:spLocks noGrp="1"/>
          </p:cNvSpPr>
          <p:nvPr>
            <p:ph type="title"/>
          </p:nvPr>
        </p:nvSpPr>
        <p:spPr/>
        <p:txBody>
          <a:bodyPr anchor="ctr">
            <a:normAutofit/>
          </a:bodyPr>
          <a:lstStyle/>
          <a:p>
            <a:r>
              <a:rPr lang="en-US" dirty="0">
                <a:latin typeface="Aptos" panose="020B0004020202020204" pitchFamily="34" charset="0"/>
              </a:rPr>
              <a:t>Precautions while Filing the Returns</a:t>
            </a:r>
          </a:p>
        </p:txBody>
      </p:sp>
      <p:graphicFrame>
        <p:nvGraphicFramePr>
          <p:cNvPr id="5" name="Content Placeholder 4">
            <a:extLst>
              <a:ext uri="{FF2B5EF4-FFF2-40B4-BE49-F238E27FC236}">
                <a16:creationId xmlns:a16="http://schemas.microsoft.com/office/drawing/2014/main" id="{F47AB694-7CC3-C0DD-B48E-63FE3139F971}"/>
              </a:ext>
            </a:extLst>
          </p:cNvPr>
          <p:cNvGraphicFramePr>
            <a:graphicFrameLocks noGrp="1"/>
          </p:cNvGraphicFramePr>
          <p:nvPr>
            <p:ph idx="1"/>
            <p:extLst>
              <p:ext uri="{D42A27DB-BD31-4B8C-83A1-F6EECF244321}">
                <p14:modId xmlns:p14="http://schemas.microsoft.com/office/powerpoint/2010/main" val="2733772120"/>
              </p:ext>
            </p:extLst>
          </p:nvPr>
        </p:nvGraphicFramePr>
        <p:xfrm>
          <a:off x="1279306" y="1124744"/>
          <a:ext cx="979221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230EA85-EF50-59E6-ADBA-1F476268F25B}"/>
              </a:ext>
            </a:extLst>
          </p:cNvPr>
          <p:cNvSpPr>
            <a:spLocks noGrp="1"/>
          </p:cNvSpPr>
          <p:nvPr>
            <p:ph type="sldNum" sz="quarter" idx="12"/>
          </p:nvPr>
        </p:nvSpPr>
        <p:spPr/>
        <p:txBody>
          <a:bodyPr/>
          <a:lstStyle/>
          <a:p>
            <a:fld id="{DA60BA0E-20D0-4E7C-B286-26C960A6788F}" type="slidenum">
              <a:rPr lang="en-IN" smtClean="0"/>
              <a:t>14</a:t>
            </a:fld>
            <a:endParaRPr lang="en-IN"/>
          </a:p>
        </p:txBody>
      </p:sp>
    </p:spTree>
    <p:extLst>
      <p:ext uri="{BB962C8B-B14F-4D97-AF65-F5344CB8AC3E}">
        <p14:creationId xmlns:p14="http://schemas.microsoft.com/office/powerpoint/2010/main" val="78900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3A3A5-7ED5-67C0-A642-60B8BCFC19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4D5DC20-67D3-C97E-5B00-73B5AFBE9C1F}"/>
              </a:ext>
            </a:extLst>
          </p:cNvPr>
          <p:cNvSpPr>
            <a:spLocks noGrp="1"/>
          </p:cNvSpPr>
          <p:nvPr>
            <p:ph type="title"/>
          </p:nvPr>
        </p:nvSpPr>
        <p:spPr/>
        <p:txBody>
          <a:bodyPr anchor="ctr">
            <a:normAutofit/>
          </a:bodyPr>
          <a:lstStyle/>
          <a:p>
            <a:r>
              <a:rPr lang="en-US" dirty="0">
                <a:latin typeface="Aptos" panose="020B0004020202020204" pitchFamily="34" charset="0"/>
              </a:rPr>
              <a:t>Consequences of Delayed Filing</a:t>
            </a:r>
          </a:p>
        </p:txBody>
      </p:sp>
      <p:sp>
        <p:nvSpPr>
          <p:cNvPr id="4" name="Slide Number Placeholder 3">
            <a:extLst>
              <a:ext uri="{FF2B5EF4-FFF2-40B4-BE49-F238E27FC236}">
                <a16:creationId xmlns:a16="http://schemas.microsoft.com/office/drawing/2014/main" id="{8278ED66-C257-6443-E104-D4B903457F36}"/>
              </a:ext>
            </a:extLst>
          </p:cNvPr>
          <p:cNvSpPr>
            <a:spLocks noGrp="1"/>
          </p:cNvSpPr>
          <p:nvPr>
            <p:ph type="sldNum" sz="quarter" idx="12"/>
          </p:nvPr>
        </p:nvSpPr>
        <p:spPr/>
        <p:txBody>
          <a:bodyPr/>
          <a:lstStyle/>
          <a:p>
            <a:fld id="{DA60BA0E-20D0-4E7C-B286-26C960A6788F}" type="slidenum">
              <a:rPr lang="en-IN" smtClean="0"/>
              <a:t>15</a:t>
            </a:fld>
            <a:endParaRPr lang="en-IN"/>
          </a:p>
        </p:txBody>
      </p:sp>
      <p:graphicFrame>
        <p:nvGraphicFramePr>
          <p:cNvPr id="3" name="Diagram 2">
            <a:extLst>
              <a:ext uri="{FF2B5EF4-FFF2-40B4-BE49-F238E27FC236}">
                <a16:creationId xmlns:a16="http://schemas.microsoft.com/office/drawing/2014/main" id="{FC1EA8A6-5D1C-C0AE-FED0-3067DDA7B0DF}"/>
              </a:ext>
            </a:extLst>
          </p:cNvPr>
          <p:cNvGraphicFramePr/>
          <p:nvPr>
            <p:extLst>
              <p:ext uri="{D42A27DB-BD31-4B8C-83A1-F6EECF244321}">
                <p14:modId xmlns:p14="http://schemas.microsoft.com/office/powerpoint/2010/main" val="4171463902"/>
              </p:ext>
            </p:extLst>
          </p:nvPr>
        </p:nvGraphicFramePr>
        <p:xfrm>
          <a:off x="1117309" y="1457842"/>
          <a:ext cx="5697183" cy="3843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a:extLst>
              <a:ext uri="{FF2B5EF4-FFF2-40B4-BE49-F238E27FC236}">
                <a16:creationId xmlns:a16="http://schemas.microsoft.com/office/drawing/2014/main" id="{52E50310-B08A-5957-ECC4-68E5C4B30F0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8889"/>
          <a:stretch/>
        </p:blipFill>
        <p:spPr bwMode="auto">
          <a:xfrm>
            <a:off x="7318548" y="2276872"/>
            <a:ext cx="4212437" cy="21589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D671E54-049F-771A-7E78-44A7D21FF410}"/>
              </a:ext>
            </a:extLst>
          </p:cNvPr>
          <p:cNvSpPr/>
          <p:nvPr/>
        </p:nvSpPr>
        <p:spPr>
          <a:xfrm>
            <a:off x="9118748" y="4005064"/>
            <a:ext cx="612000" cy="360040"/>
          </a:xfrm>
          <a:prstGeom prst="rect">
            <a:avLst/>
          </a:prstGeom>
          <a:solidFill>
            <a:srgbClr val="FCFF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3204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29FC6-EC28-E727-8291-EAED7E36ED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9B7E7F-E8B9-190F-E050-873D1DDE05A2}"/>
              </a:ext>
            </a:extLst>
          </p:cNvPr>
          <p:cNvSpPr>
            <a:spLocks noGrp="1"/>
          </p:cNvSpPr>
          <p:nvPr>
            <p:ph type="title"/>
          </p:nvPr>
        </p:nvSpPr>
        <p:spPr/>
        <p:txBody>
          <a:bodyPr anchor="ctr"/>
          <a:lstStyle/>
          <a:p>
            <a:r>
              <a:rPr lang="en-US" dirty="0">
                <a:latin typeface="Aptos" panose="020B0004020202020204" pitchFamily="34" charset="0"/>
              </a:rPr>
              <a:t>Updated Returns – ITR U</a:t>
            </a:r>
          </a:p>
        </p:txBody>
      </p:sp>
      <p:sp>
        <p:nvSpPr>
          <p:cNvPr id="4" name="Slide Number Placeholder 3">
            <a:extLst>
              <a:ext uri="{FF2B5EF4-FFF2-40B4-BE49-F238E27FC236}">
                <a16:creationId xmlns:a16="http://schemas.microsoft.com/office/drawing/2014/main" id="{A793CE05-D1A6-6A8E-EEA2-449A70A2418E}"/>
              </a:ext>
            </a:extLst>
          </p:cNvPr>
          <p:cNvSpPr>
            <a:spLocks noGrp="1"/>
          </p:cNvSpPr>
          <p:nvPr>
            <p:ph type="sldNum" sz="quarter" idx="12"/>
          </p:nvPr>
        </p:nvSpPr>
        <p:spPr/>
        <p:txBody>
          <a:bodyPr/>
          <a:lstStyle/>
          <a:p>
            <a:fld id="{DA60BA0E-20D0-4E7C-B286-26C960A6788F}" type="slidenum">
              <a:rPr lang="en-IN" smtClean="0"/>
              <a:t>16</a:t>
            </a:fld>
            <a:endParaRPr lang="en-IN"/>
          </a:p>
        </p:txBody>
      </p:sp>
      <p:graphicFrame>
        <p:nvGraphicFramePr>
          <p:cNvPr id="2" name="Diagram 1">
            <a:extLst>
              <a:ext uri="{FF2B5EF4-FFF2-40B4-BE49-F238E27FC236}">
                <a16:creationId xmlns:a16="http://schemas.microsoft.com/office/drawing/2014/main" id="{2DDA8767-6E25-03E0-EB00-7B53291341AA}"/>
              </a:ext>
            </a:extLst>
          </p:cNvPr>
          <p:cNvGraphicFramePr/>
          <p:nvPr>
            <p:extLst>
              <p:ext uri="{D42A27DB-BD31-4B8C-83A1-F6EECF244321}">
                <p14:modId xmlns:p14="http://schemas.microsoft.com/office/powerpoint/2010/main" val="4253622746"/>
              </p:ext>
            </p:extLst>
          </p:nvPr>
        </p:nvGraphicFramePr>
        <p:xfrm>
          <a:off x="1117309" y="1227629"/>
          <a:ext cx="10157354"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1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 of Foreign Assets in ITR</a:t>
            </a:r>
          </a:p>
        </p:txBody>
      </p:sp>
    </p:spTree>
    <p:extLst>
      <p:ext uri="{BB962C8B-B14F-4D97-AF65-F5344CB8AC3E}">
        <p14:creationId xmlns:p14="http://schemas.microsoft.com/office/powerpoint/2010/main" val="2004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5128-BDF3-7658-5E13-E9267264C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10488-1B95-E123-C2FC-ADC7C2B6BD61}"/>
              </a:ext>
            </a:extLst>
          </p:cNvPr>
          <p:cNvSpPr>
            <a:spLocks noGrp="1"/>
          </p:cNvSpPr>
          <p:nvPr>
            <p:ph type="title"/>
          </p:nvPr>
        </p:nvSpPr>
        <p:spPr/>
        <p:txBody>
          <a:bodyPr anchor="ctr"/>
          <a:lstStyle/>
          <a:p>
            <a:r>
              <a:rPr lang="en-US" dirty="0">
                <a:latin typeface="Aptos" panose="020B0004020202020204" pitchFamily="34" charset="0"/>
              </a:rPr>
              <a:t>Schedule FSI &amp; TR</a:t>
            </a:r>
            <a:endParaRPr lang="en-US" dirty="0"/>
          </a:p>
        </p:txBody>
      </p:sp>
      <p:pic>
        <p:nvPicPr>
          <p:cNvPr id="8" name="Content Placeholder 7">
            <a:extLst>
              <a:ext uri="{FF2B5EF4-FFF2-40B4-BE49-F238E27FC236}">
                <a16:creationId xmlns:a16="http://schemas.microsoft.com/office/drawing/2014/main" id="{A8E63474-891F-8EBE-E7A5-341EF1B3842D}"/>
              </a:ext>
            </a:extLst>
          </p:cNvPr>
          <p:cNvPicPr>
            <a:picLocks noGrp="1" noChangeAspect="1"/>
          </p:cNvPicPr>
          <p:nvPr>
            <p:ph idx="1"/>
          </p:nvPr>
        </p:nvPicPr>
        <p:blipFill>
          <a:blip r:embed="rId2"/>
          <a:srcRect b="34000"/>
          <a:stretch/>
        </p:blipFill>
        <p:spPr>
          <a:xfrm>
            <a:off x="1197868" y="1100712"/>
            <a:ext cx="7751689" cy="2688328"/>
          </a:xfrm>
        </p:spPr>
      </p:pic>
      <p:pic>
        <p:nvPicPr>
          <p:cNvPr id="10" name="Content Placeholder 6">
            <a:extLst>
              <a:ext uri="{FF2B5EF4-FFF2-40B4-BE49-F238E27FC236}">
                <a16:creationId xmlns:a16="http://schemas.microsoft.com/office/drawing/2014/main" id="{69ABB808-73D1-6BB0-BDE9-022C9689BA90}"/>
              </a:ext>
            </a:extLst>
          </p:cNvPr>
          <p:cNvPicPr>
            <a:picLocks noChangeAspect="1"/>
          </p:cNvPicPr>
          <p:nvPr/>
        </p:nvPicPr>
        <p:blipFill>
          <a:blip r:embed="rId3"/>
          <a:srcRect b="35530"/>
          <a:stretch/>
        </p:blipFill>
        <p:spPr>
          <a:xfrm>
            <a:off x="1197868" y="3933056"/>
            <a:ext cx="7751689" cy="2100417"/>
          </a:xfrm>
          <a:prstGeom prst="rect">
            <a:avLst/>
          </a:prstGeom>
        </p:spPr>
      </p:pic>
    </p:spTree>
    <p:extLst>
      <p:ext uri="{BB962C8B-B14F-4D97-AF65-F5344CB8AC3E}">
        <p14:creationId xmlns:p14="http://schemas.microsoft.com/office/powerpoint/2010/main" val="32144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Aptos" panose="020B0004020202020204" pitchFamily="34" charset="0"/>
              </a:rPr>
              <a:t>Schedule FA Disclosure Requirement</a:t>
            </a:r>
          </a:p>
        </p:txBody>
      </p:sp>
      <p:graphicFrame>
        <p:nvGraphicFramePr>
          <p:cNvPr id="5" name="Table 4">
            <a:extLst>
              <a:ext uri="{FF2B5EF4-FFF2-40B4-BE49-F238E27FC236}">
                <a16:creationId xmlns:a16="http://schemas.microsoft.com/office/drawing/2014/main" id="{5D4BC4BB-4A40-EF67-6E9A-E19F7BC7C0CF}"/>
              </a:ext>
            </a:extLst>
          </p:cNvPr>
          <p:cNvGraphicFramePr>
            <a:graphicFrameLocks noGrp="1"/>
          </p:cNvGraphicFramePr>
          <p:nvPr>
            <p:extLst>
              <p:ext uri="{D42A27DB-BD31-4B8C-83A1-F6EECF244321}">
                <p14:modId xmlns:p14="http://schemas.microsoft.com/office/powerpoint/2010/main" val="944938452"/>
              </p:ext>
            </p:extLst>
          </p:nvPr>
        </p:nvGraphicFramePr>
        <p:xfrm>
          <a:off x="1117308" y="2433412"/>
          <a:ext cx="9729631" cy="4007401"/>
        </p:xfrm>
        <a:graphic>
          <a:graphicData uri="http://schemas.openxmlformats.org/drawingml/2006/table">
            <a:tbl>
              <a:tblPr firstRow="1" bandRow="1">
                <a:tableStyleId>{69012ECD-51FC-41F1-AA8D-1B2483CD663E}</a:tableStyleId>
              </a:tblPr>
              <a:tblGrid>
                <a:gridCol w="951017">
                  <a:extLst>
                    <a:ext uri="{9D8B030D-6E8A-4147-A177-3AD203B41FA5}">
                      <a16:colId xmlns:a16="http://schemas.microsoft.com/office/drawing/2014/main" val="643355998"/>
                    </a:ext>
                  </a:extLst>
                </a:gridCol>
                <a:gridCol w="8778614">
                  <a:extLst>
                    <a:ext uri="{9D8B030D-6E8A-4147-A177-3AD203B41FA5}">
                      <a16:colId xmlns:a16="http://schemas.microsoft.com/office/drawing/2014/main" val="3295352570"/>
                    </a:ext>
                  </a:extLst>
                </a:gridCol>
              </a:tblGrid>
              <a:tr h="292177">
                <a:tc>
                  <a:txBody>
                    <a:bodyPr/>
                    <a:lstStyle/>
                    <a:p>
                      <a:pPr algn="ctr"/>
                      <a:r>
                        <a:rPr lang="en-IN" sz="1200" dirty="0">
                          <a:latin typeface="Aptos" panose="020B0004020202020204" pitchFamily="34" charset="0"/>
                        </a:rPr>
                        <a:t>Table No.</a:t>
                      </a:r>
                    </a:p>
                  </a:txBody>
                  <a:tcPr/>
                </a:tc>
                <a:tc>
                  <a:txBody>
                    <a:bodyPr/>
                    <a:lstStyle/>
                    <a:p>
                      <a:r>
                        <a:rPr lang="en-IN" sz="1200" dirty="0">
                          <a:latin typeface="Aptos" panose="020B0004020202020204" pitchFamily="34" charset="0"/>
                        </a:rPr>
                        <a:t>Particulars</a:t>
                      </a:r>
                    </a:p>
                  </a:txBody>
                  <a:tcPr/>
                </a:tc>
                <a:extLst>
                  <a:ext uri="{0D108BD9-81ED-4DB2-BD59-A6C34878D82A}">
                    <a16:rowId xmlns:a16="http://schemas.microsoft.com/office/drawing/2014/main" val="598123450"/>
                  </a:ext>
                </a:extLst>
              </a:tr>
              <a:tr h="381799">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A1</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t>
                      </a:r>
                      <a:r>
                        <a:rPr lang="en-IN" sz="1200" b="1" kern="1200" dirty="0">
                          <a:solidFill>
                            <a:schemeClr val="tx1"/>
                          </a:solidFill>
                          <a:latin typeface="Aptos" panose="020B0004020202020204" pitchFamily="34" charset="0"/>
                          <a:ea typeface="+mn-ea"/>
                          <a:cs typeface="+mn-cs"/>
                        </a:rPr>
                        <a:t>Foreign Depository Accounts</a:t>
                      </a:r>
                      <a:r>
                        <a:rPr lang="en-IN" sz="1200" kern="1200" dirty="0">
                          <a:solidFill>
                            <a:schemeClr val="tx1"/>
                          </a:solidFill>
                          <a:latin typeface="Aptos" panose="020B0004020202020204" pitchFamily="34" charset="0"/>
                          <a:ea typeface="+mn-ea"/>
                          <a:cs typeface="+mn-cs"/>
                        </a:rPr>
                        <a:t> held (including any beneficial interest)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a:t>
                      </a:r>
                    </a:p>
                  </a:txBody>
                  <a:tcPr marL="68580" marR="68580" marT="0" marB="0"/>
                </a:tc>
                <a:extLst>
                  <a:ext uri="{0D108BD9-81ED-4DB2-BD59-A6C34878D82A}">
                    <a16:rowId xmlns:a16="http://schemas.microsoft.com/office/drawing/2014/main" val="3475283310"/>
                  </a:ext>
                </a:extLst>
              </a:tr>
              <a:tr h="381799">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A2</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t>
                      </a:r>
                      <a:r>
                        <a:rPr lang="en-IN" sz="1200" b="1" kern="1200" dirty="0">
                          <a:solidFill>
                            <a:schemeClr val="tx1"/>
                          </a:solidFill>
                          <a:latin typeface="Aptos" panose="020B0004020202020204" pitchFamily="34" charset="0"/>
                          <a:ea typeface="+mn-ea"/>
                          <a:cs typeface="+mn-cs"/>
                        </a:rPr>
                        <a:t>Foreign Custodial Accounts</a:t>
                      </a:r>
                      <a:r>
                        <a:rPr lang="en-IN" sz="1200" kern="1200" dirty="0">
                          <a:solidFill>
                            <a:schemeClr val="tx1"/>
                          </a:solidFill>
                          <a:latin typeface="Aptos" panose="020B0004020202020204" pitchFamily="34" charset="0"/>
                          <a:ea typeface="+mn-ea"/>
                          <a:cs typeface="+mn-cs"/>
                        </a:rPr>
                        <a:t> held (including any beneficial interest)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a:t>
                      </a:r>
                    </a:p>
                  </a:txBody>
                  <a:tcPr marL="68580" marR="68580" marT="0" marB="0"/>
                </a:tc>
                <a:extLst>
                  <a:ext uri="{0D108BD9-81ED-4DB2-BD59-A6C34878D82A}">
                    <a16:rowId xmlns:a16="http://schemas.microsoft.com/office/drawing/2014/main" val="843388066"/>
                  </a:ext>
                </a:extLst>
              </a:tr>
              <a:tr h="381799">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A3</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t>
                      </a:r>
                      <a:r>
                        <a:rPr lang="en-IN" sz="1200" b="1" kern="1200" dirty="0">
                          <a:solidFill>
                            <a:schemeClr val="tx1"/>
                          </a:solidFill>
                          <a:latin typeface="Aptos" panose="020B0004020202020204" pitchFamily="34" charset="0"/>
                          <a:ea typeface="+mn-ea"/>
                          <a:cs typeface="+mn-cs"/>
                        </a:rPr>
                        <a:t>Foreign Equity and Debt Interest</a:t>
                      </a:r>
                      <a:r>
                        <a:rPr lang="en-IN" sz="1200" kern="1200" dirty="0">
                          <a:solidFill>
                            <a:schemeClr val="tx1"/>
                          </a:solidFill>
                          <a:latin typeface="Aptos" panose="020B0004020202020204" pitchFamily="34" charset="0"/>
                          <a:ea typeface="+mn-ea"/>
                          <a:cs typeface="+mn-cs"/>
                        </a:rPr>
                        <a:t> held (including any beneficial interest) in any entity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a:t>
                      </a:r>
                    </a:p>
                  </a:txBody>
                  <a:tcPr marL="68580" marR="68580" marT="0" marB="0"/>
                </a:tc>
                <a:extLst>
                  <a:ext uri="{0D108BD9-81ED-4DB2-BD59-A6C34878D82A}">
                    <a16:rowId xmlns:a16="http://schemas.microsoft.com/office/drawing/2014/main" val="2547329862"/>
                  </a:ext>
                </a:extLst>
              </a:tr>
              <a:tr h="381799">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A4</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t>
                      </a:r>
                      <a:r>
                        <a:rPr lang="en-IN" sz="1200" b="1" kern="1200" dirty="0">
                          <a:solidFill>
                            <a:schemeClr val="tx1"/>
                          </a:solidFill>
                          <a:latin typeface="Aptos" panose="020B0004020202020204" pitchFamily="34" charset="0"/>
                          <a:ea typeface="+mn-ea"/>
                          <a:cs typeface="+mn-cs"/>
                        </a:rPr>
                        <a:t>Foreign Cash Value Insurance Contract or Annuity Contract</a:t>
                      </a:r>
                      <a:r>
                        <a:rPr lang="en-IN" sz="1200" kern="1200" dirty="0">
                          <a:solidFill>
                            <a:schemeClr val="tx1"/>
                          </a:solidFill>
                          <a:latin typeface="Aptos" panose="020B0004020202020204" pitchFamily="34" charset="0"/>
                          <a:ea typeface="+mn-ea"/>
                          <a:cs typeface="+mn-cs"/>
                        </a:rPr>
                        <a:t> held (including any beneficial interest)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a:t>
                      </a:r>
                    </a:p>
                  </a:txBody>
                  <a:tcPr marL="68580" marR="68580" marT="0" marB="0"/>
                </a:tc>
                <a:extLst>
                  <a:ext uri="{0D108BD9-81ED-4DB2-BD59-A6C34878D82A}">
                    <a16:rowId xmlns:a16="http://schemas.microsoft.com/office/drawing/2014/main" val="578569837"/>
                  </a:ext>
                </a:extLst>
              </a:tr>
              <a:tr h="381799">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B</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t>
                      </a:r>
                      <a:r>
                        <a:rPr lang="en-IN" sz="1200" b="1" kern="1200" dirty="0">
                          <a:solidFill>
                            <a:schemeClr val="tx1"/>
                          </a:solidFill>
                          <a:latin typeface="Aptos" panose="020B0004020202020204" pitchFamily="34" charset="0"/>
                          <a:ea typeface="+mn-ea"/>
                          <a:cs typeface="+mn-cs"/>
                        </a:rPr>
                        <a:t>Financial Interest In Any Entity</a:t>
                      </a:r>
                      <a:r>
                        <a:rPr lang="en-IN" sz="1200" kern="1200" dirty="0">
                          <a:solidFill>
                            <a:schemeClr val="tx1"/>
                          </a:solidFill>
                          <a:latin typeface="Aptos" panose="020B0004020202020204" pitchFamily="34" charset="0"/>
                          <a:ea typeface="+mn-ea"/>
                          <a:cs typeface="+mn-cs"/>
                        </a:rPr>
                        <a:t> held (including any beneficial interest)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a:t>
                      </a:r>
                    </a:p>
                  </a:txBody>
                  <a:tcPr marL="68580" marR="68580" marT="0" marB="0"/>
                </a:tc>
                <a:extLst>
                  <a:ext uri="{0D108BD9-81ED-4DB2-BD59-A6C34878D82A}">
                    <a16:rowId xmlns:a16="http://schemas.microsoft.com/office/drawing/2014/main" val="1514787294"/>
                  </a:ext>
                </a:extLst>
              </a:tr>
              <a:tr h="253077">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C</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t>
                      </a:r>
                      <a:r>
                        <a:rPr lang="en-IN" sz="1200" b="1" kern="1200" dirty="0">
                          <a:solidFill>
                            <a:schemeClr val="tx1"/>
                          </a:solidFill>
                          <a:latin typeface="Aptos" panose="020B0004020202020204" pitchFamily="34" charset="0"/>
                          <a:ea typeface="+mn-ea"/>
                          <a:cs typeface="+mn-cs"/>
                        </a:rPr>
                        <a:t>Immovable Property </a:t>
                      </a:r>
                      <a:r>
                        <a:rPr lang="en-IN" sz="1200" kern="1200" dirty="0">
                          <a:solidFill>
                            <a:schemeClr val="tx1"/>
                          </a:solidFill>
                          <a:latin typeface="Aptos" panose="020B0004020202020204" pitchFamily="34" charset="0"/>
                          <a:ea typeface="+mn-ea"/>
                          <a:cs typeface="+mn-cs"/>
                        </a:rPr>
                        <a:t>held (including any beneficial interest)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     </a:t>
                      </a:r>
                    </a:p>
                  </a:txBody>
                  <a:tcPr marL="68580" marR="68580" marT="0" marB="0"/>
                </a:tc>
                <a:extLst>
                  <a:ext uri="{0D108BD9-81ED-4DB2-BD59-A6C34878D82A}">
                    <a16:rowId xmlns:a16="http://schemas.microsoft.com/office/drawing/2014/main" val="1856289047"/>
                  </a:ext>
                </a:extLst>
              </a:tr>
              <a:tr h="253077">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D</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Any </a:t>
                      </a:r>
                      <a:r>
                        <a:rPr lang="en-IN" sz="1200" b="1" kern="1200" dirty="0">
                          <a:solidFill>
                            <a:schemeClr val="tx1"/>
                          </a:solidFill>
                          <a:latin typeface="Aptos" panose="020B0004020202020204" pitchFamily="34" charset="0"/>
                          <a:ea typeface="+mn-ea"/>
                          <a:cs typeface="+mn-cs"/>
                        </a:rPr>
                        <a:t>Other Capital Asset </a:t>
                      </a:r>
                      <a:r>
                        <a:rPr lang="en-IN" sz="1200" kern="1200" dirty="0">
                          <a:solidFill>
                            <a:schemeClr val="tx1"/>
                          </a:solidFill>
                          <a:latin typeface="Aptos" panose="020B0004020202020204" pitchFamily="34" charset="0"/>
                          <a:ea typeface="+mn-ea"/>
                          <a:cs typeface="+mn-cs"/>
                        </a:rPr>
                        <a:t>held (including any beneficial interest)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 </a:t>
                      </a:r>
                    </a:p>
                  </a:txBody>
                  <a:tcPr marL="68580" marR="68580" marT="0" marB="0"/>
                </a:tc>
                <a:extLst>
                  <a:ext uri="{0D108BD9-81ED-4DB2-BD59-A6C34878D82A}">
                    <a16:rowId xmlns:a16="http://schemas.microsoft.com/office/drawing/2014/main" val="410184446"/>
                  </a:ext>
                </a:extLst>
              </a:tr>
              <a:tr h="381799">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E</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Account(s) in which you have </a:t>
                      </a:r>
                      <a:r>
                        <a:rPr lang="en-IN" sz="1200" b="1" kern="1200" dirty="0">
                          <a:solidFill>
                            <a:schemeClr val="tx1"/>
                          </a:solidFill>
                          <a:latin typeface="Aptos" panose="020B0004020202020204" pitchFamily="34" charset="0"/>
                          <a:ea typeface="+mn-ea"/>
                          <a:cs typeface="+mn-cs"/>
                        </a:rPr>
                        <a:t>signing authority </a:t>
                      </a:r>
                      <a:r>
                        <a:rPr lang="en-IN" sz="1200" kern="1200" dirty="0">
                          <a:solidFill>
                            <a:schemeClr val="tx1"/>
                          </a:solidFill>
                          <a:latin typeface="Aptos" panose="020B0004020202020204" pitchFamily="34" charset="0"/>
                          <a:ea typeface="+mn-ea"/>
                          <a:cs typeface="+mn-cs"/>
                        </a:rPr>
                        <a:t>held (including any beneficial interest) at any time during the calendar year ending as on 31</a:t>
                      </a:r>
                      <a:r>
                        <a:rPr lang="en-IN" sz="1200" kern="1200" baseline="30000" dirty="0">
                          <a:solidFill>
                            <a:schemeClr val="tx1"/>
                          </a:solidFill>
                          <a:latin typeface="Aptos" panose="020B0004020202020204" pitchFamily="34" charset="0"/>
                          <a:ea typeface="+mn-ea"/>
                          <a:cs typeface="+mn-cs"/>
                        </a:rPr>
                        <a:t>st</a:t>
                      </a:r>
                      <a:r>
                        <a:rPr lang="en-IN" sz="1200" kern="1200" dirty="0">
                          <a:solidFill>
                            <a:schemeClr val="tx1"/>
                          </a:solidFill>
                          <a:latin typeface="Aptos" panose="020B0004020202020204" pitchFamily="34" charset="0"/>
                          <a:ea typeface="+mn-ea"/>
                          <a:cs typeface="+mn-cs"/>
                        </a:rPr>
                        <a:t> December 2024 and which has not been included in A to D above   </a:t>
                      </a:r>
                    </a:p>
                  </a:txBody>
                  <a:tcPr marL="68580" marR="68580" marT="0" marB="0"/>
                </a:tc>
                <a:extLst>
                  <a:ext uri="{0D108BD9-81ED-4DB2-BD59-A6C34878D82A}">
                    <a16:rowId xmlns:a16="http://schemas.microsoft.com/office/drawing/2014/main" val="700639807"/>
                  </a:ext>
                </a:extLst>
              </a:tr>
              <a:tr h="253077">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F</a:t>
                      </a:r>
                    </a:p>
                  </a:txBody>
                  <a:tcPr marL="68580" marR="68580" marT="0" marB="0"/>
                </a:tc>
                <a:tc>
                  <a:txBody>
                    <a:bodyPr/>
                    <a:lstStyle/>
                    <a:p>
                      <a:pPr>
                        <a:lnSpc>
                          <a:spcPct val="107000"/>
                        </a:lnSpc>
                        <a:spcAft>
                          <a:spcPts val="800"/>
                        </a:spcAft>
                      </a:pPr>
                      <a:r>
                        <a:rPr lang="en-IN" sz="1200" b="1" kern="1200" dirty="0">
                          <a:solidFill>
                            <a:schemeClr val="tx1"/>
                          </a:solidFill>
                          <a:latin typeface="Aptos" panose="020B0004020202020204" pitchFamily="34" charset="0"/>
                          <a:ea typeface="+mn-ea"/>
                          <a:cs typeface="+mn-cs"/>
                        </a:rPr>
                        <a:t>Details of trusts</a:t>
                      </a:r>
                      <a:r>
                        <a:rPr lang="en-IN" sz="1200" kern="1200" dirty="0">
                          <a:solidFill>
                            <a:schemeClr val="tx1"/>
                          </a:solidFill>
                          <a:latin typeface="Aptos" panose="020B0004020202020204" pitchFamily="34" charset="0"/>
                          <a:ea typeface="+mn-ea"/>
                          <a:cs typeface="+mn-cs"/>
                        </a:rPr>
                        <a:t>, created under the laws of a country outside India, in which you are a trustee, beneficiary or settlor</a:t>
                      </a:r>
                    </a:p>
                  </a:txBody>
                  <a:tcPr marL="68580" marR="68580" marT="0" marB="0"/>
                </a:tc>
                <a:extLst>
                  <a:ext uri="{0D108BD9-81ED-4DB2-BD59-A6C34878D82A}">
                    <a16:rowId xmlns:a16="http://schemas.microsoft.com/office/drawing/2014/main" val="566525303"/>
                  </a:ext>
                </a:extLst>
              </a:tr>
              <a:tr h="381799">
                <a:tc>
                  <a:txBody>
                    <a:bodyPr/>
                    <a:lstStyle/>
                    <a:p>
                      <a:pPr algn="ctr">
                        <a:lnSpc>
                          <a:spcPct val="107000"/>
                        </a:lnSpc>
                        <a:spcAft>
                          <a:spcPts val="800"/>
                        </a:spcAft>
                      </a:pPr>
                      <a:r>
                        <a:rPr lang="en-IN" sz="1200" kern="1200" dirty="0">
                          <a:solidFill>
                            <a:schemeClr val="tx1"/>
                          </a:solidFill>
                          <a:latin typeface="Aptos" panose="020B0004020202020204" pitchFamily="34" charset="0"/>
                          <a:ea typeface="+mn-ea"/>
                          <a:cs typeface="+mn-cs"/>
                        </a:rPr>
                        <a:t>G</a:t>
                      </a:r>
                    </a:p>
                  </a:txBody>
                  <a:tcPr marL="68580" marR="68580" marT="0" marB="0"/>
                </a:tc>
                <a:tc>
                  <a:txBody>
                    <a:bodyPr/>
                    <a:lstStyle/>
                    <a:p>
                      <a:pPr>
                        <a:lnSpc>
                          <a:spcPct val="107000"/>
                        </a:lnSpc>
                        <a:spcAft>
                          <a:spcPts val="800"/>
                        </a:spcAft>
                      </a:pPr>
                      <a:r>
                        <a:rPr lang="en-IN" sz="1200" kern="1200" dirty="0">
                          <a:solidFill>
                            <a:schemeClr val="tx1"/>
                          </a:solidFill>
                          <a:latin typeface="Aptos" panose="020B0004020202020204" pitchFamily="34" charset="0"/>
                          <a:ea typeface="+mn-ea"/>
                          <a:cs typeface="+mn-cs"/>
                        </a:rPr>
                        <a:t>Details of </a:t>
                      </a:r>
                      <a:r>
                        <a:rPr lang="en-IN" sz="1200" b="1" kern="1200" dirty="0">
                          <a:solidFill>
                            <a:schemeClr val="tx1"/>
                          </a:solidFill>
                          <a:latin typeface="Aptos" panose="020B0004020202020204" pitchFamily="34" charset="0"/>
                          <a:ea typeface="+mn-ea"/>
                          <a:cs typeface="+mn-cs"/>
                        </a:rPr>
                        <a:t>any other income </a:t>
                      </a:r>
                      <a:r>
                        <a:rPr lang="en-IN" sz="1200" kern="1200" dirty="0">
                          <a:solidFill>
                            <a:schemeClr val="tx1"/>
                          </a:solidFill>
                          <a:latin typeface="Aptos" panose="020B0004020202020204" pitchFamily="34" charset="0"/>
                          <a:ea typeface="+mn-ea"/>
                          <a:cs typeface="+mn-cs"/>
                        </a:rPr>
                        <a:t>derived from any source outside India Which is not included in,-(I)item A to F above and, (II)Income under the head business or profession      </a:t>
                      </a:r>
                    </a:p>
                  </a:txBody>
                  <a:tcPr marL="68580" marR="68580" marT="0" marB="0"/>
                </a:tc>
                <a:extLst>
                  <a:ext uri="{0D108BD9-81ED-4DB2-BD59-A6C34878D82A}">
                    <a16:rowId xmlns:a16="http://schemas.microsoft.com/office/drawing/2014/main" val="2391439689"/>
                  </a:ext>
                </a:extLst>
              </a:tr>
            </a:tbl>
          </a:graphicData>
        </a:graphic>
      </p:graphicFrame>
      <p:sp>
        <p:nvSpPr>
          <p:cNvPr id="4" name="Content Placeholder 13">
            <a:extLst>
              <a:ext uri="{FF2B5EF4-FFF2-40B4-BE49-F238E27FC236}">
                <a16:creationId xmlns:a16="http://schemas.microsoft.com/office/drawing/2014/main" id="{49B8987B-23B5-9E7B-B97B-ABE5CDF5D5AA}"/>
              </a:ext>
            </a:extLst>
          </p:cNvPr>
          <p:cNvSpPr>
            <a:spLocks noGrp="1"/>
          </p:cNvSpPr>
          <p:nvPr>
            <p:ph idx="1"/>
          </p:nvPr>
        </p:nvSpPr>
        <p:spPr>
          <a:xfrm>
            <a:off x="1117308" y="1431770"/>
            <a:ext cx="9729631" cy="989118"/>
          </a:xfrm>
        </p:spPr>
        <p:txBody>
          <a:bodyPr>
            <a:normAutofit lnSpcReduction="10000"/>
          </a:bodyPr>
          <a:lstStyle/>
          <a:p>
            <a:pPr>
              <a:spcBef>
                <a:spcPts val="600"/>
              </a:spcBef>
            </a:pPr>
            <a:r>
              <a:rPr lang="en-US" sz="1400" dirty="0">
                <a:latin typeface="Aptos" panose="020B0004020202020204" pitchFamily="34" charset="0"/>
              </a:rPr>
              <a:t>As a part of the income tax filing, Schedule FA requires taxpayers to disclose details about their investments, including stocks, Stock Options and other assets.</a:t>
            </a:r>
          </a:p>
          <a:p>
            <a:pPr>
              <a:spcBef>
                <a:spcPts val="600"/>
              </a:spcBef>
            </a:pPr>
            <a:r>
              <a:rPr lang="en-US" sz="1400" dirty="0">
                <a:latin typeface="Aptos" panose="020B0004020202020204" pitchFamily="34" charset="0"/>
              </a:rPr>
              <a:t>Resident (Ordinary Resident) holding foreign assets are mandatorily required to file return and report assets under Schedule FA (Fourth proviso to Section 139(1))</a:t>
            </a:r>
          </a:p>
        </p:txBody>
      </p:sp>
    </p:spTree>
    <p:extLst>
      <p:ext uri="{BB962C8B-B14F-4D97-AF65-F5344CB8AC3E}">
        <p14:creationId xmlns:p14="http://schemas.microsoft.com/office/powerpoint/2010/main" val="184110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ITR Forms and ITR Filing</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Schedule FA – Disclosure of Broker Account</a:t>
            </a:r>
            <a:endParaRPr lang="en-US" dirty="0"/>
          </a:p>
        </p:txBody>
      </p:sp>
      <p:pic>
        <p:nvPicPr>
          <p:cNvPr id="5" name="Content Placeholder 4">
            <a:extLst>
              <a:ext uri="{FF2B5EF4-FFF2-40B4-BE49-F238E27FC236}">
                <a16:creationId xmlns:a16="http://schemas.microsoft.com/office/drawing/2014/main" id="{51E98C5B-C084-CB14-4C8C-C7D9C97E8AEB}"/>
              </a:ext>
            </a:extLst>
          </p:cNvPr>
          <p:cNvPicPr>
            <a:picLocks noGrp="1" noChangeAspect="1"/>
          </p:cNvPicPr>
          <p:nvPr>
            <p:ph idx="1"/>
          </p:nvPr>
        </p:nvPicPr>
        <p:blipFill rotWithShape="1">
          <a:blip r:embed="rId2"/>
          <a:srcRect t="34085" b="32088"/>
          <a:stretch/>
        </p:blipFill>
        <p:spPr>
          <a:xfrm>
            <a:off x="1197868" y="1480448"/>
            <a:ext cx="10157354" cy="2380600"/>
          </a:xfrm>
          <a:prstGeom prst="rect">
            <a:avLst/>
          </a:prstGeom>
        </p:spPr>
      </p:pic>
      <p:sp>
        <p:nvSpPr>
          <p:cNvPr id="6" name="Rectangle: Rounded Corners 5">
            <a:extLst>
              <a:ext uri="{FF2B5EF4-FFF2-40B4-BE49-F238E27FC236}">
                <a16:creationId xmlns:a16="http://schemas.microsoft.com/office/drawing/2014/main" id="{941E1413-B197-5A50-F981-0BECBEF46A40}"/>
              </a:ext>
            </a:extLst>
          </p:cNvPr>
          <p:cNvSpPr/>
          <p:nvPr/>
        </p:nvSpPr>
        <p:spPr>
          <a:xfrm>
            <a:off x="1802981" y="4149080"/>
            <a:ext cx="8786009" cy="21004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100" b="1" dirty="0">
                <a:solidFill>
                  <a:schemeClr val="tx2"/>
                </a:solidFill>
              </a:rPr>
              <a:t>Rule 114F</a:t>
            </a:r>
          </a:p>
          <a:p>
            <a:pPr algn="just"/>
            <a:endParaRPr lang="en-US" sz="1100" dirty="0">
              <a:solidFill>
                <a:schemeClr val="tx2"/>
              </a:solidFill>
            </a:endParaRPr>
          </a:p>
          <a:p>
            <a:pPr algn="just"/>
            <a:r>
              <a:rPr lang="en-US" sz="1100" dirty="0">
                <a:solidFill>
                  <a:schemeClr val="tx2"/>
                </a:solidFill>
              </a:rPr>
              <a:t>(a) "</a:t>
            </a:r>
            <a:r>
              <a:rPr lang="en-US" sz="1100" b="1" dirty="0">
                <a:solidFill>
                  <a:schemeClr val="tx2"/>
                </a:solidFill>
              </a:rPr>
              <a:t>depository account</a:t>
            </a:r>
            <a:r>
              <a:rPr lang="en-US" sz="1100" dirty="0">
                <a:solidFill>
                  <a:schemeClr val="tx2"/>
                </a:solidFill>
              </a:rPr>
              <a:t>" includes any commercial, checking, savings, time, or thrift account, or an account that is evidenced by a certificate of deposit, thrift certificate, investment certificate, certificate of indebtedness, or other similar instrument maintained by a financial institution in the ordinary course of a banking or similar business and also an amount held by an insurance company pursuant to a guaranteed investment contract or similar agreement to pay or credit interest thereon;</a:t>
            </a:r>
          </a:p>
          <a:p>
            <a:pPr algn="just"/>
            <a:endParaRPr lang="en-US" sz="1100" dirty="0">
              <a:solidFill>
                <a:schemeClr val="tx2"/>
              </a:solidFill>
            </a:endParaRPr>
          </a:p>
          <a:p>
            <a:pPr algn="just"/>
            <a:r>
              <a:rPr lang="en-US" sz="1100" dirty="0">
                <a:solidFill>
                  <a:schemeClr val="tx2"/>
                </a:solidFill>
              </a:rPr>
              <a:t>(b) "</a:t>
            </a:r>
            <a:r>
              <a:rPr lang="en-US" sz="1100" b="1" dirty="0">
                <a:solidFill>
                  <a:schemeClr val="tx2"/>
                </a:solidFill>
              </a:rPr>
              <a:t>custodial account</a:t>
            </a:r>
            <a:r>
              <a:rPr lang="en-US" sz="1100" dirty="0">
                <a:solidFill>
                  <a:schemeClr val="tx2"/>
                </a:solidFill>
              </a:rPr>
              <a:t>" means an account (other than an insurance contract or annuity contract) for the benefit of another person that holds one or more financial assets;</a:t>
            </a:r>
            <a:endParaRPr lang="en-IN" sz="1100" dirty="0">
              <a:solidFill>
                <a:schemeClr val="tx2"/>
              </a:solidFill>
            </a:endParaRPr>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Schedule FA – Disclosure of Stocks</a:t>
            </a:r>
            <a:endParaRPr lang="en-US" dirty="0"/>
          </a:p>
        </p:txBody>
      </p:sp>
      <p:pic>
        <p:nvPicPr>
          <p:cNvPr id="5" name="Content Placeholder 4">
            <a:extLst>
              <a:ext uri="{FF2B5EF4-FFF2-40B4-BE49-F238E27FC236}">
                <a16:creationId xmlns:a16="http://schemas.microsoft.com/office/drawing/2014/main" id="{51E98C5B-C084-CB14-4C8C-C7D9C97E8AEB}"/>
              </a:ext>
            </a:extLst>
          </p:cNvPr>
          <p:cNvPicPr>
            <a:picLocks noGrp="1" noChangeAspect="1"/>
          </p:cNvPicPr>
          <p:nvPr>
            <p:ph idx="1"/>
          </p:nvPr>
        </p:nvPicPr>
        <p:blipFill rotWithShape="1">
          <a:blip r:embed="rId2"/>
          <a:srcRect t="67911" b="370"/>
          <a:stretch/>
        </p:blipFill>
        <p:spPr>
          <a:xfrm>
            <a:off x="1196835" y="1473200"/>
            <a:ext cx="10157354" cy="2387848"/>
          </a:xfrm>
          <a:prstGeom prst="rect">
            <a:avLst/>
          </a:prstGeom>
        </p:spPr>
      </p:pic>
      <p:sp>
        <p:nvSpPr>
          <p:cNvPr id="6" name="Rectangle: Rounded Corners 5">
            <a:extLst>
              <a:ext uri="{FF2B5EF4-FFF2-40B4-BE49-F238E27FC236}">
                <a16:creationId xmlns:a16="http://schemas.microsoft.com/office/drawing/2014/main" id="{941E1413-B197-5A50-F981-0BECBEF46A40}"/>
              </a:ext>
            </a:extLst>
          </p:cNvPr>
          <p:cNvSpPr/>
          <p:nvPr/>
        </p:nvSpPr>
        <p:spPr>
          <a:xfrm>
            <a:off x="3323584" y="4077072"/>
            <a:ext cx="5065711" cy="21004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spcBef>
                <a:spcPts val="600"/>
              </a:spcBef>
              <a:buFont typeface="Arial" panose="020B0604020202020204" pitchFamily="34" charset="0"/>
              <a:buChar char="•"/>
            </a:pPr>
            <a:r>
              <a:rPr lang="en-US" sz="1200" b="1" dirty="0">
                <a:solidFill>
                  <a:schemeClr val="tx2"/>
                </a:solidFill>
                <a:latin typeface="Aptos" panose="020B0004020202020204" pitchFamily="34" charset="0"/>
              </a:rPr>
              <a:t>For the purpose of this Schedule, the rate of exchange for conversion of the peak balance or value of investment or the amount of foreign sourced income in Indian currency shall be the “telegraphic transfer buying rate” of the foreign currency as on the date of peak balance in the account or on the date of investment or the closing date of the accounting period.</a:t>
            </a:r>
          </a:p>
          <a:p>
            <a:pPr marL="285750" indent="-285750" algn="just">
              <a:spcBef>
                <a:spcPts val="600"/>
              </a:spcBef>
              <a:buFont typeface="Arial" panose="020B0604020202020204" pitchFamily="34" charset="0"/>
              <a:buChar char="•"/>
            </a:pPr>
            <a:r>
              <a:rPr lang="en-US" sz="1200" b="1" dirty="0">
                <a:solidFill>
                  <a:schemeClr val="tx2"/>
                </a:solidFill>
                <a:latin typeface="Aptos" panose="020B0004020202020204" pitchFamily="34" charset="0"/>
              </a:rPr>
              <a:t>Telegraphic transfer buying rate means the rate or rates of exchange adopted by SBI</a:t>
            </a:r>
          </a:p>
        </p:txBody>
      </p:sp>
      <p:sp>
        <p:nvSpPr>
          <p:cNvPr id="9" name="Rectangle: Rounded Corners 8">
            <a:extLst>
              <a:ext uri="{FF2B5EF4-FFF2-40B4-BE49-F238E27FC236}">
                <a16:creationId xmlns:a16="http://schemas.microsoft.com/office/drawing/2014/main" id="{F7035701-E195-748E-59EC-D82580ADE930}"/>
              </a:ext>
            </a:extLst>
          </p:cNvPr>
          <p:cNvSpPr/>
          <p:nvPr/>
        </p:nvSpPr>
        <p:spPr>
          <a:xfrm>
            <a:off x="1111548" y="4077072"/>
            <a:ext cx="2066273" cy="210041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latin typeface="Aptos" panose="020B0004020202020204" pitchFamily="34" charset="0"/>
              </a:rPr>
              <a:t>Any Asset </a:t>
            </a:r>
            <a:r>
              <a:rPr lang="en-US" sz="1400" b="1" u="sng" dirty="0">
                <a:solidFill>
                  <a:schemeClr val="bg1"/>
                </a:solidFill>
                <a:latin typeface="Aptos" panose="020B0004020202020204" pitchFamily="34" charset="0"/>
              </a:rPr>
              <a:t>held at anytime </a:t>
            </a:r>
            <a:r>
              <a:rPr lang="en-US" sz="1400" b="1" dirty="0">
                <a:solidFill>
                  <a:schemeClr val="bg1"/>
                </a:solidFill>
                <a:latin typeface="Aptos" panose="020B0004020202020204" pitchFamily="34" charset="0"/>
              </a:rPr>
              <a:t>during the </a:t>
            </a:r>
            <a:r>
              <a:rPr lang="en-US" sz="1400" b="1" u="sng" dirty="0">
                <a:solidFill>
                  <a:schemeClr val="bg1"/>
                </a:solidFill>
                <a:latin typeface="Aptos" panose="020B0004020202020204" pitchFamily="34" charset="0"/>
              </a:rPr>
              <a:t>calendar year ending </a:t>
            </a:r>
            <a:r>
              <a:rPr lang="en-US" sz="1400" b="1" dirty="0">
                <a:solidFill>
                  <a:schemeClr val="bg1"/>
                </a:solidFill>
                <a:latin typeface="Aptos" panose="020B0004020202020204" pitchFamily="34" charset="0"/>
              </a:rPr>
              <a:t>as on </a:t>
            </a:r>
          </a:p>
          <a:p>
            <a:pPr algn="ctr"/>
            <a:r>
              <a:rPr lang="en-US" sz="1400" b="1" dirty="0">
                <a:solidFill>
                  <a:schemeClr val="bg1"/>
                </a:solidFill>
                <a:latin typeface="Aptos" panose="020B0004020202020204" pitchFamily="34" charset="0"/>
              </a:rPr>
              <a:t>31</a:t>
            </a:r>
            <a:r>
              <a:rPr lang="en-US" sz="1400" b="1" baseline="30000" dirty="0">
                <a:solidFill>
                  <a:schemeClr val="bg1"/>
                </a:solidFill>
                <a:latin typeface="Aptos" panose="020B0004020202020204" pitchFamily="34" charset="0"/>
              </a:rPr>
              <a:t>st</a:t>
            </a:r>
            <a:r>
              <a:rPr lang="en-US" sz="1400" b="1" dirty="0">
                <a:solidFill>
                  <a:schemeClr val="bg1"/>
                </a:solidFill>
                <a:latin typeface="Aptos" panose="020B0004020202020204" pitchFamily="34" charset="0"/>
              </a:rPr>
              <a:t> December 2024</a:t>
            </a:r>
          </a:p>
        </p:txBody>
      </p:sp>
    </p:spTree>
    <p:extLst>
      <p:ext uri="{BB962C8B-B14F-4D97-AF65-F5344CB8AC3E}">
        <p14:creationId xmlns:p14="http://schemas.microsoft.com/office/powerpoint/2010/main" val="363025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F0D30-8542-68A8-1A8B-C21C5D5AE63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8E523A-D5BC-FA2B-91AA-EE9A1DE44B3C}"/>
              </a:ext>
            </a:extLst>
          </p:cNvPr>
          <p:cNvSpPr>
            <a:spLocks noGrp="1"/>
          </p:cNvSpPr>
          <p:nvPr>
            <p:ph type="sldNum" sz="quarter" idx="12"/>
          </p:nvPr>
        </p:nvSpPr>
        <p:spPr/>
        <p:txBody>
          <a:bodyPr/>
          <a:lstStyle/>
          <a:p>
            <a:fld id="{DA60BA0E-20D0-4E7C-B286-26C960A6788F}" type="slidenum">
              <a:rPr lang="en-IN" smtClean="0"/>
              <a:t>22</a:t>
            </a:fld>
            <a:endParaRPr lang="en-IN"/>
          </a:p>
        </p:txBody>
      </p:sp>
      <p:pic>
        <p:nvPicPr>
          <p:cNvPr id="1026" name="Picture 2" descr="Image">
            <a:extLst>
              <a:ext uri="{FF2B5EF4-FFF2-40B4-BE49-F238E27FC236}">
                <a16:creationId xmlns:a16="http://schemas.microsoft.com/office/drawing/2014/main" id="{4825CD9E-6CCD-9C01-5D33-9F3FEA9B83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89"/>
          <a:stretch/>
        </p:blipFill>
        <p:spPr bwMode="auto">
          <a:xfrm>
            <a:off x="379471" y="500025"/>
            <a:ext cx="11429881" cy="5857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6ED7D74-B4CD-59D9-0510-8837991C6E99}"/>
              </a:ext>
            </a:extLst>
          </p:cNvPr>
          <p:cNvSpPr/>
          <p:nvPr/>
        </p:nvSpPr>
        <p:spPr>
          <a:xfrm>
            <a:off x="5230316" y="5085184"/>
            <a:ext cx="1728192" cy="936104"/>
          </a:xfrm>
          <a:prstGeom prst="rect">
            <a:avLst/>
          </a:prstGeom>
          <a:solidFill>
            <a:srgbClr val="FCFF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741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3" name="Subtitle 2">
            <a:extLst>
              <a:ext uri="{FF2B5EF4-FFF2-40B4-BE49-F238E27FC236}">
                <a16:creationId xmlns:a16="http://schemas.microsoft.com/office/drawing/2014/main" id="{0D861F18-2ABD-E6C9-6CFC-F661F2133EA6}"/>
              </a:ext>
            </a:extLst>
          </p:cNvPr>
          <p:cNvSpPr txBox="1">
            <a:spLocks/>
          </p:cNvSpPr>
          <p:nvPr/>
        </p:nvSpPr>
        <p:spPr>
          <a:xfrm>
            <a:off x="-314300" y="6080584"/>
            <a:ext cx="7008574" cy="589632"/>
          </a:xfrm>
          <a:prstGeom prst="rect">
            <a:avLst/>
          </a:prstGeom>
        </p:spPr>
        <p:txBody>
          <a:bodyPr vert="horz" lIns="121899" tIns="60949" rIns="121899" bIns="60949" rtlCol="0" anchor="ctr">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gn="ctr"/>
            <a:r>
              <a:rPr lang="en-US" sz="1600" dirty="0">
                <a:latin typeface="Century Gothic (Body)"/>
                <a:hlinkClick r:id="rId3">
                  <a:extLst>
                    <a:ext uri="{A12FA001-AC4F-418D-AE19-62706E023703}">
                      <ahyp:hlinkClr xmlns:ahyp="http://schemas.microsoft.com/office/drawing/2018/hyperlinkcolor" val="tx"/>
                    </a:ext>
                  </a:extLst>
                </a:hlinkClick>
              </a:rPr>
              <a:t>mohit.bang@</a:t>
            </a:r>
            <a:r>
              <a:rPr lang="en-US" sz="1600" u="sng" dirty="0">
                <a:latin typeface="Century Gothic (Body)"/>
                <a:hlinkClick r:id="rId3">
                  <a:extLst>
                    <a:ext uri="{A12FA001-AC4F-418D-AE19-62706E023703}">
                      <ahyp:hlinkClr xmlns:ahyp="http://schemas.microsoft.com/office/drawing/2018/hyperlinkcolor" val="tx"/>
                    </a:ext>
                  </a:extLst>
                </a:hlinkClick>
              </a:rPr>
              <a:t>trivbang</a:t>
            </a:r>
            <a:r>
              <a:rPr lang="en-US" sz="1600" dirty="0">
                <a:latin typeface="Century Gothic (Body)"/>
                <a:hlinkClick r:id="rId3">
                  <a:extLst>
                    <a:ext uri="{A12FA001-AC4F-418D-AE19-62706E023703}">
                      <ahyp:hlinkClr xmlns:ahyp="http://schemas.microsoft.com/office/drawing/2018/hyperlinkcolor" val="tx"/>
                    </a:ext>
                  </a:extLst>
                </a:hlinkClick>
              </a:rPr>
              <a:t>.com</a:t>
            </a:r>
            <a:r>
              <a:rPr lang="en-US" sz="1600" dirty="0">
                <a:latin typeface="Century Gothic (Body)"/>
              </a:rPr>
              <a:t> | 91-7799 7799 57</a:t>
            </a:r>
          </a:p>
        </p:txBody>
      </p:sp>
    </p:spTree>
    <p:extLst>
      <p:ext uri="{BB962C8B-B14F-4D97-AF65-F5344CB8AC3E}">
        <p14:creationId xmlns:p14="http://schemas.microsoft.com/office/powerpoint/2010/main" val="5855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79AEF-EF6B-F069-FF40-25E484BE36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FC25D2-796A-F9FD-93D0-922D449969A8}"/>
              </a:ext>
            </a:extLst>
          </p:cNvPr>
          <p:cNvSpPr>
            <a:spLocks noGrp="1"/>
          </p:cNvSpPr>
          <p:nvPr>
            <p:ph type="sldNum" sz="quarter" idx="12"/>
          </p:nvPr>
        </p:nvSpPr>
        <p:spPr/>
        <p:txBody>
          <a:bodyPr/>
          <a:lstStyle/>
          <a:p>
            <a:fld id="{DA60BA0E-20D0-4E7C-B286-26C960A6788F}" type="slidenum">
              <a:rPr lang="en-IN" smtClean="0"/>
              <a:t>3</a:t>
            </a:fld>
            <a:endParaRPr lang="en-IN"/>
          </a:p>
        </p:txBody>
      </p:sp>
      <p:pic>
        <p:nvPicPr>
          <p:cNvPr id="1026" name="Picture 2">
            <a:extLst>
              <a:ext uri="{FF2B5EF4-FFF2-40B4-BE49-F238E27FC236}">
                <a16:creationId xmlns:a16="http://schemas.microsoft.com/office/drawing/2014/main" id="{FB134434-368A-1AA2-2B0D-85BC1176C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4669">
            <a:off x="5308316" y="921664"/>
            <a:ext cx="6579095" cy="3454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7774B0-687A-4411-B8EC-ACE490AB89EE}"/>
              </a:ext>
            </a:extLst>
          </p:cNvPr>
          <p:cNvPicPr>
            <a:picLocks noChangeAspect="1"/>
          </p:cNvPicPr>
          <p:nvPr/>
        </p:nvPicPr>
        <p:blipFill>
          <a:blip r:embed="rId3"/>
          <a:stretch>
            <a:fillRect/>
          </a:stretch>
        </p:blipFill>
        <p:spPr>
          <a:xfrm>
            <a:off x="1825604" y="4294712"/>
            <a:ext cx="8250741" cy="2266426"/>
          </a:xfrm>
          <a:prstGeom prst="rect">
            <a:avLst/>
          </a:prstGeom>
        </p:spPr>
      </p:pic>
      <p:pic>
        <p:nvPicPr>
          <p:cNvPr id="12" name="Picture 11">
            <a:extLst>
              <a:ext uri="{FF2B5EF4-FFF2-40B4-BE49-F238E27FC236}">
                <a16:creationId xmlns:a16="http://schemas.microsoft.com/office/drawing/2014/main" id="{EC87EE47-2630-AEA7-2004-29144F5E024E}"/>
              </a:ext>
            </a:extLst>
          </p:cNvPr>
          <p:cNvPicPr>
            <a:picLocks noChangeAspect="1"/>
          </p:cNvPicPr>
          <p:nvPr/>
        </p:nvPicPr>
        <p:blipFill>
          <a:blip r:embed="rId4"/>
          <a:stretch>
            <a:fillRect/>
          </a:stretch>
        </p:blipFill>
        <p:spPr>
          <a:xfrm rot="20487586">
            <a:off x="623338" y="895787"/>
            <a:ext cx="5258814" cy="2193440"/>
          </a:xfrm>
          <a:prstGeom prst="rect">
            <a:avLst/>
          </a:prstGeom>
        </p:spPr>
      </p:pic>
    </p:spTree>
    <p:extLst>
      <p:ext uri="{BB962C8B-B14F-4D97-AF65-F5344CB8AC3E}">
        <p14:creationId xmlns:p14="http://schemas.microsoft.com/office/powerpoint/2010/main" val="51834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830AF-BF86-3F82-DD08-CF47098C777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B780A7-A78D-670B-350D-4F2918EFDDB3}"/>
              </a:ext>
            </a:extLst>
          </p:cNvPr>
          <p:cNvSpPr>
            <a:spLocks noGrp="1"/>
          </p:cNvSpPr>
          <p:nvPr>
            <p:ph type="title"/>
          </p:nvPr>
        </p:nvSpPr>
        <p:spPr/>
        <p:txBody>
          <a:bodyPr anchor="ctr"/>
          <a:lstStyle/>
          <a:p>
            <a:r>
              <a:rPr lang="en-US" dirty="0">
                <a:latin typeface="Aptos" panose="020B0004020202020204" pitchFamily="34" charset="0"/>
              </a:rPr>
              <a:t>Sec 139 – Tax Filing</a:t>
            </a:r>
          </a:p>
        </p:txBody>
      </p:sp>
      <p:graphicFrame>
        <p:nvGraphicFramePr>
          <p:cNvPr id="5" name="Content Placeholder 4">
            <a:extLst>
              <a:ext uri="{FF2B5EF4-FFF2-40B4-BE49-F238E27FC236}">
                <a16:creationId xmlns:a16="http://schemas.microsoft.com/office/drawing/2014/main" id="{46C4C992-6105-F1CF-936D-F428EDF9AC52}"/>
              </a:ext>
            </a:extLst>
          </p:cNvPr>
          <p:cNvGraphicFramePr>
            <a:graphicFrameLocks noGrp="1"/>
          </p:cNvGraphicFramePr>
          <p:nvPr>
            <p:ph idx="1"/>
          </p:nvPr>
        </p:nvGraphicFramePr>
        <p:xfrm>
          <a:off x="1117309" y="620687"/>
          <a:ext cx="7785415" cy="5780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564454-4B76-52A2-E7A4-24444A45B3EE}"/>
              </a:ext>
            </a:extLst>
          </p:cNvPr>
          <p:cNvSpPr>
            <a:spLocks noGrp="1"/>
          </p:cNvSpPr>
          <p:nvPr>
            <p:ph type="sldNum" sz="quarter" idx="12"/>
          </p:nvPr>
        </p:nvSpPr>
        <p:spPr/>
        <p:txBody>
          <a:bodyPr/>
          <a:lstStyle/>
          <a:p>
            <a:fld id="{DA60BA0E-20D0-4E7C-B286-26C960A6788F}" type="slidenum">
              <a:rPr lang="en-IN" smtClean="0"/>
              <a:t>4</a:t>
            </a:fld>
            <a:endParaRPr lang="en-IN"/>
          </a:p>
        </p:txBody>
      </p:sp>
      <p:sp>
        <p:nvSpPr>
          <p:cNvPr id="3" name="Rectangle: Rounded Corners 2">
            <a:extLst>
              <a:ext uri="{FF2B5EF4-FFF2-40B4-BE49-F238E27FC236}">
                <a16:creationId xmlns:a16="http://schemas.microsoft.com/office/drawing/2014/main" id="{660C0A5B-9192-4DCF-CEEF-E9CEAF83A3FC}"/>
              </a:ext>
            </a:extLst>
          </p:cNvPr>
          <p:cNvSpPr/>
          <p:nvPr/>
        </p:nvSpPr>
        <p:spPr>
          <a:xfrm>
            <a:off x="9262764" y="1592796"/>
            <a:ext cx="2483221" cy="38524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bg1"/>
                </a:solidFill>
                <a:latin typeface="Aptos" panose="020B0004020202020204" pitchFamily="34" charset="0"/>
              </a:rPr>
              <a:t>Filing within 139(1) Due date: </a:t>
            </a:r>
            <a:r>
              <a:rPr lang="en-US" sz="1800" b="1" dirty="0">
                <a:solidFill>
                  <a:srgbClr val="FF0000"/>
                </a:solidFill>
                <a:latin typeface="Aptos" panose="020B0004020202020204" pitchFamily="34" charset="0"/>
              </a:rPr>
              <a:t>31</a:t>
            </a:r>
            <a:r>
              <a:rPr lang="en-US" sz="1800" b="1" baseline="30000" dirty="0">
                <a:solidFill>
                  <a:srgbClr val="FF0000"/>
                </a:solidFill>
                <a:latin typeface="Aptos" panose="020B0004020202020204" pitchFamily="34" charset="0"/>
              </a:rPr>
              <a:t>st</a:t>
            </a:r>
            <a:r>
              <a:rPr lang="en-US" sz="1800" b="1" dirty="0">
                <a:solidFill>
                  <a:srgbClr val="FF0000"/>
                </a:solidFill>
                <a:latin typeface="Aptos" panose="020B0004020202020204" pitchFamily="34" charset="0"/>
              </a:rPr>
              <a:t> July 2025</a:t>
            </a:r>
          </a:p>
          <a:p>
            <a:pPr algn="ctr"/>
            <a:endParaRPr lang="en-US" sz="1800" b="1" dirty="0">
              <a:solidFill>
                <a:schemeClr val="bg1"/>
              </a:solidFill>
              <a:latin typeface="Aptos" panose="020B0004020202020204" pitchFamily="34" charset="0"/>
            </a:endParaRPr>
          </a:p>
          <a:p>
            <a:pPr algn="ctr"/>
            <a:r>
              <a:rPr lang="en-US" sz="1800" b="1" dirty="0">
                <a:solidFill>
                  <a:schemeClr val="bg1"/>
                </a:solidFill>
                <a:latin typeface="Aptos" panose="020B0004020202020204" pitchFamily="34" charset="0"/>
              </a:rPr>
              <a:t>Belated Filing Due Date 139(4): </a:t>
            </a:r>
            <a:r>
              <a:rPr lang="en-US" sz="1800" b="1" dirty="0">
                <a:solidFill>
                  <a:srgbClr val="FF0000"/>
                </a:solidFill>
                <a:latin typeface="Aptos" panose="020B0004020202020204" pitchFamily="34" charset="0"/>
              </a:rPr>
              <a:t>31</a:t>
            </a:r>
            <a:r>
              <a:rPr lang="en-US" sz="1800" b="1" baseline="30000" dirty="0">
                <a:solidFill>
                  <a:srgbClr val="FF0000"/>
                </a:solidFill>
                <a:latin typeface="Aptos" panose="020B0004020202020204" pitchFamily="34" charset="0"/>
              </a:rPr>
              <a:t>st</a:t>
            </a:r>
            <a:r>
              <a:rPr lang="en-US" sz="1800" b="1" dirty="0">
                <a:solidFill>
                  <a:srgbClr val="FF0000"/>
                </a:solidFill>
                <a:latin typeface="Aptos" panose="020B0004020202020204" pitchFamily="34" charset="0"/>
              </a:rPr>
              <a:t> December 2025</a:t>
            </a:r>
          </a:p>
          <a:p>
            <a:pPr algn="ctr"/>
            <a:endParaRPr lang="en-US" sz="1800" b="1" dirty="0">
              <a:solidFill>
                <a:schemeClr val="bg1"/>
              </a:solidFill>
              <a:latin typeface="Aptos" panose="020B0004020202020204" pitchFamily="34" charset="0"/>
            </a:endParaRPr>
          </a:p>
          <a:p>
            <a:pPr algn="ctr"/>
            <a:r>
              <a:rPr lang="en-US" sz="1800" b="1" dirty="0">
                <a:solidFill>
                  <a:schemeClr val="bg1"/>
                </a:solidFill>
                <a:latin typeface="Aptos" panose="020B0004020202020204" pitchFamily="34" charset="0"/>
              </a:rPr>
              <a:t>Revised Filing Due Date 139(5): </a:t>
            </a:r>
            <a:r>
              <a:rPr lang="en-US" sz="1800" b="1" dirty="0">
                <a:solidFill>
                  <a:srgbClr val="FF0000"/>
                </a:solidFill>
                <a:latin typeface="Aptos" panose="020B0004020202020204" pitchFamily="34" charset="0"/>
              </a:rPr>
              <a:t>31</a:t>
            </a:r>
            <a:r>
              <a:rPr lang="en-US" sz="1800" b="1" baseline="30000" dirty="0">
                <a:solidFill>
                  <a:srgbClr val="FF0000"/>
                </a:solidFill>
                <a:latin typeface="Aptos" panose="020B0004020202020204" pitchFamily="34" charset="0"/>
              </a:rPr>
              <a:t>st</a:t>
            </a:r>
            <a:r>
              <a:rPr lang="en-US" sz="1800" b="1" dirty="0">
                <a:solidFill>
                  <a:srgbClr val="FF0000"/>
                </a:solidFill>
                <a:latin typeface="Aptos" panose="020B0004020202020204" pitchFamily="34" charset="0"/>
              </a:rPr>
              <a:t> December 2025</a:t>
            </a:r>
          </a:p>
        </p:txBody>
      </p:sp>
    </p:spTree>
    <p:extLst>
      <p:ext uri="{BB962C8B-B14F-4D97-AF65-F5344CB8AC3E}">
        <p14:creationId xmlns:p14="http://schemas.microsoft.com/office/powerpoint/2010/main" val="38311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5291-0F57-D7D8-3DEA-E66A149638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6F98C8-6CA8-A80A-60ED-5FEC6A133BDB}"/>
              </a:ext>
            </a:extLst>
          </p:cNvPr>
          <p:cNvSpPr>
            <a:spLocks noGrp="1"/>
          </p:cNvSpPr>
          <p:nvPr>
            <p:ph type="title"/>
          </p:nvPr>
        </p:nvSpPr>
        <p:spPr/>
        <p:txBody>
          <a:bodyPr anchor="ctr"/>
          <a:lstStyle/>
          <a:p>
            <a:r>
              <a:rPr lang="en-US" dirty="0">
                <a:latin typeface="Aptos" panose="020B0004020202020204" pitchFamily="34" charset="0"/>
              </a:rPr>
              <a:t>ITR-1 (SAHAJ)</a:t>
            </a:r>
          </a:p>
        </p:txBody>
      </p:sp>
      <p:graphicFrame>
        <p:nvGraphicFramePr>
          <p:cNvPr id="7" name="Content Placeholder 6">
            <a:extLst>
              <a:ext uri="{FF2B5EF4-FFF2-40B4-BE49-F238E27FC236}">
                <a16:creationId xmlns:a16="http://schemas.microsoft.com/office/drawing/2014/main" id="{C88B1E32-318C-0D6D-2134-D3153CBEC36D}"/>
              </a:ext>
            </a:extLst>
          </p:cNvPr>
          <p:cNvGraphicFramePr>
            <a:graphicFrameLocks noGrp="1"/>
          </p:cNvGraphicFramePr>
          <p:nvPr>
            <p:ph idx="1"/>
            <p:extLst>
              <p:ext uri="{D42A27DB-BD31-4B8C-83A1-F6EECF244321}">
                <p14:modId xmlns:p14="http://schemas.microsoft.com/office/powerpoint/2010/main" val="1269039068"/>
              </p:ext>
            </p:extLst>
          </p:nvPr>
        </p:nvGraphicFramePr>
        <p:xfrm>
          <a:off x="1117600" y="1268760"/>
          <a:ext cx="10156825" cy="490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8CF64F9-1D03-4E49-D2E4-0B4F5AC30B06}"/>
              </a:ext>
            </a:extLst>
          </p:cNvPr>
          <p:cNvSpPr>
            <a:spLocks noGrp="1"/>
          </p:cNvSpPr>
          <p:nvPr>
            <p:ph type="sldNum" sz="quarter" idx="12"/>
          </p:nvPr>
        </p:nvSpPr>
        <p:spPr/>
        <p:txBody>
          <a:bodyPr/>
          <a:lstStyle/>
          <a:p>
            <a:fld id="{DA60BA0E-20D0-4E7C-B286-26C960A6788F}" type="slidenum">
              <a:rPr lang="en-IN" smtClean="0"/>
              <a:t>5</a:t>
            </a:fld>
            <a:endParaRPr lang="en-IN"/>
          </a:p>
        </p:txBody>
      </p:sp>
    </p:spTree>
    <p:extLst>
      <p:ext uri="{BB962C8B-B14F-4D97-AF65-F5344CB8AC3E}">
        <p14:creationId xmlns:p14="http://schemas.microsoft.com/office/powerpoint/2010/main" val="41498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3960A-30F1-B9F4-C643-6B75D46615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23672-5BA0-1A41-BCB9-4468B18D52DA}"/>
              </a:ext>
            </a:extLst>
          </p:cNvPr>
          <p:cNvSpPr>
            <a:spLocks noGrp="1"/>
          </p:cNvSpPr>
          <p:nvPr>
            <p:ph type="title"/>
          </p:nvPr>
        </p:nvSpPr>
        <p:spPr/>
        <p:txBody>
          <a:bodyPr anchor="ctr"/>
          <a:lstStyle/>
          <a:p>
            <a:r>
              <a:rPr lang="en-US" dirty="0">
                <a:latin typeface="Aptos" panose="020B0004020202020204" pitchFamily="34" charset="0"/>
              </a:rPr>
              <a:t>ITR-4 (SUGAM)</a:t>
            </a:r>
          </a:p>
        </p:txBody>
      </p:sp>
      <p:graphicFrame>
        <p:nvGraphicFramePr>
          <p:cNvPr id="7" name="Content Placeholder 6">
            <a:extLst>
              <a:ext uri="{FF2B5EF4-FFF2-40B4-BE49-F238E27FC236}">
                <a16:creationId xmlns:a16="http://schemas.microsoft.com/office/drawing/2014/main" id="{71C7A6F9-92A3-99CC-DAF3-7556ADDB7C26}"/>
              </a:ext>
            </a:extLst>
          </p:cNvPr>
          <p:cNvGraphicFramePr>
            <a:graphicFrameLocks noGrp="1"/>
          </p:cNvGraphicFramePr>
          <p:nvPr>
            <p:ph idx="1"/>
            <p:extLst>
              <p:ext uri="{D42A27DB-BD31-4B8C-83A1-F6EECF244321}">
                <p14:modId xmlns:p14="http://schemas.microsoft.com/office/powerpoint/2010/main" val="2735851403"/>
              </p:ext>
            </p:extLst>
          </p:nvPr>
        </p:nvGraphicFramePr>
        <p:xfrm>
          <a:off x="1117600" y="1268760"/>
          <a:ext cx="10156825" cy="490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90F6CC2-C1E9-CBBB-2340-5E5D815DEE1B}"/>
              </a:ext>
            </a:extLst>
          </p:cNvPr>
          <p:cNvSpPr>
            <a:spLocks noGrp="1"/>
          </p:cNvSpPr>
          <p:nvPr>
            <p:ph type="sldNum" sz="quarter" idx="12"/>
          </p:nvPr>
        </p:nvSpPr>
        <p:spPr/>
        <p:txBody>
          <a:bodyPr/>
          <a:lstStyle/>
          <a:p>
            <a:fld id="{DA60BA0E-20D0-4E7C-B286-26C960A6788F}" type="slidenum">
              <a:rPr lang="en-IN" smtClean="0"/>
              <a:t>6</a:t>
            </a:fld>
            <a:endParaRPr lang="en-IN"/>
          </a:p>
        </p:txBody>
      </p:sp>
    </p:spTree>
    <p:extLst>
      <p:ext uri="{BB962C8B-B14F-4D97-AF65-F5344CB8AC3E}">
        <p14:creationId xmlns:p14="http://schemas.microsoft.com/office/powerpoint/2010/main" val="303279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8EC7-270C-A1DD-4044-6C7018EE41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FBEC4D-97F2-FAF4-CD08-B5D92C6419CF}"/>
              </a:ext>
            </a:extLst>
          </p:cNvPr>
          <p:cNvSpPr>
            <a:spLocks noGrp="1"/>
          </p:cNvSpPr>
          <p:nvPr>
            <p:ph type="title"/>
          </p:nvPr>
        </p:nvSpPr>
        <p:spPr/>
        <p:txBody>
          <a:bodyPr anchor="ctr"/>
          <a:lstStyle/>
          <a:p>
            <a:r>
              <a:rPr lang="en-US" dirty="0">
                <a:latin typeface="Aptos" panose="020B0004020202020204" pitchFamily="34" charset="0"/>
              </a:rPr>
              <a:t>ITR-2 &amp; ITR-3</a:t>
            </a:r>
          </a:p>
        </p:txBody>
      </p:sp>
      <p:graphicFrame>
        <p:nvGraphicFramePr>
          <p:cNvPr id="7" name="Content Placeholder 6">
            <a:extLst>
              <a:ext uri="{FF2B5EF4-FFF2-40B4-BE49-F238E27FC236}">
                <a16:creationId xmlns:a16="http://schemas.microsoft.com/office/drawing/2014/main" id="{84244E2A-FE8C-4683-4BC3-EADB7002FB41}"/>
              </a:ext>
            </a:extLst>
          </p:cNvPr>
          <p:cNvGraphicFramePr>
            <a:graphicFrameLocks noGrp="1"/>
          </p:cNvGraphicFramePr>
          <p:nvPr>
            <p:ph idx="1"/>
            <p:extLst>
              <p:ext uri="{D42A27DB-BD31-4B8C-83A1-F6EECF244321}">
                <p14:modId xmlns:p14="http://schemas.microsoft.com/office/powerpoint/2010/main" val="520483157"/>
              </p:ext>
            </p:extLst>
          </p:nvPr>
        </p:nvGraphicFramePr>
        <p:xfrm>
          <a:off x="1117600" y="1268760"/>
          <a:ext cx="10156825" cy="3567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B0E148C-ECF6-97D7-4348-AEF65ED41EB2}"/>
              </a:ext>
            </a:extLst>
          </p:cNvPr>
          <p:cNvSpPr>
            <a:spLocks noGrp="1"/>
          </p:cNvSpPr>
          <p:nvPr>
            <p:ph type="sldNum" sz="quarter" idx="12"/>
          </p:nvPr>
        </p:nvSpPr>
        <p:spPr/>
        <p:txBody>
          <a:bodyPr/>
          <a:lstStyle/>
          <a:p>
            <a:fld id="{DA60BA0E-20D0-4E7C-B286-26C960A6788F}" type="slidenum">
              <a:rPr lang="en-IN" smtClean="0"/>
              <a:t>7</a:t>
            </a:fld>
            <a:endParaRPr lang="en-IN"/>
          </a:p>
        </p:txBody>
      </p:sp>
    </p:spTree>
    <p:extLst>
      <p:ext uri="{BB962C8B-B14F-4D97-AF65-F5344CB8AC3E}">
        <p14:creationId xmlns:p14="http://schemas.microsoft.com/office/powerpoint/2010/main" val="40065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FEDEC-2FB0-C7A7-5D87-783E80E4A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4682D-6837-5468-A93E-031C6D44D482}"/>
              </a:ext>
            </a:extLst>
          </p:cNvPr>
          <p:cNvSpPr>
            <a:spLocks noGrp="1"/>
          </p:cNvSpPr>
          <p:nvPr>
            <p:ph type="title"/>
          </p:nvPr>
        </p:nvSpPr>
        <p:spPr/>
        <p:txBody>
          <a:bodyPr/>
          <a:lstStyle/>
          <a:p>
            <a:r>
              <a:rPr lang="en-US" dirty="0"/>
              <a:t>Key changes in ITR Forms</a:t>
            </a:r>
          </a:p>
        </p:txBody>
      </p:sp>
    </p:spTree>
    <p:extLst>
      <p:ext uri="{BB962C8B-B14F-4D97-AF65-F5344CB8AC3E}">
        <p14:creationId xmlns:p14="http://schemas.microsoft.com/office/powerpoint/2010/main" val="259224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8B65-9969-1304-B0C4-2FC8D1D1F330}"/>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2445668-25D7-70F0-4A1B-CD4D8C2616D2}"/>
              </a:ext>
            </a:extLst>
          </p:cNvPr>
          <p:cNvSpPr>
            <a:spLocks noGrp="1"/>
          </p:cNvSpPr>
          <p:nvPr>
            <p:ph type="sldNum" sz="quarter" idx="12"/>
          </p:nvPr>
        </p:nvSpPr>
        <p:spPr/>
        <p:txBody>
          <a:bodyPr/>
          <a:lstStyle/>
          <a:p>
            <a:fld id="{DA60BA0E-20D0-4E7C-B286-26C960A6788F}" type="slidenum">
              <a:rPr lang="en-IN" smtClean="0"/>
              <a:t>9</a:t>
            </a:fld>
            <a:endParaRPr lang="en-IN"/>
          </a:p>
        </p:txBody>
      </p:sp>
      <p:graphicFrame>
        <p:nvGraphicFramePr>
          <p:cNvPr id="6" name="Diagram 5">
            <a:extLst>
              <a:ext uri="{FF2B5EF4-FFF2-40B4-BE49-F238E27FC236}">
                <a16:creationId xmlns:a16="http://schemas.microsoft.com/office/drawing/2014/main" id="{79EF78F6-EA9C-55AE-1671-125949EFE5A1}"/>
              </a:ext>
            </a:extLst>
          </p:cNvPr>
          <p:cNvGraphicFramePr/>
          <p:nvPr>
            <p:extLst>
              <p:ext uri="{D42A27DB-BD31-4B8C-83A1-F6EECF244321}">
                <p14:modId xmlns:p14="http://schemas.microsoft.com/office/powerpoint/2010/main" val="1130196262"/>
              </p:ext>
            </p:extLst>
          </p:nvPr>
        </p:nvGraphicFramePr>
        <p:xfrm>
          <a:off x="693812" y="1343585"/>
          <a:ext cx="10297144" cy="5181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2">
            <a:extLst>
              <a:ext uri="{FF2B5EF4-FFF2-40B4-BE49-F238E27FC236}">
                <a16:creationId xmlns:a16="http://schemas.microsoft.com/office/drawing/2014/main" id="{FF1DE8C9-C694-8086-077A-EE99CA2687AB}"/>
              </a:ext>
            </a:extLst>
          </p:cNvPr>
          <p:cNvSpPr>
            <a:spLocks noGrp="1"/>
          </p:cNvSpPr>
          <p:nvPr>
            <p:ph type="title"/>
          </p:nvPr>
        </p:nvSpPr>
        <p:spPr>
          <a:xfrm>
            <a:off x="1117309" y="76200"/>
            <a:ext cx="10157354" cy="1397000"/>
          </a:xfrm>
        </p:spPr>
        <p:txBody>
          <a:bodyPr anchor="ctr"/>
          <a:lstStyle/>
          <a:p>
            <a:r>
              <a:rPr lang="en-US" dirty="0">
                <a:latin typeface="Aptos" panose="020B0004020202020204" pitchFamily="34" charset="0"/>
              </a:rPr>
              <a:t>11 Key Changes in ITR Forms</a:t>
            </a:r>
          </a:p>
        </p:txBody>
      </p:sp>
    </p:spTree>
    <p:extLst>
      <p:ext uri="{BB962C8B-B14F-4D97-AF65-F5344CB8AC3E}">
        <p14:creationId xmlns:p14="http://schemas.microsoft.com/office/powerpoint/2010/main" val="276024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8665</TotalTime>
  <Words>2352</Words>
  <Application>Microsoft Office PowerPoint</Application>
  <PresentationFormat>Custom</PresentationFormat>
  <Paragraphs>222</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Century Gothic</vt:lpstr>
      <vt:lpstr>Century Gothic (Body)</vt:lpstr>
      <vt:lpstr>Courier New</vt:lpstr>
      <vt:lpstr>Books 16x9</vt:lpstr>
      <vt:lpstr>Income Tax Filing  AY 2025-26</vt:lpstr>
      <vt:lpstr>ITR Forms and ITR Filing</vt:lpstr>
      <vt:lpstr>PowerPoint Presentation</vt:lpstr>
      <vt:lpstr>Sec 139 – Tax Filing</vt:lpstr>
      <vt:lpstr>ITR-1 (SAHAJ)</vt:lpstr>
      <vt:lpstr>ITR-4 (SUGAM)</vt:lpstr>
      <vt:lpstr>ITR-2 &amp; ITR-3</vt:lpstr>
      <vt:lpstr>Key changes in ITR Forms</vt:lpstr>
      <vt:lpstr>11 Key Changes in ITR Forms</vt:lpstr>
      <vt:lpstr>Key Changes in ITR Forms</vt:lpstr>
      <vt:lpstr>Key Changes in ITR Forms</vt:lpstr>
      <vt:lpstr>Key Changes in ITR Forms</vt:lpstr>
      <vt:lpstr>Key Changes in ITR Forms</vt:lpstr>
      <vt:lpstr>Precautions while Filing the Returns</vt:lpstr>
      <vt:lpstr>Consequences of Delayed Filing</vt:lpstr>
      <vt:lpstr>Updated Returns – ITR U</vt:lpstr>
      <vt:lpstr>Disclosure of Foreign Assets in ITR</vt:lpstr>
      <vt:lpstr>Schedule FSI &amp; TR</vt:lpstr>
      <vt:lpstr>Schedule FA Disclosure Requirement</vt:lpstr>
      <vt:lpstr>Schedule FA – Disclosure of Broker Account</vt:lpstr>
      <vt:lpstr>Schedule FA – Disclosure of Stocks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Mohit Bang</dc:creator>
  <cp:lastModifiedBy>KARUNAKAR  SANDABOINA</cp:lastModifiedBy>
  <cp:revision>3</cp:revision>
  <dcterms:created xsi:type="dcterms:W3CDTF">2024-06-05T11:51:58Z</dcterms:created>
  <dcterms:modified xsi:type="dcterms:W3CDTF">2025-05-21T11:01:45Z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