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9.xml" ContentType="application/vnd.ms-office.drawingml.diagramDrawing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70" r:id="rId12"/>
    <p:sldId id="265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20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3792C-4F97-480B-878D-538D98537B8B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0B7C2A1-D156-4A46-AD9F-A60061D8BFE3}">
      <dgm:prSet/>
      <dgm:spPr/>
      <dgm:t>
        <a:bodyPr/>
        <a:lstStyle/>
        <a:p>
          <a:r>
            <a:rPr lang="en-US" dirty="0"/>
            <a:t>Agenda</a:t>
          </a:r>
        </a:p>
      </dgm:t>
    </dgm:pt>
    <dgm:pt modelId="{6481364F-80B3-4D2C-972A-BB8B39ADC99D}" type="parTrans" cxnId="{98ED704F-2D50-4465-B69D-CFFB5C96A4D9}">
      <dgm:prSet/>
      <dgm:spPr/>
      <dgm:t>
        <a:bodyPr/>
        <a:lstStyle/>
        <a:p>
          <a:endParaRPr lang="en-US"/>
        </a:p>
      </dgm:t>
    </dgm:pt>
    <dgm:pt modelId="{E41677C9-5C8A-4DD0-956C-8D43874B5FC5}" type="sibTrans" cxnId="{98ED704F-2D50-4465-B69D-CFFB5C96A4D9}">
      <dgm:prSet/>
      <dgm:spPr/>
      <dgm:t>
        <a:bodyPr/>
        <a:lstStyle/>
        <a:p>
          <a:endParaRPr lang="en-US"/>
        </a:p>
      </dgm:t>
    </dgm:pt>
    <dgm:pt modelId="{9541974B-461E-4BD3-82DB-CF0CEC81E779}">
      <dgm:prSet/>
      <dgm:spPr/>
      <dgm:t>
        <a:bodyPr/>
        <a:lstStyle/>
        <a:p>
          <a:r>
            <a:rPr lang="en-US" dirty="0"/>
            <a:t>Who can file</a:t>
          </a:r>
        </a:p>
      </dgm:t>
    </dgm:pt>
    <dgm:pt modelId="{A8290D93-64D9-45E5-9CB6-8F992E98436B}" type="parTrans" cxnId="{BFDCA59D-1A3C-4C37-9550-25A8DA4A8362}">
      <dgm:prSet/>
      <dgm:spPr/>
      <dgm:t>
        <a:bodyPr/>
        <a:lstStyle/>
        <a:p>
          <a:endParaRPr lang="en-US"/>
        </a:p>
      </dgm:t>
    </dgm:pt>
    <dgm:pt modelId="{946B61AF-B5A5-430E-983D-9C839B22F01C}" type="sibTrans" cxnId="{BFDCA59D-1A3C-4C37-9550-25A8DA4A8362}">
      <dgm:prSet/>
      <dgm:spPr/>
      <dgm:t>
        <a:bodyPr/>
        <a:lstStyle/>
        <a:p>
          <a:endParaRPr lang="en-US"/>
        </a:p>
      </dgm:t>
    </dgm:pt>
    <dgm:pt modelId="{819B5E5A-375F-4FE8-A5AE-BA114CCF0D21}">
      <dgm:prSet/>
      <dgm:spPr/>
      <dgm:t>
        <a:bodyPr/>
        <a:lstStyle/>
        <a:p>
          <a:r>
            <a:rPr lang="en-US" dirty="0"/>
            <a:t>When to file</a:t>
          </a:r>
        </a:p>
      </dgm:t>
    </dgm:pt>
    <dgm:pt modelId="{E06FC842-88BA-45B1-B08F-97021B285497}" type="parTrans" cxnId="{93147D09-91B2-4614-A81D-4135EF5EE1D1}">
      <dgm:prSet/>
      <dgm:spPr/>
      <dgm:t>
        <a:bodyPr/>
        <a:lstStyle/>
        <a:p>
          <a:endParaRPr lang="en-US"/>
        </a:p>
      </dgm:t>
    </dgm:pt>
    <dgm:pt modelId="{C044860C-086E-4905-8814-44F80CCCA099}" type="sibTrans" cxnId="{93147D09-91B2-4614-A81D-4135EF5EE1D1}">
      <dgm:prSet/>
      <dgm:spPr/>
      <dgm:t>
        <a:bodyPr/>
        <a:lstStyle/>
        <a:p>
          <a:endParaRPr lang="en-US"/>
        </a:p>
      </dgm:t>
    </dgm:pt>
    <dgm:pt modelId="{27BB0A06-670C-4822-861C-B53F502F00A2}">
      <dgm:prSet/>
      <dgm:spPr/>
      <dgm:t>
        <a:bodyPr/>
        <a:lstStyle/>
        <a:p>
          <a:r>
            <a:rPr lang="en-US"/>
            <a:t>What to file</a:t>
          </a:r>
        </a:p>
      </dgm:t>
    </dgm:pt>
    <dgm:pt modelId="{5E8F9026-1DF2-4081-A49E-BA60462D6091}" type="parTrans" cxnId="{27B174D7-B00E-4AAF-8B9D-47DF110DCB95}">
      <dgm:prSet/>
      <dgm:spPr/>
      <dgm:t>
        <a:bodyPr/>
        <a:lstStyle/>
        <a:p>
          <a:endParaRPr lang="en-US"/>
        </a:p>
      </dgm:t>
    </dgm:pt>
    <dgm:pt modelId="{1C62E867-369F-4C75-A4E4-BB81435EF3C3}" type="sibTrans" cxnId="{27B174D7-B00E-4AAF-8B9D-47DF110DCB95}">
      <dgm:prSet/>
      <dgm:spPr/>
      <dgm:t>
        <a:bodyPr/>
        <a:lstStyle/>
        <a:p>
          <a:endParaRPr lang="en-US"/>
        </a:p>
      </dgm:t>
    </dgm:pt>
    <dgm:pt modelId="{418E588B-0737-40AA-B11E-AF9BE09450BB}">
      <dgm:prSet/>
      <dgm:spPr/>
      <dgm:t>
        <a:bodyPr/>
        <a:lstStyle/>
        <a:p>
          <a:r>
            <a:rPr lang="en-US"/>
            <a:t>Filing forms</a:t>
          </a:r>
        </a:p>
      </dgm:t>
    </dgm:pt>
    <dgm:pt modelId="{6D7A944B-8BA0-4229-821A-98CE7644BEC8}" type="parTrans" cxnId="{D11D472C-F966-48BF-B8F2-262844802F97}">
      <dgm:prSet/>
      <dgm:spPr/>
      <dgm:t>
        <a:bodyPr/>
        <a:lstStyle/>
        <a:p>
          <a:endParaRPr lang="en-US"/>
        </a:p>
      </dgm:t>
    </dgm:pt>
    <dgm:pt modelId="{F10B18D3-3AEA-41BA-B5F5-42A071373449}" type="sibTrans" cxnId="{D11D472C-F966-48BF-B8F2-262844802F97}">
      <dgm:prSet/>
      <dgm:spPr/>
      <dgm:t>
        <a:bodyPr/>
        <a:lstStyle/>
        <a:p>
          <a:endParaRPr lang="en-US"/>
        </a:p>
      </dgm:t>
    </dgm:pt>
    <dgm:pt modelId="{868C3349-3151-44B1-8F9C-B1B542F30900}">
      <dgm:prSet/>
      <dgm:spPr/>
      <dgm:t>
        <a:bodyPr/>
        <a:lstStyle/>
        <a:p>
          <a:r>
            <a:rPr lang="en-US"/>
            <a:t>Filing procedure</a:t>
          </a:r>
        </a:p>
      </dgm:t>
    </dgm:pt>
    <dgm:pt modelId="{4F2D2017-5F96-4CF3-BF77-2EE6E537BAFB}" type="parTrans" cxnId="{3EEF6E1E-EC2B-4ADE-A85F-93EB89D7F5FB}">
      <dgm:prSet/>
      <dgm:spPr/>
      <dgm:t>
        <a:bodyPr/>
        <a:lstStyle/>
        <a:p>
          <a:endParaRPr lang="en-US"/>
        </a:p>
      </dgm:t>
    </dgm:pt>
    <dgm:pt modelId="{97D034BA-5A3A-4A4A-B9C3-A55366F301EC}" type="sibTrans" cxnId="{3EEF6E1E-EC2B-4ADE-A85F-93EB89D7F5FB}">
      <dgm:prSet/>
      <dgm:spPr/>
      <dgm:t>
        <a:bodyPr/>
        <a:lstStyle/>
        <a:p>
          <a:endParaRPr lang="en-US"/>
        </a:p>
      </dgm:t>
    </dgm:pt>
    <dgm:pt modelId="{B723688A-271F-4588-ABCC-043FCA5CBC4D}">
      <dgm:prSet/>
      <dgm:spPr/>
      <dgm:t>
        <a:bodyPr/>
        <a:lstStyle/>
        <a:p>
          <a:r>
            <a:rPr lang="en-US"/>
            <a:t>Who can appear</a:t>
          </a:r>
        </a:p>
      </dgm:t>
    </dgm:pt>
    <dgm:pt modelId="{6AA0EBE4-B951-492C-A5CF-1FE1F068A4EA}" type="parTrans" cxnId="{E3DF0C25-F06C-4BCE-B793-2142ED298BF9}">
      <dgm:prSet/>
      <dgm:spPr/>
      <dgm:t>
        <a:bodyPr/>
        <a:lstStyle/>
        <a:p>
          <a:endParaRPr lang="en-US"/>
        </a:p>
      </dgm:t>
    </dgm:pt>
    <dgm:pt modelId="{216DC4F4-28DB-44C0-B5DB-6229D1F88098}" type="sibTrans" cxnId="{E3DF0C25-F06C-4BCE-B793-2142ED298BF9}">
      <dgm:prSet/>
      <dgm:spPr/>
      <dgm:t>
        <a:bodyPr/>
        <a:lstStyle/>
        <a:p>
          <a:endParaRPr lang="en-US"/>
        </a:p>
      </dgm:t>
    </dgm:pt>
    <dgm:pt modelId="{B59AC0EF-041B-4B1D-9DA1-4730B53C9AF1}">
      <dgm:prSet/>
      <dgm:spPr/>
      <dgm:t>
        <a:bodyPr/>
        <a:lstStyle/>
        <a:p>
          <a:r>
            <a:rPr lang="en-US"/>
            <a:t>Personal hearing</a:t>
          </a:r>
        </a:p>
      </dgm:t>
    </dgm:pt>
    <dgm:pt modelId="{92CF522B-A90B-4FA1-83E3-6D0934C4D46E}" type="parTrans" cxnId="{BCB0B205-528F-46A1-8134-DB2C9B140757}">
      <dgm:prSet/>
      <dgm:spPr/>
      <dgm:t>
        <a:bodyPr/>
        <a:lstStyle/>
        <a:p>
          <a:endParaRPr lang="en-US"/>
        </a:p>
      </dgm:t>
    </dgm:pt>
    <dgm:pt modelId="{094FAE25-C446-4959-B9AC-B94181B714DB}" type="sibTrans" cxnId="{BCB0B205-528F-46A1-8134-DB2C9B140757}">
      <dgm:prSet/>
      <dgm:spPr/>
      <dgm:t>
        <a:bodyPr/>
        <a:lstStyle/>
        <a:p>
          <a:endParaRPr lang="en-US"/>
        </a:p>
      </dgm:t>
    </dgm:pt>
    <dgm:pt modelId="{61D19FDF-59A2-4909-98B0-FA99BD4DCA7C}">
      <dgm:prSet/>
      <dgm:spPr/>
      <dgm:t>
        <a:bodyPr/>
        <a:lstStyle/>
        <a:p>
          <a:r>
            <a:rPr lang="en-US" dirty="0"/>
            <a:t>Post OIA</a:t>
          </a:r>
        </a:p>
      </dgm:t>
    </dgm:pt>
    <dgm:pt modelId="{C81014DF-0C59-446D-B1E6-657F34EB0255}" type="parTrans" cxnId="{B51204FF-E9C2-4D6C-B26B-82D868C40248}">
      <dgm:prSet/>
      <dgm:spPr/>
      <dgm:t>
        <a:bodyPr/>
        <a:lstStyle/>
        <a:p>
          <a:endParaRPr lang="en-US"/>
        </a:p>
      </dgm:t>
    </dgm:pt>
    <dgm:pt modelId="{AAE6C056-20D0-4FB4-9167-EABAF107301C}" type="sibTrans" cxnId="{B51204FF-E9C2-4D6C-B26B-82D868C40248}">
      <dgm:prSet/>
      <dgm:spPr/>
      <dgm:t>
        <a:bodyPr/>
        <a:lstStyle/>
        <a:p>
          <a:endParaRPr lang="en-US"/>
        </a:p>
      </dgm:t>
    </dgm:pt>
    <dgm:pt modelId="{B767637F-B106-4EF6-B8F2-44441CBB0BFF}">
      <dgm:prSet/>
      <dgm:spPr/>
      <dgm:t>
        <a:bodyPr/>
        <a:lstStyle/>
        <a:p>
          <a:r>
            <a:rPr lang="en-US" dirty="0"/>
            <a:t>Non-Appealable order </a:t>
          </a:r>
        </a:p>
      </dgm:t>
    </dgm:pt>
    <dgm:pt modelId="{18E62531-7EDC-4E17-BC6F-56CC9D804509}" type="parTrans" cxnId="{145754AF-4BEB-42E6-B748-0275BF60112E}">
      <dgm:prSet/>
      <dgm:spPr/>
      <dgm:t>
        <a:bodyPr/>
        <a:lstStyle/>
        <a:p>
          <a:endParaRPr lang="en-US"/>
        </a:p>
      </dgm:t>
    </dgm:pt>
    <dgm:pt modelId="{819DFEA3-8EBB-4D64-BC74-B3DC580B4B8D}" type="sibTrans" cxnId="{145754AF-4BEB-42E6-B748-0275BF60112E}">
      <dgm:prSet/>
      <dgm:spPr/>
      <dgm:t>
        <a:bodyPr/>
        <a:lstStyle/>
        <a:p>
          <a:endParaRPr lang="en-US"/>
        </a:p>
      </dgm:t>
    </dgm:pt>
    <dgm:pt modelId="{465B1F6C-8F68-4BDA-A13D-068B77908EA7}" type="pres">
      <dgm:prSet presAssocID="{8123792C-4F97-480B-878D-538D98537B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F2897A-0C9C-4A48-B71C-2E165F1119F7}" type="pres">
      <dgm:prSet presAssocID="{70B7C2A1-D156-4A46-AD9F-A60061D8BFE3}" presName="circle1" presStyleLbl="node1" presStyleIdx="0" presStyleCn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31A1B57C-DE58-4015-AE5F-A9873588C303}" type="pres">
      <dgm:prSet presAssocID="{70B7C2A1-D156-4A46-AD9F-A60061D8BFE3}" presName="space" presStyleCnt="0"/>
      <dgm:spPr/>
    </dgm:pt>
    <dgm:pt modelId="{84C59754-C9CA-4F61-B198-2AB3C81F04EF}" type="pres">
      <dgm:prSet presAssocID="{70B7C2A1-D156-4A46-AD9F-A60061D8BFE3}" presName="rect1" presStyleLbl="alignAcc1" presStyleIdx="0" presStyleCnt="1"/>
      <dgm:spPr/>
      <dgm:t>
        <a:bodyPr/>
        <a:lstStyle/>
        <a:p>
          <a:endParaRPr lang="en-US"/>
        </a:p>
      </dgm:t>
    </dgm:pt>
    <dgm:pt modelId="{ADB6EEA3-FEF2-495C-9490-290CCFD15299}" type="pres">
      <dgm:prSet presAssocID="{70B7C2A1-D156-4A46-AD9F-A60061D8BFE3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203D2-D4B9-4B94-82F6-0A83C1E8C3FA}" type="pres">
      <dgm:prSet presAssocID="{70B7C2A1-D156-4A46-AD9F-A60061D8BFE3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99AB1F-8469-40CD-A3E4-91A406168134}" type="presOf" srcId="{B59AC0EF-041B-4B1D-9DA1-4730B53C9AF1}" destId="{791203D2-D4B9-4B94-82F6-0A83C1E8C3FA}" srcOrd="0" destOrd="7" presId="urn:microsoft.com/office/officeart/2005/8/layout/target3"/>
    <dgm:cxn modelId="{BCB0B205-528F-46A1-8134-DB2C9B140757}" srcId="{70B7C2A1-D156-4A46-AD9F-A60061D8BFE3}" destId="{B59AC0EF-041B-4B1D-9DA1-4730B53C9AF1}" srcOrd="7" destOrd="0" parTransId="{92CF522B-A90B-4FA1-83E3-6D0934C4D46E}" sibTransId="{094FAE25-C446-4959-B9AC-B94181B714DB}"/>
    <dgm:cxn modelId="{8F444F0A-422E-4347-9BED-FB61EBCA0F96}" type="presOf" srcId="{27BB0A06-670C-4822-861C-B53F502F00A2}" destId="{791203D2-D4B9-4B94-82F6-0A83C1E8C3FA}" srcOrd="0" destOrd="3" presId="urn:microsoft.com/office/officeart/2005/8/layout/target3"/>
    <dgm:cxn modelId="{BFDCA59D-1A3C-4C37-9550-25A8DA4A8362}" srcId="{70B7C2A1-D156-4A46-AD9F-A60061D8BFE3}" destId="{9541974B-461E-4BD3-82DB-CF0CEC81E779}" srcOrd="0" destOrd="0" parTransId="{A8290D93-64D9-45E5-9CB6-8F992E98436B}" sibTransId="{946B61AF-B5A5-430E-983D-9C839B22F01C}"/>
    <dgm:cxn modelId="{491603DE-DB8B-4BF2-8504-F01AB53C6F51}" type="presOf" srcId="{70B7C2A1-D156-4A46-AD9F-A60061D8BFE3}" destId="{84C59754-C9CA-4F61-B198-2AB3C81F04EF}" srcOrd="0" destOrd="0" presId="urn:microsoft.com/office/officeart/2005/8/layout/target3"/>
    <dgm:cxn modelId="{9285EB43-608A-4ECF-8624-F9FB0A2A2B4A}" type="presOf" srcId="{B723688A-271F-4588-ABCC-043FCA5CBC4D}" destId="{791203D2-D4B9-4B94-82F6-0A83C1E8C3FA}" srcOrd="0" destOrd="6" presId="urn:microsoft.com/office/officeart/2005/8/layout/target3"/>
    <dgm:cxn modelId="{E3DF0C25-F06C-4BCE-B793-2142ED298BF9}" srcId="{70B7C2A1-D156-4A46-AD9F-A60061D8BFE3}" destId="{B723688A-271F-4588-ABCC-043FCA5CBC4D}" srcOrd="6" destOrd="0" parTransId="{6AA0EBE4-B951-492C-A5CF-1FE1F068A4EA}" sibTransId="{216DC4F4-28DB-44C0-B5DB-6229D1F88098}"/>
    <dgm:cxn modelId="{9875447D-8EB7-4200-8E81-CD04B1A68997}" type="presOf" srcId="{819B5E5A-375F-4FE8-A5AE-BA114CCF0D21}" destId="{791203D2-D4B9-4B94-82F6-0A83C1E8C3FA}" srcOrd="0" destOrd="2" presId="urn:microsoft.com/office/officeart/2005/8/layout/target3"/>
    <dgm:cxn modelId="{27B174D7-B00E-4AAF-8B9D-47DF110DCB95}" srcId="{70B7C2A1-D156-4A46-AD9F-A60061D8BFE3}" destId="{27BB0A06-670C-4822-861C-B53F502F00A2}" srcOrd="3" destOrd="0" parTransId="{5E8F9026-1DF2-4081-A49E-BA60462D6091}" sibTransId="{1C62E867-369F-4C75-A4E4-BB81435EF3C3}"/>
    <dgm:cxn modelId="{7D351630-61AE-4E6C-95F0-E2F79F65793B}" type="presOf" srcId="{868C3349-3151-44B1-8F9C-B1B542F30900}" destId="{791203D2-D4B9-4B94-82F6-0A83C1E8C3FA}" srcOrd="0" destOrd="5" presId="urn:microsoft.com/office/officeart/2005/8/layout/target3"/>
    <dgm:cxn modelId="{98ED704F-2D50-4465-B69D-CFFB5C96A4D9}" srcId="{8123792C-4F97-480B-878D-538D98537B8B}" destId="{70B7C2A1-D156-4A46-AD9F-A60061D8BFE3}" srcOrd="0" destOrd="0" parTransId="{6481364F-80B3-4D2C-972A-BB8B39ADC99D}" sibTransId="{E41677C9-5C8A-4DD0-956C-8D43874B5FC5}"/>
    <dgm:cxn modelId="{2CA5138A-C5CF-46D6-AEDE-E70DC0D56459}" type="presOf" srcId="{8123792C-4F97-480B-878D-538D98537B8B}" destId="{465B1F6C-8F68-4BDA-A13D-068B77908EA7}" srcOrd="0" destOrd="0" presId="urn:microsoft.com/office/officeart/2005/8/layout/target3"/>
    <dgm:cxn modelId="{5EE26EC9-2D90-4F1F-BC5E-1E07C85A5F36}" type="presOf" srcId="{61D19FDF-59A2-4909-98B0-FA99BD4DCA7C}" destId="{791203D2-D4B9-4B94-82F6-0A83C1E8C3FA}" srcOrd="0" destOrd="8" presId="urn:microsoft.com/office/officeart/2005/8/layout/target3"/>
    <dgm:cxn modelId="{D11D472C-F966-48BF-B8F2-262844802F97}" srcId="{70B7C2A1-D156-4A46-AD9F-A60061D8BFE3}" destId="{418E588B-0737-40AA-B11E-AF9BE09450BB}" srcOrd="4" destOrd="0" parTransId="{6D7A944B-8BA0-4229-821A-98CE7644BEC8}" sibTransId="{F10B18D3-3AEA-41BA-B5F5-42A071373449}"/>
    <dgm:cxn modelId="{3EEF6E1E-EC2B-4ADE-A85F-93EB89D7F5FB}" srcId="{70B7C2A1-D156-4A46-AD9F-A60061D8BFE3}" destId="{868C3349-3151-44B1-8F9C-B1B542F30900}" srcOrd="5" destOrd="0" parTransId="{4F2D2017-5F96-4CF3-BF77-2EE6E537BAFB}" sibTransId="{97D034BA-5A3A-4A4A-B9C3-A55366F301EC}"/>
    <dgm:cxn modelId="{5F691A31-5A23-48D9-80E8-130568C7BBA4}" type="presOf" srcId="{70B7C2A1-D156-4A46-AD9F-A60061D8BFE3}" destId="{ADB6EEA3-FEF2-495C-9490-290CCFD15299}" srcOrd="1" destOrd="0" presId="urn:microsoft.com/office/officeart/2005/8/layout/target3"/>
    <dgm:cxn modelId="{B51204FF-E9C2-4D6C-B26B-82D868C40248}" srcId="{70B7C2A1-D156-4A46-AD9F-A60061D8BFE3}" destId="{61D19FDF-59A2-4909-98B0-FA99BD4DCA7C}" srcOrd="8" destOrd="0" parTransId="{C81014DF-0C59-446D-B1E6-657F34EB0255}" sibTransId="{AAE6C056-20D0-4FB4-9167-EABAF107301C}"/>
    <dgm:cxn modelId="{145754AF-4BEB-42E6-B748-0275BF60112E}" srcId="{70B7C2A1-D156-4A46-AD9F-A60061D8BFE3}" destId="{B767637F-B106-4EF6-B8F2-44441CBB0BFF}" srcOrd="1" destOrd="0" parTransId="{18E62531-7EDC-4E17-BC6F-56CC9D804509}" sibTransId="{819DFEA3-8EBB-4D64-BC74-B3DC580B4B8D}"/>
    <dgm:cxn modelId="{162D8835-F2D0-4FA0-B078-E4DE6A086437}" type="presOf" srcId="{418E588B-0737-40AA-B11E-AF9BE09450BB}" destId="{791203D2-D4B9-4B94-82F6-0A83C1E8C3FA}" srcOrd="0" destOrd="4" presId="urn:microsoft.com/office/officeart/2005/8/layout/target3"/>
    <dgm:cxn modelId="{93147D09-91B2-4614-A81D-4135EF5EE1D1}" srcId="{70B7C2A1-D156-4A46-AD9F-A60061D8BFE3}" destId="{819B5E5A-375F-4FE8-A5AE-BA114CCF0D21}" srcOrd="2" destOrd="0" parTransId="{E06FC842-88BA-45B1-B08F-97021B285497}" sibTransId="{C044860C-086E-4905-8814-44F80CCCA099}"/>
    <dgm:cxn modelId="{4C9225A9-E17B-42EB-B400-2B2FBFBD3D66}" type="presOf" srcId="{9541974B-461E-4BD3-82DB-CF0CEC81E779}" destId="{791203D2-D4B9-4B94-82F6-0A83C1E8C3FA}" srcOrd="0" destOrd="0" presId="urn:microsoft.com/office/officeart/2005/8/layout/target3"/>
    <dgm:cxn modelId="{26DF069A-084A-4A01-88ED-4AB2FFF491E2}" type="presOf" srcId="{B767637F-B106-4EF6-B8F2-44441CBB0BFF}" destId="{791203D2-D4B9-4B94-82F6-0A83C1E8C3FA}" srcOrd="0" destOrd="1" presId="urn:microsoft.com/office/officeart/2005/8/layout/target3"/>
    <dgm:cxn modelId="{A7CA33F4-D01C-42D1-9204-D1D506F1DB77}" type="presParOf" srcId="{465B1F6C-8F68-4BDA-A13D-068B77908EA7}" destId="{FFF2897A-0C9C-4A48-B71C-2E165F1119F7}" srcOrd="0" destOrd="0" presId="urn:microsoft.com/office/officeart/2005/8/layout/target3"/>
    <dgm:cxn modelId="{6F91AE96-CFF5-40C5-A01C-4A31D6E1C242}" type="presParOf" srcId="{465B1F6C-8F68-4BDA-A13D-068B77908EA7}" destId="{31A1B57C-DE58-4015-AE5F-A9873588C303}" srcOrd="1" destOrd="0" presId="urn:microsoft.com/office/officeart/2005/8/layout/target3"/>
    <dgm:cxn modelId="{5640A71E-E831-4B56-AD87-DF0CAD1CC270}" type="presParOf" srcId="{465B1F6C-8F68-4BDA-A13D-068B77908EA7}" destId="{84C59754-C9CA-4F61-B198-2AB3C81F04EF}" srcOrd="2" destOrd="0" presId="urn:microsoft.com/office/officeart/2005/8/layout/target3"/>
    <dgm:cxn modelId="{7A83A975-F1B6-45C7-B327-FC5605EB0D99}" type="presParOf" srcId="{465B1F6C-8F68-4BDA-A13D-068B77908EA7}" destId="{ADB6EEA3-FEF2-495C-9490-290CCFD15299}" srcOrd="3" destOrd="0" presId="urn:microsoft.com/office/officeart/2005/8/layout/target3"/>
    <dgm:cxn modelId="{ECBD2CDA-E32F-4787-8708-41FEF12B1742}" type="presParOf" srcId="{465B1F6C-8F68-4BDA-A13D-068B77908EA7}" destId="{791203D2-D4B9-4B94-82F6-0A83C1E8C3FA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67DD47B-ECBB-497A-88DA-A2A44809A807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28F0C529-4474-4A81-B995-607275E1BEC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Application by ANY PERSON or Department</a:t>
          </a:r>
        </a:p>
      </dgm:t>
    </dgm:pt>
    <dgm:pt modelId="{A00819EA-A360-4FD0-92DA-C0E6FB56C955}" type="parTrans" cxnId="{83F937F9-C04F-44BA-BFF8-0C27554CE86E}">
      <dgm:prSet/>
      <dgm:spPr/>
      <dgm:t>
        <a:bodyPr/>
        <a:lstStyle/>
        <a:p>
          <a:endParaRPr lang="en-US"/>
        </a:p>
      </dgm:t>
    </dgm:pt>
    <dgm:pt modelId="{69CDD3EF-49B6-4108-94B9-69CE2826E4F6}" type="sibTrans" cxnId="{83F937F9-C04F-44BA-BFF8-0C27554CE86E}">
      <dgm:prSet/>
      <dgm:spPr/>
      <dgm:t>
        <a:bodyPr/>
        <a:lstStyle/>
        <a:p>
          <a:endParaRPr lang="en-US"/>
        </a:p>
      </dgm:t>
    </dgm:pt>
    <dgm:pt modelId="{6775C5C1-13EF-4670-80C6-6F8F53A3B9C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Form GST APL-01/03W</a:t>
          </a:r>
        </a:p>
      </dgm:t>
    </dgm:pt>
    <dgm:pt modelId="{7D4391E2-C4E6-4ED6-8C12-04565420746F}" type="parTrans" cxnId="{66CD2D35-049F-46E7-AEE0-CFA1160FD3A1}">
      <dgm:prSet/>
      <dgm:spPr/>
      <dgm:t>
        <a:bodyPr/>
        <a:lstStyle/>
        <a:p>
          <a:endParaRPr lang="en-US"/>
        </a:p>
      </dgm:t>
    </dgm:pt>
    <dgm:pt modelId="{BAAFF906-DB2B-4D19-89A6-69DDACDCE425}" type="sibTrans" cxnId="{66CD2D35-049F-46E7-AEE0-CFA1160FD3A1}">
      <dgm:prSet/>
      <dgm:spPr/>
      <dgm:t>
        <a:bodyPr/>
        <a:lstStyle/>
        <a:p>
          <a:endParaRPr lang="en-US"/>
        </a:p>
      </dgm:t>
    </dgm:pt>
    <dgm:pt modelId="{A90B6059-5F39-4DDC-AF57-7EFA148DB4C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Withdrawal is before</a:t>
          </a:r>
        </a:p>
      </dgm:t>
    </dgm:pt>
    <dgm:pt modelId="{A04FDF04-6D40-4CC8-BAB7-A28042A57BEF}" type="parTrans" cxnId="{07B4D1ED-459D-4479-A8AC-488747882ED5}">
      <dgm:prSet/>
      <dgm:spPr/>
      <dgm:t>
        <a:bodyPr/>
        <a:lstStyle/>
        <a:p>
          <a:endParaRPr lang="en-US"/>
        </a:p>
      </dgm:t>
    </dgm:pt>
    <dgm:pt modelId="{9B2967FB-674B-4DCC-BBE3-E37C9C3CB414}" type="sibTrans" cxnId="{07B4D1ED-459D-4479-A8AC-488747882ED5}">
      <dgm:prSet/>
      <dgm:spPr/>
      <dgm:t>
        <a:bodyPr/>
        <a:lstStyle/>
        <a:p>
          <a:endParaRPr lang="en-US"/>
        </a:p>
      </dgm:t>
    </dgm:pt>
    <dgm:pt modelId="{4B5986E7-491A-4997-BF44-96AAC72F4FD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Issue of SCN or Order</a:t>
          </a:r>
        </a:p>
      </dgm:t>
    </dgm:pt>
    <dgm:pt modelId="{290D14E8-851D-4134-B566-4417B4BDE031}" type="parTrans" cxnId="{96E4EA0B-8D01-40D8-8255-3841D7002B4F}">
      <dgm:prSet/>
      <dgm:spPr/>
      <dgm:t>
        <a:bodyPr/>
        <a:lstStyle/>
        <a:p>
          <a:endParaRPr lang="en-US"/>
        </a:p>
      </dgm:t>
    </dgm:pt>
    <dgm:pt modelId="{EDB0DE35-428A-4EDB-B474-DDE074F58597}" type="sibTrans" cxnId="{96E4EA0B-8D01-40D8-8255-3841D7002B4F}">
      <dgm:prSet/>
      <dgm:spPr/>
      <dgm:t>
        <a:bodyPr/>
        <a:lstStyle/>
        <a:p>
          <a:endParaRPr lang="en-US"/>
        </a:p>
      </dgm:t>
    </dgm:pt>
    <dgm:pt modelId="{6E1C8885-4E61-4AE3-8326-D9C24394E43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After issue of Form GST APL-02</a:t>
          </a:r>
        </a:p>
      </dgm:t>
    </dgm:pt>
    <dgm:pt modelId="{101513BF-ECFD-4AB7-BAD0-E4C663794122}" type="parTrans" cxnId="{459D8FFD-6815-45D5-9209-3F3C4466A848}">
      <dgm:prSet/>
      <dgm:spPr/>
      <dgm:t>
        <a:bodyPr/>
        <a:lstStyle/>
        <a:p>
          <a:endParaRPr lang="en-US"/>
        </a:p>
      </dgm:t>
    </dgm:pt>
    <dgm:pt modelId="{A2AC6954-53BF-4B64-8C86-95F1F5D9A8A9}" type="sibTrans" cxnId="{459D8FFD-6815-45D5-9209-3F3C4466A848}">
      <dgm:prSet/>
      <dgm:spPr/>
      <dgm:t>
        <a:bodyPr/>
        <a:lstStyle/>
        <a:p>
          <a:endParaRPr lang="en-US"/>
        </a:p>
      </dgm:t>
    </dgm:pt>
    <dgm:pt modelId="{DA3E6FF8-18FD-48C1-9D29-EBB7C1054476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Approval of Appellate Authority</a:t>
          </a:r>
        </a:p>
      </dgm:t>
    </dgm:pt>
    <dgm:pt modelId="{4DB55B80-5341-4B64-8462-EB27C3D8253E}" type="parTrans" cxnId="{318591CA-B9E7-43F1-970C-5716F1B5B533}">
      <dgm:prSet/>
      <dgm:spPr/>
      <dgm:t>
        <a:bodyPr/>
        <a:lstStyle/>
        <a:p>
          <a:endParaRPr lang="en-US"/>
        </a:p>
      </dgm:t>
    </dgm:pt>
    <dgm:pt modelId="{380BF12E-742F-4DDA-A5DB-F072580E17FE}" type="sibTrans" cxnId="{318591CA-B9E7-43F1-970C-5716F1B5B533}">
      <dgm:prSet/>
      <dgm:spPr/>
      <dgm:t>
        <a:bodyPr/>
        <a:lstStyle/>
        <a:p>
          <a:endParaRPr lang="en-US"/>
        </a:p>
      </dgm:t>
    </dgm:pt>
    <dgm:pt modelId="{F7BD6AC5-D741-440D-88E1-78ECDF13D25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Approval within seven days of filing </a:t>
          </a:r>
        </a:p>
      </dgm:t>
    </dgm:pt>
    <dgm:pt modelId="{4838EB58-9301-482F-9D71-E536721FA751}" type="parTrans" cxnId="{3F9B7DF4-2D24-4951-BD27-F406436A51B6}">
      <dgm:prSet/>
      <dgm:spPr/>
      <dgm:t>
        <a:bodyPr/>
        <a:lstStyle/>
        <a:p>
          <a:endParaRPr lang="en-US"/>
        </a:p>
      </dgm:t>
    </dgm:pt>
    <dgm:pt modelId="{117A9086-FFBF-4B72-A8FF-06188E964808}" type="sibTrans" cxnId="{3F9B7DF4-2D24-4951-BD27-F406436A51B6}">
      <dgm:prSet/>
      <dgm:spPr/>
      <dgm:t>
        <a:bodyPr/>
        <a:lstStyle/>
        <a:p>
          <a:endParaRPr lang="en-US"/>
        </a:p>
      </dgm:t>
    </dgm:pt>
    <dgm:pt modelId="{6660DB95-4EA5-4978-9CF4-8A442F7DEB09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Before issue of Form GST APL-02</a:t>
          </a:r>
        </a:p>
      </dgm:t>
    </dgm:pt>
    <dgm:pt modelId="{53695DEF-8E96-4165-8AAD-8B25B9ADB521}" type="parTrans" cxnId="{E6B6A078-D2DB-44A2-81D7-21A382D91AFF}">
      <dgm:prSet/>
      <dgm:spPr/>
      <dgm:t>
        <a:bodyPr/>
        <a:lstStyle/>
        <a:p>
          <a:endParaRPr lang="en-US"/>
        </a:p>
      </dgm:t>
    </dgm:pt>
    <dgm:pt modelId="{9B5EAD60-A44F-416E-989B-F56399926CD3}" type="sibTrans" cxnId="{E6B6A078-D2DB-44A2-81D7-21A382D91AFF}">
      <dgm:prSet/>
      <dgm:spPr/>
      <dgm:t>
        <a:bodyPr/>
        <a:lstStyle/>
        <a:p>
          <a:endParaRPr lang="en-US"/>
        </a:p>
      </dgm:t>
    </dgm:pt>
    <dgm:pt modelId="{D324DC76-2F82-454C-BE8D-C908DE2D479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Automatic </a:t>
          </a:r>
        </a:p>
      </dgm:t>
    </dgm:pt>
    <dgm:pt modelId="{54345169-FCCD-4515-8CF6-D6D73C6E3D78}" type="parTrans" cxnId="{C26DC3D3-7202-4C9E-85B6-F1F091B24682}">
      <dgm:prSet/>
      <dgm:spPr/>
      <dgm:t>
        <a:bodyPr/>
        <a:lstStyle/>
        <a:p>
          <a:endParaRPr lang="en-US"/>
        </a:p>
      </dgm:t>
    </dgm:pt>
    <dgm:pt modelId="{4C0E936D-3702-4C70-92EA-58B6F69E2E48}" type="sibTrans" cxnId="{C26DC3D3-7202-4C9E-85B6-F1F091B24682}">
      <dgm:prSet/>
      <dgm:spPr/>
      <dgm:t>
        <a:bodyPr/>
        <a:lstStyle/>
        <a:p>
          <a:endParaRPr lang="en-US"/>
        </a:p>
      </dgm:t>
    </dgm:pt>
    <dgm:pt modelId="{4DD8273E-13F8-4D45-9E5E-CD10C03A4F5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Filing of fresh appeal after withdrawal of appeal</a:t>
          </a:r>
        </a:p>
      </dgm:t>
    </dgm:pt>
    <dgm:pt modelId="{725C25D6-E335-4C23-9F8C-25A2704053C9}" type="parTrans" cxnId="{E7E2A6EA-17EC-4CF1-9F31-B8706840D97B}">
      <dgm:prSet/>
      <dgm:spPr/>
      <dgm:t>
        <a:bodyPr/>
        <a:lstStyle/>
        <a:p>
          <a:endParaRPr lang="en-US"/>
        </a:p>
      </dgm:t>
    </dgm:pt>
    <dgm:pt modelId="{0A987EEB-2F82-4D97-A60B-6E4E6233EDA6}" type="sibTrans" cxnId="{E7E2A6EA-17EC-4CF1-9F31-B8706840D97B}">
      <dgm:prSet/>
      <dgm:spPr/>
      <dgm:t>
        <a:bodyPr/>
        <a:lstStyle/>
        <a:p>
          <a:endParaRPr lang="en-US"/>
        </a:p>
      </dgm:t>
    </dgm:pt>
    <dgm:pt modelId="{63C11A9E-BE71-4D92-84D7-27960F081C9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Limitation starts from date of communication of OIO, Etc. </a:t>
          </a:r>
        </a:p>
      </dgm:t>
    </dgm:pt>
    <dgm:pt modelId="{A69B7445-4233-4EF0-B120-C4B049D64CAB}" type="parTrans" cxnId="{DCC22EDD-D53A-490D-9DCE-A356C8E6F2D5}">
      <dgm:prSet/>
      <dgm:spPr/>
      <dgm:t>
        <a:bodyPr/>
        <a:lstStyle/>
        <a:p>
          <a:endParaRPr lang="en-US"/>
        </a:p>
      </dgm:t>
    </dgm:pt>
    <dgm:pt modelId="{680A7DDB-26F1-4DE6-A591-E7E1349E2BEB}" type="sibTrans" cxnId="{DCC22EDD-D53A-490D-9DCE-A356C8E6F2D5}">
      <dgm:prSet/>
      <dgm:spPr/>
      <dgm:t>
        <a:bodyPr/>
        <a:lstStyle/>
        <a:p>
          <a:endParaRPr lang="en-US"/>
        </a:p>
      </dgm:t>
    </dgm:pt>
    <dgm:pt modelId="{2144C430-D29F-4A22-89DE-3E94D575ACFE}" type="pres">
      <dgm:prSet presAssocID="{067DD47B-ECBB-497A-88DA-A2A44809A8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2DBAC2-22D1-4C2C-AA98-FFDBF53615BE}" type="pres">
      <dgm:prSet presAssocID="{28F0C529-4474-4A81-B995-607275E1BEC7}" presName="linNode" presStyleCnt="0"/>
      <dgm:spPr/>
    </dgm:pt>
    <dgm:pt modelId="{E2CEEABB-6426-4B6E-B910-4690FC718C5A}" type="pres">
      <dgm:prSet presAssocID="{28F0C529-4474-4A81-B995-607275E1BEC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5DE80-CF42-4122-82DA-10450322DE75}" type="pres">
      <dgm:prSet presAssocID="{28F0C529-4474-4A81-B995-607275E1BEC7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0FB9F-AF16-454A-9EC0-1AC429FF527A}" type="pres">
      <dgm:prSet presAssocID="{69CDD3EF-49B6-4108-94B9-69CE2826E4F6}" presName="sp" presStyleCnt="0"/>
      <dgm:spPr/>
    </dgm:pt>
    <dgm:pt modelId="{BD0C2142-1659-4D19-946F-AFBA6488F5AD}" type="pres">
      <dgm:prSet presAssocID="{A90B6059-5F39-4DDC-AF57-7EFA148DB4CD}" presName="linNode" presStyleCnt="0"/>
      <dgm:spPr/>
    </dgm:pt>
    <dgm:pt modelId="{F552E508-F23C-4C3B-BEA3-EB6331B927C7}" type="pres">
      <dgm:prSet presAssocID="{A90B6059-5F39-4DDC-AF57-7EFA148DB4C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85860-36FC-4753-97FC-86AA8D1E7B33}" type="pres">
      <dgm:prSet presAssocID="{A90B6059-5F39-4DDC-AF57-7EFA148DB4C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07FBF-C825-4D6A-A946-7BFBCCF41903}" type="pres">
      <dgm:prSet presAssocID="{9B2967FB-674B-4DCC-BBE3-E37C9C3CB414}" presName="sp" presStyleCnt="0"/>
      <dgm:spPr/>
    </dgm:pt>
    <dgm:pt modelId="{6DD5BB48-1AF3-4347-8058-5DB33F6101F2}" type="pres">
      <dgm:prSet presAssocID="{6E1C8885-4E61-4AE3-8326-D9C24394E43D}" presName="linNode" presStyleCnt="0"/>
      <dgm:spPr/>
    </dgm:pt>
    <dgm:pt modelId="{8708DBFA-763D-44F1-84DE-F83E7CE11A74}" type="pres">
      <dgm:prSet presAssocID="{6E1C8885-4E61-4AE3-8326-D9C24394E43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ED2F1-3D0E-471C-AE0B-EF56025EB19F}" type="pres">
      <dgm:prSet presAssocID="{6E1C8885-4E61-4AE3-8326-D9C24394E43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C3552-23B1-43FB-B754-21AA2FF3DB85}" type="pres">
      <dgm:prSet presAssocID="{A2AC6954-53BF-4B64-8C86-95F1F5D9A8A9}" presName="sp" presStyleCnt="0"/>
      <dgm:spPr/>
    </dgm:pt>
    <dgm:pt modelId="{1B95850E-C578-4C16-A8DA-B14DBE473029}" type="pres">
      <dgm:prSet presAssocID="{6660DB95-4EA5-4978-9CF4-8A442F7DEB09}" presName="linNode" presStyleCnt="0"/>
      <dgm:spPr/>
    </dgm:pt>
    <dgm:pt modelId="{6FEAED1A-9F9C-4AD7-808D-E9443F9BC555}" type="pres">
      <dgm:prSet presAssocID="{6660DB95-4EA5-4978-9CF4-8A442F7DEB0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4888D-43ED-4464-B877-0556BDA88442}" type="pres">
      <dgm:prSet presAssocID="{6660DB95-4EA5-4978-9CF4-8A442F7DEB0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CF725-FB14-497C-B3EC-5EBE794288CC}" type="pres">
      <dgm:prSet presAssocID="{9B5EAD60-A44F-416E-989B-F56399926CD3}" presName="sp" presStyleCnt="0"/>
      <dgm:spPr/>
    </dgm:pt>
    <dgm:pt modelId="{BFD83E1F-439F-484C-BA46-75E2DE4B1494}" type="pres">
      <dgm:prSet presAssocID="{4DD8273E-13F8-4D45-9E5E-CD10C03A4F5A}" presName="linNode" presStyleCnt="0"/>
      <dgm:spPr/>
    </dgm:pt>
    <dgm:pt modelId="{0A166241-87AD-4AEC-93B3-10C762E306AD}" type="pres">
      <dgm:prSet presAssocID="{4DD8273E-13F8-4D45-9E5E-CD10C03A4F5A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892C9-6665-4416-9CCF-3ABA3FDC1126}" type="pres">
      <dgm:prSet presAssocID="{4DD8273E-13F8-4D45-9E5E-CD10C03A4F5A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CD2D35-049F-46E7-AEE0-CFA1160FD3A1}" srcId="{28F0C529-4474-4A81-B995-607275E1BEC7}" destId="{6775C5C1-13EF-4670-80C6-6F8F53A3B9C2}" srcOrd="0" destOrd="0" parTransId="{7D4391E2-C4E6-4ED6-8C12-04565420746F}" sibTransId="{BAAFF906-DB2B-4D19-89A6-69DDACDCE425}"/>
    <dgm:cxn modelId="{3F9B7DF4-2D24-4951-BD27-F406436A51B6}" srcId="{6E1C8885-4E61-4AE3-8326-D9C24394E43D}" destId="{F7BD6AC5-D741-440D-88E1-78ECDF13D25C}" srcOrd="1" destOrd="0" parTransId="{4838EB58-9301-482F-9D71-E536721FA751}" sibTransId="{117A9086-FFBF-4B72-A8FF-06188E964808}"/>
    <dgm:cxn modelId="{34EE2BC5-26C2-4363-AFE9-AF1DEB62D68E}" type="presOf" srcId="{6660DB95-4EA5-4978-9CF4-8A442F7DEB09}" destId="{6FEAED1A-9F9C-4AD7-808D-E9443F9BC555}" srcOrd="0" destOrd="0" presId="urn:microsoft.com/office/officeart/2005/8/layout/vList5"/>
    <dgm:cxn modelId="{D38494C1-BC09-4C3F-924F-27C10C96F811}" type="presOf" srcId="{DA3E6FF8-18FD-48C1-9D29-EBB7C1054476}" destId="{575ED2F1-3D0E-471C-AE0B-EF56025EB19F}" srcOrd="0" destOrd="0" presId="urn:microsoft.com/office/officeart/2005/8/layout/vList5"/>
    <dgm:cxn modelId="{C04EE860-A4B0-467E-A1A2-2D54158F3A68}" type="presOf" srcId="{6775C5C1-13EF-4670-80C6-6F8F53A3B9C2}" destId="{D735DE80-CF42-4122-82DA-10450322DE75}" srcOrd="0" destOrd="0" presId="urn:microsoft.com/office/officeart/2005/8/layout/vList5"/>
    <dgm:cxn modelId="{6B79942F-A4A2-451D-9FA7-363F2A490A48}" type="presOf" srcId="{4B5986E7-491A-4997-BF44-96AAC72F4FD8}" destId="{A7585860-36FC-4753-97FC-86AA8D1E7B33}" srcOrd="0" destOrd="0" presId="urn:microsoft.com/office/officeart/2005/8/layout/vList5"/>
    <dgm:cxn modelId="{8442F69A-3338-4CE8-A4BD-8E908031DB78}" type="presOf" srcId="{4DD8273E-13F8-4D45-9E5E-CD10C03A4F5A}" destId="{0A166241-87AD-4AEC-93B3-10C762E306AD}" srcOrd="0" destOrd="0" presId="urn:microsoft.com/office/officeart/2005/8/layout/vList5"/>
    <dgm:cxn modelId="{C26DC3D3-7202-4C9E-85B6-F1F091B24682}" srcId="{6660DB95-4EA5-4978-9CF4-8A442F7DEB09}" destId="{D324DC76-2F82-454C-BE8D-C908DE2D4798}" srcOrd="0" destOrd="0" parTransId="{54345169-FCCD-4515-8CF6-D6D73C6E3D78}" sibTransId="{4C0E936D-3702-4C70-92EA-58B6F69E2E48}"/>
    <dgm:cxn modelId="{3ED6D7C5-065A-4227-A95C-F5BA530343D7}" type="presOf" srcId="{067DD47B-ECBB-497A-88DA-A2A44809A807}" destId="{2144C430-D29F-4A22-89DE-3E94D575ACFE}" srcOrd="0" destOrd="0" presId="urn:microsoft.com/office/officeart/2005/8/layout/vList5"/>
    <dgm:cxn modelId="{087ACE13-4BB1-4E42-8411-5260F7490A9F}" type="presOf" srcId="{63C11A9E-BE71-4D92-84D7-27960F081C9D}" destId="{8EA892C9-6665-4416-9CCF-3ABA3FDC1126}" srcOrd="0" destOrd="0" presId="urn:microsoft.com/office/officeart/2005/8/layout/vList5"/>
    <dgm:cxn modelId="{07B4D1ED-459D-4479-A8AC-488747882ED5}" srcId="{067DD47B-ECBB-497A-88DA-A2A44809A807}" destId="{A90B6059-5F39-4DDC-AF57-7EFA148DB4CD}" srcOrd="1" destOrd="0" parTransId="{A04FDF04-6D40-4CC8-BAB7-A28042A57BEF}" sibTransId="{9B2967FB-674B-4DCC-BBE3-E37C9C3CB414}"/>
    <dgm:cxn modelId="{E7E2A6EA-17EC-4CF1-9F31-B8706840D97B}" srcId="{067DD47B-ECBB-497A-88DA-A2A44809A807}" destId="{4DD8273E-13F8-4D45-9E5E-CD10C03A4F5A}" srcOrd="4" destOrd="0" parTransId="{725C25D6-E335-4C23-9F8C-25A2704053C9}" sibTransId="{0A987EEB-2F82-4D97-A60B-6E4E6233EDA6}"/>
    <dgm:cxn modelId="{C5B85B70-DC5F-4449-BDB5-7526D7939DF0}" type="presOf" srcId="{A90B6059-5F39-4DDC-AF57-7EFA148DB4CD}" destId="{F552E508-F23C-4C3B-BEA3-EB6331B927C7}" srcOrd="0" destOrd="0" presId="urn:microsoft.com/office/officeart/2005/8/layout/vList5"/>
    <dgm:cxn modelId="{E6B6A078-D2DB-44A2-81D7-21A382D91AFF}" srcId="{067DD47B-ECBB-497A-88DA-A2A44809A807}" destId="{6660DB95-4EA5-4978-9CF4-8A442F7DEB09}" srcOrd="3" destOrd="0" parTransId="{53695DEF-8E96-4165-8AAD-8B25B9ADB521}" sibTransId="{9B5EAD60-A44F-416E-989B-F56399926CD3}"/>
    <dgm:cxn modelId="{DCC22EDD-D53A-490D-9DCE-A356C8E6F2D5}" srcId="{4DD8273E-13F8-4D45-9E5E-CD10C03A4F5A}" destId="{63C11A9E-BE71-4D92-84D7-27960F081C9D}" srcOrd="0" destOrd="0" parTransId="{A69B7445-4233-4EF0-B120-C4B049D64CAB}" sibTransId="{680A7DDB-26F1-4DE6-A591-E7E1349E2BEB}"/>
    <dgm:cxn modelId="{92F5A21A-4C2D-4F9A-B317-ECC0DBC85F3C}" type="presOf" srcId="{28F0C529-4474-4A81-B995-607275E1BEC7}" destId="{E2CEEABB-6426-4B6E-B910-4690FC718C5A}" srcOrd="0" destOrd="0" presId="urn:microsoft.com/office/officeart/2005/8/layout/vList5"/>
    <dgm:cxn modelId="{18E90058-2AC4-4497-A2F7-C98F1A5882CF}" type="presOf" srcId="{D324DC76-2F82-454C-BE8D-C908DE2D4798}" destId="{84C4888D-43ED-4464-B877-0556BDA88442}" srcOrd="0" destOrd="0" presId="urn:microsoft.com/office/officeart/2005/8/layout/vList5"/>
    <dgm:cxn modelId="{318591CA-B9E7-43F1-970C-5716F1B5B533}" srcId="{6E1C8885-4E61-4AE3-8326-D9C24394E43D}" destId="{DA3E6FF8-18FD-48C1-9D29-EBB7C1054476}" srcOrd="0" destOrd="0" parTransId="{4DB55B80-5341-4B64-8462-EB27C3D8253E}" sibTransId="{380BF12E-742F-4DDA-A5DB-F072580E17FE}"/>
    <dgm:cxn modelId="{F8ED54B9-E8DC-48D4-BD96-42DD28677EFF}" type="presOf" srcId="{6E1C8885-4E61-4AE3-8326-D9C24394E43D}" destId="{8708DBFA-763D-44F1-84DE-F83E7CE11A74}" srcOrd="0" destOrd="0" presId="urn:microsoft.com/office/officeart/2005/8/layout/vList5"/>
    <dgm:cxn modelId="{459D8FFD-6815-45D5-9209-3F3C4466A848}" srcId="{067DD47B-ECBB-497A-88DA-A2A44809A807}" destId="{6E1C8885-4E61-4AE3-8326-D9C24394E43D}" srcOrd="2" destOrd="0" parTransId="{101513BF-ECFD-4AB7-BAD0-E4C663794122}" sibTransId="{A2AC6954-53BF-4B64-8C86-95F1F5D9A8A9}"/>
    <dgm:cxn modelId="{83F937F9-C04F-44BA-BFF8-0C27554CE86E}" srcId="{067DD47B-ECBB-497A-88DA-A2A44809A807}" destId="{28F0C529-4474-4A81-B995-607275E1BEC7}" srcOrd="0" destOrd="0" parTransId="{A00819EA-A360-4FD0-92DA-C0E6FB56C955}" sibTransId="{69CDD3EF-49B6-4108-94B9-69CE2826E4F6}"/>
    <dgm:cxn modelId="{96E4EA0B-8D01-40D8-8255-3841D7002B4F}" srcId="{A90B6059-5F39-4DDC-AF57-7EFA148DB4CD}" destId="{4B5986E7-491A-4997-BF44-96AAC72F4FD8}" srcOrd="0" destOrd="0" parTransId="{290D14E8-851D-4134-B566-4417B4BDE031}" sibTransId="{EDB0DE35-428A-4EDB-B474-DDE074F58597}"/>
    <dgm:cxn modelId="{A5C41912-C708-4749-9F2F-3D8D6FCFD3BC}" type="presOf" srcId="{F7BD6AC5-D741-440D-88E1-78ECDF13D25C}" destId="{575ED2F1-3D0E-471C-AE0B-EF56025EB19F}" srcOrd="0" destOrd="1" presId="urn:microsoft.com/office/officeart/2005/8/layout/vList5"/>
    <dgm:cxn modelId="{F36F99C3-215D-4E63-A753-F3B0838DBA7F}" type="presParOf" srcId="{2144C430-D29F-4A22-89DE-3E94D575ACFE}" destId="{AC2DBAC2-22D1-4C2C-AA98-FFDBF53615BE}" srcOrd="0" destOrd="0" presId="urn:microsoft.com/office/officeart/2005/8/layout/vList5"/>
    <dgm:cxn modelId="{63DB206D-A1C5-4575-9AC6-F322D59B771D}" type="presParOf" srcId="{AC2DBAC2-22D1-4C2C-AA98-FFDBF53615BE}" destId="{E2CEEABB-6426-4B6E-B910-4690FC718C5A}" srcOrd="0" destOrd="0" presId="urn:microsoft.com/office/officeart/2005/8/layout/vList5"/>
    <dgm:cxn modelId="{DB781C9F-7183-491B-B140-1630E2FDDD5A}" type="presParOf" srcId="{AC2DBAC2-22D1-4C2C-AA98-FFDBF53615BE}" destId="{D735DE80-CF42-4122-82DA-10450322DE75}" srcOrd="1" destOrd="0" presId="urn:microsoft.com/office/officeart/2005/8/layout/vList5"/>
    <dgm:cxn modelId="{D83FAA81-2B48-41F0-B059-8D3E840F6C20}" type="presParOf" srcId="{2144C430-D29F-4A22-89DE-3E94D575ACFE}" destId="{A470FB9F-AF16-454A-9EC0-1AC429FF527A}" srcOrd="1" destOrd="0" presId="urn:microsoft.com/office/officeart/2005/8/layout/vList5"/>
    <dgm:cxn modelId="{94F37CC0-5A18-4B68-BB7B-33078406A5F1}" type="presParOf" srcId="{2144C430-D29F-4A22-89DE-3E94D575ACFE}" destId="{BD0C2142-1659-4D19-946F-AFBA6488F5AD}" srcOrd="2" destOrd="0" presId="urn:microsoft.com/office/officeart/2005/8/layout/vList5"/>
    <dgm:cxn modelId="{67A93FB4-9558-4D5C-8730-3A76697E30BE}" type="presParOf" srcId="{BD0C2142-1659-4D19-946F-AFBA6488F5AD}" destId="{F552E508-F23C-4C3B-BEA3-EB6331B927C7}" srcOrd="0" destOrd="0" presId="urn:microsoft.com/office/officeart/2005/8/layout/vList5"/>
    <dgm:cxn modelId="{830A6929-3162-4422-95AF-DF3606725955}" type="presParOf" srcId="{BD0C2142-1659-4D19-946F-AFBA6488F5AD}" destId="{A7585860-36FC-4753-97FC-86AA8D1E7B33}" srcOrd="1" destOrd="0" presId="urn:microsoft.com/office/officeart/2005/8/layout/vList5"/>
    <dgm:cxn modelId="{045EDDE3-17DA-4A8E-A3E1-5C53BE01AA11}" type="presParOf" srcId="{2144C430-D29F-4A22-89DE-3E94D575ACFE}" destId="{86D07FBF-C825-4D6A-A946-7BFBCCF41903}" srcOrd="3" destOrd="0" presId="urn:microsoft.com/office/officeart/2005/8/layout/vList5"/>
    <dgm:cxn modelId="{EC08B4EE-8220-4080-9828-07519B047BDE}" type="presParOf" srcId="{2144C430-D29F-4A22-89DE-3E94D575ACFE}" destId="{6DD5BB48-1AF3-4347-8058-5DB33F6101F2}" srcOrd="4" destOrd="0" presId="urn:microsoft.com/office/officeart/2005/8/layout/vList5"/>
    <dgm:cxn modelId="{6936FD86-2565-4077-83FA-0A216B212FA7}" type="presParOf" srcId="{6DD5BB48-1AF3-4347-8058-5DB33F6101F2}" destId="{8708DBFA-763D-44F1-84DE-F83E7CE11A74}" srcOrd="0" destOrd="0" presId="urn:microsoft.com/office/officeart/2005/8/layout/vList5"/>
    <dgm:cxn modelId="{97E872D3-CFD9-4CF4-A78F-55AA62A9A3CE}" type="presParOf" srcId="{6DD5BB48-1AF3-4347-8058-5DB33F6101F2}" destId="{575ED2F1-3D0E-471C-AE0B-EF56025EB19F}" srcOrd="1" destOrd="0" presId="urn:microsoft.com/office/officeart/2005/8/layout/vList5"/>
    <dgm:cxn modelId="{98744E37-E499-4FE5-8005-B59486804371}" type="presParOf" srcId="{2144C430-D29F-4A22-89DE-3E94D575ACFE}" destId="{040C3552-23B1-43FB-B754-21AA2FF3DB85}" srcOrd="5" destOrd="0" presId="urn:microsoft.com/office/officeart/2005/8/layout/vList5"/>
    <dgm:cxn modelId="{DB15EEC0-C793-4600-A192-2CFF222A1F3B}" type="presParOf" srcId="{2144C430-D29F-4A22-89DE-3E94D575ACFE}" destId="{1B95850E-C578-4C16-A8DA-B14DBE473029}" srcOrd="6" destOrd="0" presId="urn:microsoft.com/office/officeart/2005/8/layout/vList5"/>
    <dgm:cxn modelId="{EBF53A66-A7A6-49CF-B171-398CCBF4E627}" type="presParOf" srcId="{1B95850E-C578-4C16-A8DA-B14DBE473029}" destId="{6FEAED1A-9F9C-4AD7-808D-E9443F9BC555}" srcOrd="0" destOrd="0" presId="urn:microsoft.com/office/officeart/2005/8/layout/vList5"/>
    <dgm:cxn modelId="{27AD6B8B-0A1B-4359-B12B-E0498913E2D7}" type="presParOf" srcId="{1B95850E-C578-4C16-A8DA-B14DBE473029}" destId="{84C4888D-43ED-4464-B877-0556BDA88442}" srcOrd="1" destOrd="0" presId="urn:microsoft.com/office/officeart/2005/8/layout/vList5"/>
    <dgm:cxn modelId="{3F1DDDE9-7A88-4A42-97A6-D6A749992D06}" type="presParOf" srcId="{2144C430-D29F-4A22-89DE-3E94D575ACFE}" destId="{F4ACF725-FB14-497C-B3EC-5EBE794288CC}" srcOrd="7" destOrd="0" presId="urn:microsoft.com/office/officeart/2005/8/layout/vList5"/>
    <dgm:cxn modelId="{42D30FB8-DEAF-4C53-82A4-C55175538EA6}" type="presParOf" srcId="{2144C430-D29F-4A22-89DE-3E94D575ACFE}" destId="{BFD83E1F-439F-484C-BA46-75E2DE4B1494}" srcOrd="8" destOrd="0" presId="urn:microsoft.com/office/officeart/2005/8/layout/vList5"/>
    <dgm:cxn modelId="{75726F2F-08A5-4C76-95DF-A0D9240A876F}" type="presParOf" srcId="{BFD83E1F-439F-484C-BA46-75E2DE4B1494}" destId="{0A166241-87AD-4AEC-93B3-10C762E306AD}" srcOrd="0" destOrd="0" presId="urn:microsoft.com/office/officeart/2005/8/layout/vList5"/>
    <dgm:cxn modelId="{387ECB08-8D92-4C13-B0A8-C1F92989F4B0}" type="presParOf" srcId="{BFD83E1F-439F-484C-BA46-75E2DE4B1494}" destId="{8EA892C9-6665-4416-9CCF-3ABA3FDC11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89EA1AB-88D5-43D8-9A5E-52C194EF247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6CBF9E9-C50A-43E9-80CF-8234E3C7996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An opportunity to the appellant to being heard</a:t>
          </a:r>
        </a:p>
      </dgm:t>
    </dgm:pt>
    <dgm:pt modelId="{87DCBAFE-3272-4A9F-A999-300A054556BD}" type="parTrans" cxnId="{0A100846-4C21-415E-B47A-9F105ECA31BF}">
      <dgm:prSet/>
      <dgm:spPr/>
      <dgm:t>
        <a:bodyPr/>
        <a:lstStyle/>
        <a:p>
          <a:endParaRPr lang="en-US"/>
        </a:p>
      </dgm:t>
    </dgm:pt>
    <dgm:pt modelId="{7F99FD14-9D7C-4661-9E8C-942EF3A7DCF5}" type="sibTrans" cxnId="{0A100846-4C21-415E-B47A-9F105ECA31BF}">
      <dgm:prSet/>
      <dgm:spPr/>
      <dgm:t>
        <a:bodyPr/>
        <a:lstStyle/>
        <a:p>
          <a:endParaRPr lang="en-US"/>
        </a:p>
      </dgm:t>
    </dgm:pt>
    <dgm:pt modelId="{CBBB583D-2F32-4558-83E8-A78254DCD6A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Grant of adjournments </a:t>
          </a:r>
        </a:p>
      </dgm:t>
    </dgm:pt>
    <dgm:pt modelId="{A76C800E-B0D7-46DC-83B8-7B0589996C67}" type="parTrans" cxnId="{DF632A1F-EB68-4B60-A2DE-5F34593754EC}">
      <dgm:prSet/>
      <dgm:spPr/>
      <dgm:t>
        <a:bodyPr/>
        <a:lstStyle/>
        <a:p>
          <a:endParaRPr lang="en-US"/>
        </a:p>
      </dgm:t>
    </dgm:pt>
    <dgm:pt modelId="{15855AF5-9176-41ED-B196-28A2998A3C9A}" type="sibTrans" cxnId="{DF632A1F-EB68-4B60-A2DE-5F34593754EC}">
      <dgm:prSet/>
      <dgm:spPr/>
      <dgm:t>
        <a:bodyPr/>
        <a:lstStyle/>
        <a:p>
          <a:endParaRPr lang="en-US"/>
        </a:p>
      </dgm:t>
    </dgm:pt>
    <dgm:pt modelId="{1DF7E62D-40EB-480F-B377-DD969FF8DCE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Submission of additional grounds of appeal</a:t>
          </a:r>
        </a:p>
      </dgm:t>
    </dgm:pt>
    <dgm:pt modelId="{E43E5043-AC27-45BD-B55B-B17745774798}" type="parTrans" cxnId="{F1BA68E2-6B3E-4A41-84FC-EB82F0CB3614}">
      <dgm:prSet/>
      <dgm:spPr/>
      <dgm:t>
        <a:bodyPr/>
        <a:lstStyle/>
        <a:p>
          <a:endParaRPr lang="en-US"/>
        </a:p>
      </dgm:t>
    </dgm:pt>
    <dgm:pt modelId="{213AAA3D-C288-41A5-8852-8BAD8021711E}" type="sibTrans" cxnId="{F1BA68E2-6B3E-4A41-84FC-EB82F0CB3614}">
      <dgm:prSet/>
      <dgm:spPr/>
      <dgm:t>
        <a:bodyPr/>
        <a:lstStyle/>
        <a:p>
          <a:endParaRPr lang="en-US"/>
        </a:p>
      </dgm:t>
    </dgm:pt>
    <dgm:pt modelId="{B0986D8D-4629-4123-A917-5794D2A3EC0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Omission of a particular ground was not wilful or unreasonable </a:t>
          </a:r>
        </a:p>
      </dgm:t>
    </dgm:pt>
    <dgm:pt modelId="{C37233CB-B0D3-47E1-9B0D-DD62A1677403}" type="parTrans" cxnId="{C40014AC-34DF-4C6D-8361-90630B07D121}">
      <dgm:prSet/>
      <dgm:spPr/>
      <dgm:t>
        <a:bodyPr/>
        <a:lstStyle/>
        <a:p>
          <a:endParaRPr lang="en-US"/>
        </a:p>
      </dgm:t>
    </dgm:pt>
    <dgm:pt modelId="{0915AF16-5807-414A-88B8-61568AC618FB}" type="sibTrans" cxnId="{C40014AC-34DF-4C6D-8361-90630B07D121}">
      <dgm:prSet/>
      <dgm:spPr/>
      <dgm:t>
        <a:bodyPr/>
        <a:lstStyle/>
        <a:p>
          <a:endParaRPr lang="en-US"/>
        </a:p>
      </dgm:t>
    </dgm:pt>
    <dgm:pt modelId="{A92A5A70-8682-4039-81C1-29DBF800983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Order of appeal shall be</a:t>
          </a:r>
        </a:p>
      </dgm:t>
    </dgm:pt>
    <dgm:pt modelId="{5041C84D-2B28-47C7-B452-D0DC8799E24B}" type="parTrans" cxnId="{230AA5FB-729B-4E8F-BE0A-47E1881B6348}">
      <dgm:prSet/>
      <dgm:spPr/>
      <dgm:t>
        <a:bodyPr/>
        <a:lstStyle/>
        <a:p>
          <a:endParaRPr lang="en-US"/>
        </a:p>
      </dgm:t>
    </dgm:pt>
    <dgm:pt modelId="{9F10EE5B-AC03-44E5-92A6-DFEFA2340C7E}" type="sibTrans" cxnId="{230AA5FB-729B-4E8F-BE0A-47E1881B6348}">
      <dgm:prSet/>
      <dgm:spPr/>
      <dgm:t>
        <a:bodyPr/>
        <a:lstStyle/>
        <a:p>
          <a:endParaRPr lang="en-US"/>
        </a:p>
      </dgm:t>
    </dgm:pt>
    <dgm:pt modelId="{0E3A4D86-5B69-40B9-8A2A-AA8EFF284660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In writing</a:t>
          </a:r>
        </a:p>
      </dgm:t>
    </dgm:pt>
    <dgm:pt modelId="{1F72CC46-4CE4-4278-AFCE-2CE5BF1EAB06}" type="parTrans" cxnId="{0B8F60F2-6972-402B-AEE1-6240F0F1827F}">
      <dgm:prSet/>
      <dgm:spPr/>
      <dgm:t>
        <a:bodyPr/>
        <a:lstStyle/>
        <a:p>
          <a:endParaRPr lang="en-US"/>
        </a:p>
      </dgm:t>
    </dgm:pt>
    <dgm:pt modelId="{265DDCE0-4E22-4F1E-AB99-E5993B59663C}" type="sibTrans" cxnId="{0B8F60F2-6972-402B-AEE1-6240F0F1827F}">
      <dgm:prSet/>
      <dgm:spPr/>
      <dgm:t>
        <a:bodyPr/>
        <a:lstStyle/>
        <a:p>
          <a:endParaRPr lang="en-US"/>
        </a:p>
      </dgm:t>
    </dgm:pt>
    <dgm:pt modelId="{82FF0DDE-551A-4C79-AD9E-28708FBD531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State points for determination</a:t>
          </a:r>
        </a:p>
      </dgm:t>
    </dgm:pt>
    <dgm:pt modelId="{21D4BFA7-DB01-4BBB-8C43-5528577694FF}" type="parTrans" cxnId="{FB059912-C2B9-4153-B2C8-25DB44593264}">
      <dgm:prSet/>
      <dgm:spPr/>
      <dgm:t>
        <a:bodyPr/>
        <a:lstStyle/>
        <a:p>
          <a:endParaRPr lang="en-US"/>
        </a:p>
      </dgm:t>
    </dgm:pt>
    <dgm:pt modelId="{057E436E-9312-4F88-8645-51A4DFD95C19}" type="sibTrans" cxnId="{FB059912-C2B9-4153-B2C8-25DB44593264}">
      <dgm:prSet/>
      <dgm:spPr/>
      <dgm:t>
        <a:bodyPr/>
        <a:lstStyle/>
        <a:p>
          <a:endParaRPr lang="en-US"/>
        </a:p>
      </dgm:t>
    </dgm:pt>
    <dgm:pt modelId="{30D2D3E5-84CF-479D-BD56-43F6D8F88B7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The decision there on</a:t>
          </a:r>
        </a:p>
      </dgm:t>
    </dgm:pt>
    <dgm:pt modelId="{C0DF512D-856A-47E0-B3E2-1F5DBFF7FF8D}" type="parTrans" cxnId="{34E0ADD7-2B78-4E17-BF72-42FA8E586F5A}">
      <dgm:prSet/>
      <dgm:spPr/>
      <dgm:t>
        <a:bodyPr/>
        <a:lstStyle/>
        <a:p>
          <a:endParaRPr lang="en-US"/>
        </a:p>
      </dgm:t>
    </dgm:pt>
    <dgm:pt modelId="{5540E087-9C48-4499-86C9-D96597253A30}" type="sibTrans" cxnId="{34E0ADD7-2B78-4E17-BF72-42FA8E586F5A}">
      <dgm:prSet/>
      <dgm:spPr/>
      <dgm:t>
        <a:bodyPr/>
        <a:lstStyle/>
        <a:p>
          <a:endParaRPr lang="en-US"/>
        </a:p>
      </dgm:t>
    </dgm:pt>
    <dgm:pt modelId="{292BCF27-B337-4E6E-B248-F4410D77C68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Reasons for such decision</a:t>
          </a:r>
        </a:p>
      </dgm:t>
    </dgm:pt>
    <dgm:pt modelId="{851D74FD-DA97-40A1-BA19-A425C54F4306}" type="parTrans" cxnId="{9412C576-F435-4B37-B4EB-36C7AD1D496E}">
      <dgm:prSet/>
      <dgm:spPr/>
      <dgm:t>
        <a:bodyPr/>
        <a:lstStyle/>
        <a:p>
          <a:endParaRPr lang="en-US"/>
        </a:p>
      </dgm:t>
    </dgm:pt>
    <dgm:pt modelId="{95158E79-D514-438F-943E-FB1B859031D5}" type="sibTrans" cxnId="{9412C576-F435-4B37-B4EB-36C7AD1D496E}">
      <dgm:prSet/>
      <dgm:spPr/>
      <dgm:t>
        <a:bodyPr/>
        <a:lstStyle/>
        <a:p>
          <a:endParaRPr lang="en-US"/>
        </a:p>
      </dgm:t>
    </dgm:pt>
    <dgm:pt modelId="{425EE662-F1E2-4DC4-B8F7-4B4B65DA0123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Time limit for passing orders – One year from date of filing appeal</a:t>
          </a:r>
        </a:p>
      </dgm:t>
    </dgm:pt>
    <dgm:pt modelId="{B7E7F400-20B9-4B45-B75B-694E50C6DEDE}" type="parTrans" cxnId="{1A7B09DD-3A6E-4319-AC18-B7B1009038CD}">
      <dgm:prSet/>
      <dgm:spPr/>
      <dgm:t>
        <a:bodyPr/>
        <a:lstStyle/>
        <a:p>
          <a:endParaRPr lang="en-US"/>
        </a:p>
      </dgm:t>
    </dgm:pt>
    <dgm:pt modelId="{1AB4E097-6F2A-45CF-84E2-7E8143C4F386}" type="sibTrans" cxnId="{1A7B09DD-3A6E-4319-AC18-B7B1009038CD}">
      <dgm:prSet/>
      <dgm:spPr/>
      <dgm:t>
        <a:bodyPr/>
        <a:lstStyle/>
        <a:p>
          <a:endParaRPr lang="en-US"/>
        </a:p>
      </dgm:t>
    </dgm:pt>
    <dgm:pt modelId="{25833203-9F66-44A4-879B-A28B65739E1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Exception</a:t>
          </a:r>
        </a:p>
      </dgm:t>
    </dgm:pt>
    <dgm:pt modelId="{F227131C-BBED-4534-8CF1-7FE253855A7D}" type="parTrans" cxnId="{C2421532-6F65-40F8-903B-04EDE8733B69}">
      <dgm:prSet/>
      <dgm:spPr/>
      <dgm:t>
        <a:bodyPr/>
        <a:lstStyle/>
        <a:p>
          <a:endParaRPr lang="en-US"/>
        </a:p>
      </dgm:t>
    </dgm:pt>
    <dgm:pt modelId="{96D45C8D-3B37-450E-ADB6-893A6202F6BB}" type="sibTrans" cxnId="{C2421532-6F65-40F8-903B-04EDE8733B69}">
      <dgm:prSet/>
      <dgm:spPr/>
      <dgm:t>
        <a:bodyPr/>
        <a:lstStyle/>
        <a:p>
          <a:endParaRPr lang="en-US"/>
        </a:p>
      </dgm:t>
    </dgm:pt>
    <dgm:pt modelId="{EDCCE025-495E-45EF-97CD-FFF4BDF2D49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Exclusion of time </a:t>
          </a:r>
        </a:p>
      </dgm:t>
    </dgm:pt>
    <dgm:pt modelId="{CE9D9474-26A0-426A-8C17-BEFC0C1D8417}" type="parTrans" cxnId="{A065BC72-45B2-4537-A9F6-7BBC54CFA34D}">
      <dgm:prSet/>
      <dgm:spPr/>
      <dgm:t>
        <a:bodyPr/>
        <a:lstStyle/>
        <a:p>
          <a:endParaRPr lang="en-US"/>
        </a:p>
      </dgm:t>
    </dgm:pt>
    <dgm:pt modelId="{6CEAE6E5-6329-4B8D-9102-E78D5ABC3F32}" type="sibTrans" cxnId="{A065BC72-45B2-4537-A9F6-7BBC54CFA34D}">
      <dgm:prSet/>
      <dgm:spPr/>
      <dgm:t>
        <a:bodyPr/>
        <a:lstStyle/>
        <a:p>
          <a:endParaRPr lang="en-US"/>
        </a:p>
      </dgm:t>
    </dgm:pt>
    <dgm:pt modelId="{53D159A6-46CB-4999-B765-ED004F59C990}" type="pres">
      <dgm:prSet presAssocID="{C89EA1AB-88D5-43D8-9A5E-52C194EF24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8B1C68-DCCE-4101-AE1D-77BFEB7C6306}" type="pres">
      <dgm:prSet presAssocID="{76CBF9E9-C50A-43E9-80CF-8234E3C7996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F40F2-F57D-4259-86D2-B2F3BC900739}" type="pres">
      <dgm:prSet presAssocID="{7F99FD14-9D7C-4661-9E8C-942EF3A7DCF5}" presName="spacer" presStyleCnt="0"/>
      <dgm:spPr/>
    </dgm:pt>
    <dgm:pt modelId="{67854731-2FBE-46EE-BAF6-63DB98B62E60}" type="pres">
      <dgm:prSet presAssocID="{CBBB583D-2F32-4558-83E8-A78254DCD6A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BCB67-1749-45EF-A913-5336C005AFD2}" type="pres">
      <dgm:prSet presAssocID="{15855AF5-9176-41ED-B196-28A2998A3C9A}" presName="spacer" presStyleCnt="0"/>
      <dgm:spPr/>
    </dgm:pt>
    <dgm:pt modelId="{EE02E07B-2AA3-4F71-9CD5-468C7D23A77E}" type="pres">
      <dgm:prSet presAssocID="{1DF7E62D-40EB-480F-B377-DD969FF8DCE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E7EBB-1D8D-47F4-BB0C-6FD849DC5996}" type="pres">
      <dgm:prSet presAssocID="{1DF7E62D-40EB-480F-B377-DD969FF8DCE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B83E6-66CD-4F4A-A985-9CEDC4512127}" type="pres">
      <dgm:prSet presAssocID="{A92A5A70-8682-4039-81C1-29DBF800983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5B61B3-58BF-4635-B13B-BFDA4283776C}" type="pres">
      <dgm:prSet presAssocID="{A92A5A70-8682-4039-81C1-29DBF800983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CB180-4431-4BD7-8E1A-842E925D6AD7}" type="pres">
      <dgm:prSet presAssocID="{425EE662-F1E2-4DC4-B8F7-4B4B65DA012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4205B1-73DB-4228-8C30-627830ABD0BF}" type="pres">
      <dgm:prSet presAssocID="{425EE662-F1E2-4DC4-B8F7-4B4B65DA012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76ADDC-7353-4E38-AC10-5A5C20082F1A}" type="presOf" srcId="{1DF7E62D-40EB-480F-B377-DD969FF8DCE2}" destId="{EE02E07B-2AA3-4F71-9CD5-468C7D23A77E}" srcOrd="0" destOrd="0" presId="urn:microsoft.com/office/officeart/2005/8/layout/vList2"/>
    <dgm:cxn modelId="{C2421532-6F65-40F8-903B-04EDE8733B69}" srcId="{425EE662-F1E2-4DC4-B8F7-4B4B65DA0123}" destId="{25833203-9F66-44A4-879B-A28B65739E12}" srcOrd="0" destOrd="0" parTransId="{F227131C-BBED-4534-8CF1-7FE253855A7D}" sibTransId="{96D45C8D-3B37-450E-ADB6-893A6202F6BB}"/>
    <dgm:cxn modelId="{0E41872E-212D-4E74-B48B-DBA1EFDD778E}" type="presOf" srcId="{82FF0DDE-551A-4C79-AD9E-28708FBD531C}" destId="{FC5B61B3-58BF-4635-B13B-BFDA4283776C}" srcOrd="0" destOrd="1" presId="urn:microsoft.com/office/officeart/2005/8/layout/vList2"/>
    <dgm:cxn modelId="{22BB9B77-FE1C-4407-B626-6C4564BE410C}" type="presOf" srcId="{A92A5A70-8682-4039-81C1-29DBF800983D}" destId="{3EDB83E6-66CD-4F4A-A985-9CEDC4512127}" srcOrd="0" destOrd="0" presId="urn:microsoft.com/office/officeart/2005/8/layout/vList2"/>
    <dgm:cxn modelId="{34E0ADD7-2B78-4E17-BF72-42FA8E586F5A}" srcId="{A92A5A70-8682-4039-81C1-29DBF800983D}" destId="{30D2D3E5-84CF-479D-BD56-43F6D8F88B78}" srcOrd="2" destOrd="0" parTransId="{C0DF512D-856A-47E0-B3E2-1F5DBFF7FF8D}" sibTransId="{5540E087-9C48-4499-86C9-D96597253A30}"/>
    <dgm:cxn modelId="{7D5E54E4-8F19-4AD0-805E-FE892A90C0B6}" type="presOf" srcId="{30D2D3E5-84CF-479D-BD56-43F6D8F88B78}" destId="{FC5B61B3-58BF-4635-B13B-BFDA4283776C}" srcOrd="0" destOrd="2" presId="urn:microsoft.com/office/officeart/2005/8/layout/vList2"/>
    <dgm:cxn modelId="{7A51BB36-EED7-45CA-B745-0E2D901DCF7E}" type="presOf" srcId="{0E3A4D86-5B69-40B9-8A2A-AA8EFF284660}" destId="{FC5B61B3-58BF-4635-B13B-BFDA4283776C}" srcOrd="0" destOrd="0" presId="urn:microsoft.com/office/officeart/2005/8/layout/vList2"/>
    <dgm:cxn modelId="{B4CE32D7-7768-42A4-9645-E292D1142BA1}" type="presOf" srcId="{EDCCE025-495E-45EF-97CD-FFF4BDF2D49D}" destId="{624205B1-73DB-4228-8C30-627830ABD0BF}" srcOrd="0" destOrd="1" presId="urn:microsoft.com/office/officeart/2005/8/layout/vList2"/>
    <dgm:cxn modelId="{209188F4-D9EE-4933-87AE-1F4F5D1AF5E4}" type="presOf" srcId="{76CBF9E9-C50A-43E9-80CF-8234E3C7996D}" destId="{218B1C68-DCCE-4101-AE1D-77BFEB7C6306}" srcOrd="0" destOrd="0" presId="urn:microsoft.com/office/officeart/2005/8/layout/vList2"/>
    <dgm:cxn modelId="{A9E82687-EE76-4D6B-B131-A9CA48002259}" type="presOf" srcId="{25833203-9F66-44A4-879B-A28B65739E12}" destId="{624205B1-73DB-4228-8C30-627830ABD0BF}" srcOrd="0" destOrd="0" presId="urn:microsoft.com/office/officeart/2005/8/layout/vList2"/>
    <dgm:cxn modelId="{0B8F60F2-6972-402B-AEE1-6240F0F1827F}" srcId="{A92A5A70-8682-4039-81C1-29DBF800983D}" destId="{0E3A4D86-5B69-40B9-8A2A-AA8EFF284660}" srcOrd="0" destOrd="0" parTransId="{1F72CC46-4CE4-4278-AFCE-2CE5BF1EAB06}" sibTransId="{265DDCE0-4E22-4F1E-AB99-E5993B59663C}"/>
    <dgm:cxn modelId="{A065BC72-45B2-4537-A9F6-7BBC54CFA34D}" srcId="{425EE662-F1E2-4DC4-B8F7-4B4B65DA0123}" destId="{EDCCE025-495E-45EF-97CD-FFF4BDF2D49D}" srcOrd="1" destOrd="0" parTransId="{CE9D9474-26A0-426A-8C17-BEFC0C1D8417}" sibTransId="{6CEAE6E5-6329-4B8D-9102-E78D5ABC3F32}"/>
    <dgm:cxn modelId="{230AA5FB-729B-4E8F-BE0A-47E1881B6348}" srcId="{C89EA1AB-88D5-43D8-9A5E-52C194EF2478}" destId="{A92A5A70-8682-4039-81C1-29DBF800983D}" srcOrd="3" destOrd="0" parTransId="{5041C84D-2B28-47C7-B452-D0DC8799E24B}" sibTransId="{9F10EE5B-AC03-44E5-92A6-DFEFA2340C7E}"/>
    <dgm:cxn modelId="{CA0E5B0A-2FB0-4CFD-A46E-3DA52E62D194}" type="presOf" srcId="{425EE662-F1E2-4DC4-B8F7-4B4B65DA0123}" destId="{54DCB180-4431-4BD7-8E1A-842E925D6AD7}" srcOrd="0" destOrd="0" presId="urn:microsoft.com/office/officeart/2005/8/layout/vList2"/>
    <dgm:cxn modelId="{DF632A1F-EB68-4B60-A2DE-5F34593754EC}" srcId="{C89EA1AB-88D5-43D8-9A5E-52C194EF2478}" destId="{CBBB583D-2F32-4558-83E8-A78254DCD6A7}" srcOrd="1" destOrd="0" parTransId="{A76C800E-B0D7-46DC-83B8-7B0589996C67}" sibTransId="{15855AF5-9176-41ED-B196-28A2998A3C9A}"/>
    <dgm:cxn modelId="{DE700328-9E22-4034-A021-72987114504D}" type="presOf" srcId="{292BCF27-B337-4E6E-B248-F4410D77C682}" destId="{FC5B61B3-58BF-4635-B13B-BFDA4283776C}" srcOrd="0" destOrd="3" presId="urn:microsoft.com/office/officeart/2005/8/layout/vList2"/>
    <dgm:cxn modelId="{8F09F128-ED65-48AC-920C-AC9C7EF5EABD}" type="presOf" srcId="{B0986D8D-4629-4123-A917-5794D2A3EC0F}" destId="{8CAE7EBB-1D8D-47F4-BB0C-6FD849DC5996}" srcOrd="0" destOrd="0" presId="urn:microsoft.com/office/officeart/2005/8/layout/vList2"/>
    <dgm:cxn modelId="{C40014AC-34DF-4C6D-8361-90630B07D121}" srcId="{1DF7E62D-40EB-480F-B377-DD969FF8DCE2}" destId="{B0986D8D-4629-4123-A917-5794D2A3EC0F}" srcOrd="0" destOrd="0" parTransId="{C37233CB-B0D3-47E1-9B0D-DD62A1677403}" sibTransId="{0915AF16-5807-414A-88B8-61568AC618FB}"/>
    <dgm:cxn modelId="{0A100846-4C21-415E-B47A-9F105ECA31BF}" srcId="{C89EA1AB-88D5-43D8-9A5E-52C194EF2478}" destId="{76CBF9E9-C50A-43E9-80CF-8234E3C7996D}" srcOrd="0" destOrd="0" parTransId="{87DCBAFE-3272-4A9F-A999-300A054556BD}" sibTransId="{7F99FD14-9D7C-4661-9E8C-942EF3A7DCF5}"/>
    <dgm:cxn modelId="{9412C576-F435-4B37-B4EB-36C7AD1D496E}" srcId="{A92A5A70-8682-4039-81C1-29DBF800983D}" destId="{292BCF27-B337-4E6E-B248-F4410D77C682}" srcOrd="3" destOrd="0" parTransId="{851D74FD-DA97-40A1-BA19-A425C54F4306}" sibTransId="{95158E79-D514-438F-943E-FB1B859031D5}"/>
    <dgm:cxn modelId="{F1BA68E2-6B3E-4A41-84FC-EB82F0CB3614}" srcId="{C89EA1AB-88D5-43D8-9A5E-52C194EF2478}" destId="{1DF7E62D-40EB-480F-B377-DD969FF8DCE2}" srcOrd="2" destOrd="0" parTransId="{E43E5043-AC27-45BD-B55B-B17745774798}" sibTransId="{213AAA3D-C288-41A5-8852-8BAD8021711E}"/>
    <dgm:cxn modelId="{4897E207-AB96-4C52-8F9F-FED8ECF4D995}" type="presOf" srcId="{C89EA1AB-88D5-43D8-9A5E-52C194EF2478}" destId="{53D159A6-46CB-4999-B765-ED004F59C990}" srcOrd="0" destOrd="0" presId="urn:microsoft.com/office/officeart/2005/8/layout/vList2"/>
    <dgm:cxn modelId="{1A7B09DD-3A6E-4319-AC18-B7B1009038CD}" srcId="{C89EA1AB-88D5-43D8-9A5E-52C194EF2478}" destId="{425EE662-F1E2-4DC4-B8F7-4B4B65DA0123}" srcOrd="4" destOrd="0" parTransId="{B7E7F400-20B9-4B45-B75B-694E50C6DEDE}" sibTransId="{1AB4E097-6F2A-45CF-84E2-7E8143C4F386}"/>
    <dgm:cxn modelId="{68AF31B3-CA91-4E41-A863-B18E7949B4C9}" type="presOf" srcId="{CBBB583D-2F32-4558-83E8-A78254DCD6A7}" destId="{67854731-2FBE-46EE-BAF6-63DB98B62E60}" srcOrd="0" destOrd="0" presId="urn:microsoft.com/office/officeart/2005/8/layout/vList2"/>
    <dgm:cxn modelId="{FB059912-C2B9-4153-B2C8-25DB44593264}" srcId="{A92A5A70-8682-4039-81C1-29DBF800983D}" destId="{82FF0DDE-551A-4C79-AD9E-28708FBD531C}" srcOrd="1" destOrd="0" parTransId="{21D4BFA7-DB01-4BBB-8C43-5528577694FF}" sibTransId="{057E436E-9312-4F88-8645-51A4DFD95C19}"/>
    <dgm:cxn modelId="{05EBA746-F5E3-4038-9759-44108D2B6605}" type="presParOf" srcId="{53D159A6-46CB-4999-B765-ED004F59C990}" destId="{218B1C68-DCCE-4101-AE1D-77BFEB7C6306}" srcOrd="0" destOrd="0" presId="urn:microsoft.com/office/officeart/2005/8/layout/vList2"/>
    <dgm:cxn modelId="{A6D84FFD-35F0-478C-B4BB-A9E238FE5275}" type="presParOf" srcId="{53D159A6-46CB-4999-B765-ED004F59C990}" destId="{9D6F40F2-F57D-4259-86D2-B2F3BC900739}" srcOrd="1" destOrd="0" presId="urn:microsoft.com/office/officeart/2005/8/layout/vList2"/>
    <dgm:cxn modelId="{A9AA9ADF-8D14-44D1-ABD3-8F9A7C221681}" type="presParOf" srcId="{53D159A6-46CB-4999-B765-ED004F59C990}" destId="{67854731-2FBE-46EE-BAF6-63DB98B62E60}" srcOrd="2" destOrd="0" presId="urn:microsoft.com/office/officeart/2005/8/layout/vList2"/>
    <dgm:cxn modelId="{33344834-BD61-404A-A881-98D77F3E2C9A}" type="presParOf" srcId="{53D159A6-46CB-4999-B765-ED004F59C990}" destId="{06EBCB67-1749-45EF-A913-5336C005AFD2}" srcOrd="3" destOrd="0" presId="urn:microsoft.com/office/officeart/2005/8/layout/vList2"/>
    <dgm:cxn modelId="{DC9D8777-4C14-483A-ABC0-200641350BE8}" type="presParOf" srcId="{53D159A6-46CB-4999-B765-ED004F59C990}" destId="{EE02E07B-2AA3-4F71-9CD5-468C7D23A77E}" srcOrd="4" destOrd="0" presId="urn:microsoft.com/office/officeart/2005/8/layout/vList2"/>
    <dgm:cxn modelId="{01BD2470-C14E-4906-B1C6-5845C691454C}" type="presParOf" srcId="{53D159A6-46CB-4999-B765-ED004F59C990}" destId="{8CAE7EBB-1D8D-47F4-BB0C-6FD849DC5996}" srcOrd="5" destOrd="0" presId="urn:microsoft.com/office/officeart/2005/8/layout/vList2"/>
    <dgm:cxn modelId="{6B07E83A-998B-4B6F-B36D-1E11DA438CF0}" type="presParOf" srcId="{53D159A6-46CB-4999-B765-ED004F59C990}" destId="{3EDB83E6-66CD-4F4A-A985-9CEDC4512127}" srcOrd="6" destOrd="0" presId="urn:microsoft.com/office/officeart/2005/8/layout/vList2"/>
    <dgm:cxn modelId="{A6D05664-7F7D-4E75-8AB5-7EEAA87AD8C9}" type="presParOf" srcId="{53D159A6-46CB-4999-B765-ED004F59C990}" destId="{FC5B61B3-58BF-4635-B13B-BFDA4283776C}" srcOrd="7" destOrd="0" presId="urn:microsoft.com/office/officeart/2005/8/layout/vList2"/>
    <dgm:cxn modelId="{26D6B75B-D20F-49A4-8131-324D6D9D46FF}" type="presParOf" srcId="{53D159A6-46CB-4999-B765-ED004F59C990}" destId="{54DCB180-4431-4BD7-8E1A-842E925D6AD7}" srcOrd="8" destOrd="0" presId="urn:microsoft.com/office/officeart/2005/8/layout/vList2"/>
    <dgm:cxn modelId="{A6140AA7-3DF5-48E9-93A2-3FA4FCDC53EF}" type="presParOf" srcId="{53D159A6-46CB-4999-B765-ED004F59C990}" destId="{624205B1-73DB-4228-8C30-627830ABD0BF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45FD4A0-A597-4ACD-B784-4CB59465B617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717AC575-9888-4582-ACAE-86A8235AFED9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Three adjournments during hearing the appeal (Four hearings)</a:t>
          </a:r>
        </a:p>
      </dgm:t>
    </dgm:pt>
    <dgm:pt modelId="{EE669204-2446-47FB-9584-3C96B56FF672}" type="parTrans" cxnId="{2236ED80-1BA1-469F-BE68-802109D47EBD}">
      <dgm:prSet/>
      <dgm:spPr/>
      <dgm:t>
        <a:bodyPr/>
        <a:lstStyle/>
        <a:p>
          <a:endParaRPr lang="en-US"/>
        </a:p>
      </dgm:t>
    </dgm:pt>
    <dgm:pt modelId="{2202097C-7B5C-497C-820A-D49A35A88C17}" type="sibTrans" cxnId="{2236ED80-1BA1-469F-BE68-802109D47EBD}">
      <dgm:prSet/>
      <dgm:spPr/>
      <dgm:t>
        <a:bodyPr/>
        <a:lstStyle/>
        <a:p>
          <a:endParaRPr lang="en-US"/>
        </a:p>
      </dgm:t>
    </dgm:pt>
    <dgm:pt modelId="{50568A08-B20C-46D1-B033-BED1571B1BD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Further enquiry (Adjudicating Authority) </a:t>
          </a:r>
        </a:p>
      </dgm:t>
    </dgm:pt>
    <dgm:pt modelId="{D21505EF-0FE5-4768-8D5F-0CD8874A4520}" type="parTrans" cxnId="{B31949FF-DBD4-4B68-B60C-8B5434A459C3}">
      <dgm:prSet/>
      <dgm:spPr/>
      <dgm:t>
        <a:bodyPr/>
        <a:lstStyle/>
        <a:p>
          <a:endParaRPr lang="en-US"/>
        </a:p>
      </dgm:t>
    </dgm:pt>
    <dgm:pt modelId="{927543B2-6084-4812-9DE0-10BDC0B14A93}" type="sibTrans" cxnId="{B31949FF-DBD4-4B68-B60C-8B5434A459C3}">
      <dgm:prSet/>
      <dgm:spPr/>
      <dgm:t>
        <a:bodyPr/>
        <a:lstStyle/>
        <a:p>
          <a:endParaRPr lang="en-US"/>
        </a:p>
      </dgm:t>
    </dgm:pt>
    <dgm:pt modelId="{B3F4A065-3CCE-440B-A6BA-EA5CE9F46A9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Enhance Tax Liability / reduce refund / reduce ITC eligibility </a:t>
          </a:r>
        </a:p>
      </dgm:t>
    </dgm:pt>
    <dgm:pt modelId="{77A022BE-5BD9-4356-B534-984C02C3F6C3}" type="parTrans" cxnId="{70FA090E-44F4-463F-BD91-5E643F50C44E}">
      <dgm:prSet/>
      <dgm:spPr/>
      <dgm:t>
        <a:bodyPr/>
        <a:lstStyle/>
        <a:p>
          <a:endParaRPr lang="en-US"/>
        </a:p>
      </dgm:t>
    </dgm:pt>
    <dgm:pt modelId="{83CEA6DE-F6A4-4833-AE4E-9301120F716E}" type="sibTrans" cxnId="{70FA090E-44F4-463F-BD91-5E643F50C44E}">
      <dgm:prSet/>
      <dgm:spPr/>
      <dgm:t>
        <a:bodyPr/>
        <a:lstStyle/>
        <a:p>
          <a:endParaRPr lang="en-US"/>
        </a:p>
      </dgm:t>
    </dgm:pt>
    <dgm:pt modelId="{66A5C5D3-9062-4EF1-A818-B7BFD8E306E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Issue show cause notice for seeking objections</a:t>
          </a:r>
        </a:p>
      </dgm:t>
    </dgm:pt>
    <dgm:pt modelId="{14AADCFD-16BE-4CD9-A7AE-AB2BB89DDE6B}" type="parTrans" cxnId="{C4603549-EE34-4869-88FE-D23D0A5BA6A4}">
      <dgm:prSet/>
      <dgm:spPr/>
      <dgm:t>
        <a:bodyPr/>
        <a:lstStyle/>
        <a:p>
          <a:endParaRPr lang="en-US"/>
        </a:p>
      </dgm:t>
    </dgm:pt>
    <dgm:pt modelId="{553CC537-A5CF-4D6F-B489-D101DC17F6B0}" type="sibTrans" cxnId="{C4603549-EE34-4869-88FE-D23D0A5BA6A4}">
      <dgm:prSet/>
      <dgm:spPr/>
      <dgm:t>
        <a:bodyPr/>
        <a:lstStyle/>
        <a:p>
          <a:endParaRPr lang="en-US"/>
        </a:p>
      </dgm:t>
    </dgm:pt>
    <dgm:pt modelId="{2C876391-677F-4592-A40F-6A06BADAEA4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Limitation U/s. 73 or 74 or 74A is not expired</a:t>
          </a:r>
        </a:p>
      </dgm:t>
    </dgm:pt>
    <dgm:pt modelId="{831EBD3E-1B85-4716-8B3F-3711A5B8EBA1}" type="parTrans" cxnId="{1FB34B88-270C-42C6-A43E-B72A0C051CE9}">
      <dgm:prSet/>
      <dgm:spPr/>
      <dgm:t>
        <a:bodyPr/>
        <a:lstStyle/>
        <a:p>
          <a:endParaRPr lang="en-US"/>
        </a:p>
      </dgm:t>
    </dgm:pt>
    <dgm:pt modelId="{DCE38D67-9754-4B91-ACE9-443CA11E0FAB}" type="sibTrans" cxnId="{1FB34B88-270C-42C6-A43E-B72A0C051CE9}">
      <dgm:prSet/>
      <dgm:spPr/>
      <dgm:t>
        <a:bodyPr/>
        <a:lstStyle/>
        <a:p>
          <a:endParaRPr lang="en-US"/>
        </a:p>
      </dgm:t>
    </dgm:pt>
    <dgm:pt modelId="{2694DB07-4770-4E7D-8513-FB722433751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Confirm / modify / annul – OIO</a:t>
          </a:r>
        </a:p>
      </dgm:t>
    </dgm:pt>
    <dgm:pt modelId="{68D686A2-B1CA-460F-B257-4F21B9E53FCB}" type="parTrans" cxnId="{CCC380AA-6FA6-4E57-8653-3801733EE45A}">
      <dgm:prSet/>
      <dgm:spPr/>
      <dgm:t>
        <a:bodyPr/>
        <a:lstStyle/>
        <a:p>
          <a:endParaRPr lang="en-US"/>
        </a:p>
      </dgm:t>
    </dgm:pt>
    <dgm:pt modelId="{14076D51-7651-4856-9769-47D6994A19E3}" type="sibTrans" cxnId="{CCC380AA-6FA6-4E57-8653-3801733EE45A}">
      <dgm:prSet/>
      <dgm:spPr/>
      <dgm:t>
        <a:bodyPr/>
        <a:lstStyle/>
        <a:p>
          <a:endParaRPr lang="en-US"/>
        </a:p>
      </dgm:t>
    </dgm:pt>
    <dgm:pt modelId="{43645E92-A710-4FA7-8763-A949516AB22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Shall not refer back to adjudicating authority </a:t>
          </a:r>
        </a:p>
      </dgm:t>
    </dgm:pt>
    <dgm:pt modelId="{AF94BE62-0BDF-40C9-9EA6-E27618BD7557}" type="parTrans" cxnId="{5B6CB1F3-5AA0-4E4B-88F4-E39ECB5ABF29}">
      <dgm:prSet/>
      <dgm:spPr/>
      <dgm:t>
        <a:bodyPr/>
        <a:lstStyle/>
        <a:p>
          <a:endParaRPr lang="en-US"/>
        </a:p>
      </dgm:t>
    </dgm:pt>
    <dgm:pt modelId="{3A00C663-059A-4C8B-9A78-C26B75F0F448}" type="sibTrans" cxnId="{5B6CB1F3-5AA0-4E4B-88F4-E39ECB5ABF29}">
      <dgm:prSet/>
      <dgm:spPr/>
      <dgm:t>
        <a:bodyPr/>
        <a:lstStyle/>
        <a:p>
          <a:endParaRPr lang="en-US"/>
        </a:p>
      </dgm:t>
    </dgm:pt>
    <dgm:pt modelId="{43AA0E80-B1CB-47CB-B6C9-82519192DC5C}" type="pres">
      <dgm:prSet presAssocID="{B45FD4A0-A597-4ACD-B784-4CB59465B6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EFA650-DE1B-42FD-8352-F613E3FD810A}" type="pres">
      <dgm:prSet presAssocID="{717AC575-9888-4582-ACAE-86A8235AFED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E13CA-3408-4556-A4C8-809D1BD7A9E3}" type="pres">
      <dgm:prSet presAssocID="{2202097C-7B5C-497C-820A-D49A35A88C17}" presName="spacer" presStyleCnt="0"/>
      <dgm:spPr/>
    </dgm:pt>
    <dgm:pt modelId="{19A6EBA8-E1CA-4A93-84B5-2CC53D36A9B4}" type="pres">
      <dgm:prSet presAssocID="{50568A08-B20C-46D1-B033-BED1571B1BD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151BF-0855-4A81-A8EE-9FE2D7032A25}" type="pres">
      <dgm:prSet presAssocID="{50568A08-B20C-46D1-B033-BED1571B1BD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0C93C9-5A98-452A-8160-A2B76EE48EB2}" type="pres">
      <dgm:prSet presAssocID="{2694DB07-4770-4E7D-8513-FB72243375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E6D31-FF82-4F81-8059-22E886F7E8F4}" type="pres">
      <dgm:prSet presAssocID="{2694DB07-4770-4E7D-8513-FB722433751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FA090E-44F4-463F-BD91-5E643F50C44E}" srcId="{50568A08-B20C-46D1-B033-BED1571B1BD2}" destId="{B3F4A065-3CCE-440B-A6BA-EA5CE9F46A9D}" srcOrd="0" destOrd="0" parTransId="{77A022BE-5BD9-4356-B534-984C02C3F6C3}" sibTransId="{83CEA6DE-F6A4-4833-AE4E-9301120F716E}"/>
    <dgm:cxn modelId="{1FB34B88-270C-42C6-A43E-B72A0C051CE9}" srcId="{50568A08-B20C-46D1-B033-BED1571B1BD2}" destId="{2C876391-677F-4592-A40F-6A06BADAEA48}" srcOrd="2" destOrd="0" parTransId="{831EBD3E-1B85-4716-8B3F-3711A5B8EBA1}" sibTransId="{DCE38D67-9754-4B91-ACE9-443CA11E0FAB}"/>
    <dgm:cxn modelId="{374AB6CD-E07A-4149-BF7B-F29844FE0BB1}" type="presOf" srcId="{B3F4A065-3CCE-440B-A6BA-EA5CE9F46A9D}" destId="{DA5151BF-0855-4A81-A8EE-9FE2D7032A25}" srcOrd="0" destOrd="0" presId="urn:microsoft.com/office/officeart/2005/8/layout/vList2"/>
    <dgm:cxn modelId="{4C32E2A0-A3C2-47FF-890F-435EA650CB02}" type="presOf" srcId="{B45FD4A0-A597-4ACD-B784-4CB59465B617}" destId="{43AA0E80-B1CB-47CB-B6C9-82519192DC5C}" srcOrd="0" destOrd="0" presId="urn:microsoft.com/office/officeart/2005/8/layout/vList2"/>
    <dgm:cxn modelId="{3DD3D4D8-CD1E-4ABE-82A9-E139EA915E27}" type="presOf" srcId="{66A5C5D3-9062-4EF1-A818-B7BFD8E306EF}" destId="{DA5151BF-0855-4A81-A8EE-9FE2D7032A25}" srcOrd="0" destOrd="1" presId="urn:microsoft.com/office/officeart/2005/8/layout/vList2"/>
    <dgm:cxn modelId="{D4A6B66C-87E3-4C62-BEA0-ABE0E94673D1}" type="presOf" srcId="{50568A08-B20C-46D1-B033-BED1571B1BD2}" destId="{19A6EBA8-E1CA-4A93-84B5-2CC53D36A9B4}" srcOrd="0" destOrd="0" presId="urn:microsoft.com/office/officeart/2005/8/layout/vList2"/>
    <dgm:cxn modelId="{E6641FA4-3C57-4C8A-B02E-F72ADAA28725}" type="presOf" srcId="{2C876391-677F-4592-A40F-6A06BADAEA48}" destId="{DA5151BF-0855-4A81-A8EE-9FE2D7032A25}" srcOrd="0" destOrd="2" presId="urn:microsoft.com/office/officeart/2005/8/layout/vList2"/>
    <dgm:cxn modelId="{886A47E6-83FB-45F3-839C-769A4D0E5D5F}" type="presOf" srcId="{43645E92-A710-4FA7-8763-A949516AB22E}" destId="{B8CE6D31-FF82-4F81-8059-22E886F7E8F4}" srcOrd="0" destOrd="0" presId="urn:microsoft.com/office/officeart/2005/8/layout/vList2"/>
    <dgm:cxn modelId="{2236ED80-1BA1-469F-BE68-802109D47EBD}" srcId="{B45FD4A0-A597-4ACD-B784-4CB59465B617}" destId="{717AC575-9888-4582-ACAE-86A8235AFED9}" srcOrd="0" destOrd="0" parTransId="{EE669204-2446-47FB-9584-3C96B56FF672}" sibTransId="{2202097C-7B5C-497C-820A-D49A35A88C17}"/>
    <dgm:cxn modelId="{B31949FF-DBD4-4B68-B60C-8B5434A459C3}" srcId="{B45FD4A0-A597-4ACD-B784-4CB59465B617}" destId="{50568A08-B20C-46D1-B033-BED1571B1BD2}" srcOrd="1" destOrd="0" parTransId="{D21505EF-0FE5-4768-8D5F-0CD8874A4520}" sibTransId="{927543B2-6084-4812-9DE0-10BDC0B14A93}"/>
    <dgm:cxn modelId="{C4603549-EE34-4869-88FE-D23D0A5BA6A4}" srcId="{50568A08-B20C-46D1-B033-BED1571B1BD2}" destId="{66A5C5D3-9062-4EF1-A818-B7BFD8E306EF}" srcOrd="1" destOrd="0" parTransId="{14AADCFD-16BE-4CD9-A7AE-AB2BB89DDE6B}" sibTransId="{553CC537-A5CF-4D6F-B489-D101DC17F6B0}"/>
    <dgm:cxn modelId="{5B6CB1F3-5AA0-4E4B-88F4-E39ECB5ABF29}" srcId="{2694DB07-4770-4E7D-8513-FB722433751F}" destId="{43645E92-A710-4FA7-8763-A949516AB22E}" srcOrd="0" destOrd="0" parTransId="{AF94BE62-0BDF-40C9-9EA6-E27618BD7557}" sibTransId="{3A00C663-059A-4C8B-9A78-C26B75F0F448}"/>
    <dgm:cxn modelId="{CCC380AA-6FA6-4E57-8653-3801733EE45A}" srcId="{B45FD4A0-A597-4ACD-B784-4CB59465B617}" destId="{2694DB07-4770-4E7D-8513-FB722433751F}" srcOrd="2" destOrd="0" parTransId="{68D686A2-B1CA-460F-B257-4F21B9E53FCB}" sibTransId="{14076D51-7651-4856-9769-47D6994A19E3}"/>
    <dgm:cxn modelId="{7064F7BA-5FC8-46C0-945E-173C1D7781C5}" type="presOf" srcId="{2694DB07-4770-4E7D-8513-FB722433751F}" destId="{540C93C9-5A98-452A-8160-A2B76EE48EB2}" srcOrd="0" destOrd="0" presId="urn:microsoft.com/office/officeart/2005/8/layout/vList2"/>
    <dgm:cxn modelId="{FBC51453-3B93-4406-B031-16F27A701D01}" type="presOf" srcId="{717AC575-9888-4582-ACAE-86A8235AFED9}" destId="{69EFA650-DE1B-42FD-8352-F613E3FD810A}" srcOrd="0" destOrd="0" presId="urn:microsoft.com/office/officeart/2005/8/layout/vList2"/>
    <dgm:cxn modelId="{A9BB1E77-BBD2-413D-98EE-9B01CA43D4FD}" type="presParOf" srcId="{43AA0E80-B1CB-47CB-B6C9-82519192DC5C}" destId="{69EFA650-DE1B-42FD-8352-F613E3FD810A}" srcOrd="0" destOrd="0" presId="urn:microsoft.com/office/officeart/2005/8/layout/vList2"/>
    <dgm:cxn modelId="{269FE3A2-D171-4F2F-92F2-D32DCA3B7590}" type="presParOf" srcId="{43AA0E80-B1CB-47CB-B6C9-82519192DC5C}" destId="{829E13CA-3408-4556-A4C8-809D1BD7A9E3}" srcOrd="1" destOrd="0" presId="urn:microsoft.com/office/officeart/2005/8/layout/vList2"/>
    <dgm:cxn modelId="{84CF346F-6ED7-450E-9F36-415629EF330E}" type="presParOf" srcId="{43AA0E80-B1CB-47CB-B6C9-82519192DC5C}" destId="{19A6EBA8-E1CA-4A93-84B5-2CC53D36A9B4}" srcOrd="2" destOrd="0" presId="urn:microsoft.com/office/officeart/2005/8/layout/vList2"/>
    <dgm:cxn modelId="{16D7DA3C-B32D-4886-8F0C-B085546E4E4D}" type="presParOf" srcId="{43AA0E80-B1CB-47CB-B6C9-82519192DC5C}" destId="{DA5151BF-0855-4A81-A8EE-9FE2D7032A25}" srcOrd="3" destOrd="0" presId="urn:microsoft.com/office/officeart/2005/8/layout/vList2"/>
    <dgm:cxn modelId="{48C42DB7-7DFA-4B16-944C-466DEDA5006B}" type="presParOf" srcId="{43AA0E80-B1CB-47CB-B6C9-82519192DC5C}" destId="{540C93C9-5A98-452A-8160-A2B76EE48EB2}" srcOrd="4" destOrd="0" presId="urn:microsoft.com/office/officeart/2005/8/layout/vList2"/>
    <dgm:cxn modelId="{9C12B58B-B1AB-471C-9B27-7B24CC184D40}" type="presParOf" srcId="{43AA0E80-B1CB-47CB-B6C9-82519192DC5C}" destId="{B8CE6D31-FF82-4F81-8059-22E886F7E8F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D1AEAD9-E428-42A7-8E59-9022253EB9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11DC418-4859-421B-ADBE-B5124F7515D5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Summary of Order of Appeal to be issued in Form GST APL-04 along with detailed order</a:t>
          </a:r>
          <a:endParaRPr lang="en-US" dirty="0">
            <a:solidFill>
              <a:schemeClr val="tx1"/>
            </a:solidFill>
          </a:endParaRPr>
        </a:p>
      </dgm:t>
    </dgm:pt>
    <dgm:pt modelId="{F46C92CD-F5A9-4C2C-9C88-E33DEE9E226C}" type="parTrans" cxnId="{8203408D-CA5A-4089-B854-EB90C28A2812}">
      <dgm:prSet/>
      <dgm:spPr/>
      <dgm:t>
        <a:bodyPr/>
        <a:lstStyle/>
        <a:p>
          <a:endParaRPr lang="en-US"/>
        </a:p>
      </dgm:t>
    </dgm:pt>
    <dgm:pt modelId="{30453A56-5DAA-43CE-91F1-F9ABACA43C4C}" type="sibTrans" cxnId="{8203408D-CA5A-4089-B854-EB90C28A2812}">
      <dgm:prSet/>
      <dgm:spPr/>
      <dgm:t>
        <a:bodyPr/>
        <a:lstStyle/>
        <a:p>
          <a:endParaRPr lang="en-US"/>
        </a:p>
      </dgm:t>
    </dgm:pt>
    <dgm:pt modelId="{1557DB86-7824-4742-B16D-7C5B1F094BAE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Order to be communicated to</a:t>
          </a:r>
        </a:p>
      </dgm:t>
    </dgm:pt>
    <dgm:pt modelId="{0CD1AF41-278B-45E0-B363-887AF3C914B7}" type="parTrans" cxnId="{BE62CBF2-A012-474F-B22C-05AEF7E59A3D}">
      <dgm:prSet/>
      <dgm:spPr/>
      <dgm:t>
        <a:bodyPr/>
        <a:lstStyle/>
        <a:p>
          <a:endParaRPr lang="en-US"/>
        </a:p>
      </dgm:t>
    </dgm:pt>
    <dgm:pt modelId="{2CE32788-6906-4ED8-924E-E4C4B9880F2C}" type="sibTrans" cxnId="{BE62CBF2-A012-474F-B22C-05AEF7E59A3D}">
      <dgm:prSet/>
      <dgm:spPr/>
      <dgm:t>
        <a:bodyPr/>
        <a:lstStyle/>
        <a:p>
          <a:endParaRPr lang="en-US"/>
        </a:p>
      </dgm:t>
    </dgm:pt>
    <dgm:pt modelId="{21A7464C-2D9D-470B-B005-894A72711DF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Appellant</a:t>
          </a:r>
        </a:p>
      </dgm:t>
    </dgm:pt>
    <dgm:pt modelId="{8ECAA68E-E692-4DDD-9E90-D5026D4E1FBF}" type="parTrans" cxnId="{A4233E7F-6F19-4F78-AA93-4B16434C7E6F}">
      <dgm:prSet/>
      <dgm:spPr/>
      <dgm:t>
        <a:bodyPr/>
        <a:lstStyle/>
        <a:p>
          <a:endParaRPr lang="en-US"/>
        </a:p>
      </dgm:t>
    </dgm:pt>
    <dgm:pt modelId="{7794B60B-6DE8-40E6-A913-E0C4CD5136C2}" type="sibTrans" cxnId="{A4233E7F-6F19-4F78-AA93-4B16434C7E6F}">
      <dgm:prSet/>
      <dgm:spPr/>
      <dgm:t>
        <a:bodyPr/>
        <a:lstStyle/>
        <a:p>
          <a:endParaRPr lang="en-US"/>
        </a:p>
      </dgm:t>
    </dgm:pt>
    <dgm:pt modelId="{53BB7DB3-9C66-4A72-A1C0-A98EC43FD0C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Respondent</a:t>
          </a:r>
        </a:p>
      </dgm:t>
    </dgm:pt>
    <dgm:pt modelId="{71F7EDA6-D0BF-444E-9A95-36EDDE42F9B1}" type="parTrans" cxnId="{67CD3A05-3DEA-499B-AE43-8C382588E53B}">
      <dgm:prSet/>
      <dgm:spPr/>
      <dgm:t>
        <a:bodyPr/>
        <a:lstStyle/>
        <a:p>
          <a:endParaRPr lang="en-US"/>
        </a:p>
      </dgm:t>
    </dgm:pt>
    <dgm:pt modelId="{67E73754-8967-4329-BFBC-DC82A0AE4F4B}" type="sibTrans" cxnId="{67CD3A05-3DEA-499B-AE43-8C382588E53B}">
      <dgm:prSet/>
      <dgm:spPr/>
      <dgm:t>
        <a:bodyPr/>
        <a:lstStyle/>
        <a:p>
          <a:endParaRPr lang="en-US"/>
        </a:p>
      </dgm:t>
    </dgm:pt>
    <dgm:pt modelId="{1497FA3D-74A3-44DA-B825-EA0C2EC2ADF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Adjudicating Authority </a:t>
          </a:r>
        </a:p>
      </dgm:t>
    </dgm:pt>
    <dgm:pt modelId="{B3DD9365-31D0-4B03-A582-2ED2769BBF90}" type="parTrans" cxnId="{3CD7E540-2844-4A43-ACC5-F91D7B1E8A6B}">
      <dgm:prSet/>
      <dgm:spPr/>
      <dgm:t>
        <a:bodyPr/>
        <a:lstStyle/>
        <a:p>
          <a:endParaRPr lang="en-US"/>
        </a:p>
      </dgm:t>
    </dgm:pt>
    <dgm:pt modelId="{8151CD4C-ECAE-48D6-B211-E8385E938CEB}" type="sibTrans" cxnId="{3CD7E540-2844-4A43-ACC5-F91D7B1E8A6B}">
      <dgm:prSet/>
      <dgm:spPr/>
      <dgm:t>
        <a:bodyPr/>
        <a:lstStyle/>
        <a:p>
          <a:endParaRPr lang="en-US"/>
        </a:p>
      </dgm:t>
    </dgm:pt>
    <dgm:pt modelId="{5297F1C4-48CA-48FB-8E0E-C80F6BAEED8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Copy of Order</a:t>
          </a:r>
        </a:p>
      </dgm:t>
    </dgm:pt>
    <dgm:pt modelId="{CA78094A-8292-4365-9554-3C871B9836FE}" type="parTrans" cxnId="{4B682B5C-37B6-4A05-8084-F4579631084C}">
      <dgm:prSet/>
      <dgm:spPr/>
      <dgm:t>
        <a:bodyPr/>
        <a:lstStyle/>
        <a:p>
          <a:endParaRPr lang="en-US"/>
        </a:p>
      </dgm:t>
    </dgm:pt>
    <dgm:pt modelId="{3B25435B-FAB8-42BB-A8A3-1135593EFFFC}" type="sibTrans" cxnId="{4B682B5C-37B6-4A05-8084-F4579631084C}">
      <dgm:prSet/>
      <dgm:spPr/>
      <dgm:t>
        <a:bodyPr/>
        <a:lstStyle/>
        <a:p>
          <a:endParaRPr lang="en-US"/>
        </a:p>
      </dgm:t>
    </dgm:pt>
    <dgm:pt modelId="{7259AF25-3A46-4A2F-98A5-286D5561853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Jurisdictional Commissioner - Central</a:t>
          </a:r>
        </a:p>
      </dgm:t>
    </dgm:pt>
    <dgm:pt modelId="{B5E2D957-70B2-475D-B62F-FEBBCD31C37C}" type="parTrans" cxnId="{4AEC62C8-1B0E-46D6-8AA2-A668E39B0502}">
      <dgm:prSet/>
      <dgm:spPr/>
      <dgm:t>
        <a:bodyPr/>
        <a:lstStyle/>
        <a:p>
          <a:endParaRPr lang="en-US"/>
        </a:p>
      </dgm:t>
    </dgm:pt>
    <dgm:pt modelId="{94675C0B-60AC-44E2-BFCA-A5C3166A6C06}" type="sibTrans" cxnId="{4AEC62C8-1B0E-46D6-8AA2-A668E39B0502}">
      <dgm:prSet/>
      <dgm:spPr/>
      <dgm:t>
        <a:bodyPr/>
        <a:lstStyle/>
        <a:p>
          <a:endParaRPr lang="en-US"/>
        </a:p>
      </dgm:t>
    </dgm:pt>
    <dgm:pt modelId="{0EEB12DA-A6F6-4055-8B01-F4EF078BF4E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Jurisdictional Commissioner – State / UT</a:t>
          </a:r>
        </a:p>
      </dgm:t>
    </dgm:pt>
    <dgm:pt modelId="{39F9214D-0F5E-48A5-9E0D-51428BCDFD70}" type="parTrans" cxnId="{9749FF23-350E-4900-94D4-CAD361921DBD}">
      <dgm:prSet/>
      <dgm:spPr/>
      <dgm:t>
        <a:bodyPr/>
        <a:lstStyle/>
        <a:p>
          <a:endParaRPr lang="en-US"/>
        </a:p>
      </dgm:t>
    </dgm:pt>
    <dgm:pt modelId="{9968E48D-A3B2-4DB9-B2BA-B40106E9CD9C}" type="sibTrans" cxnId="{9749FF23-350E-4900-94D4-CAD361921DBD}">
      <dgm:prSet/>
      <dgm:spPr/>
      <dgm:t>
        <a:bodyPr/>
        <a:lstStyle/>
        <a:p>
          <a:endParaRPr lang="en-US"/>
        </a:p>
      </dgm:t>
    </dgm:pt>
    <dgm:pt modelId="{C5871AB4-51AE-4CE3-93DA-BCE457AE435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Binding nature of order of appellate authority</a:t>
          </a:r>
        </a:p>
      </dgm:t>
    </dgm:pt>
    <dgm:pt modelId="{C1F77E10-E1FE-4DA5-9453-513F25FE41A2}" type="parTrans" cxnId="{60EA81F9-6108-4338-BDDE-9C9E5BAD697F}">
      <dgm:prSet/>
      <dgm:spPr/>
      <dgm:t>
        <a:bodyPr/>
        <a:lstStyle/>
        <a:p>
          <a:endParaRPr lang="en-US"/>
        </a:p>
      </dgm:t>
    </dgm:pt>
    <dgm:pt modelId="{9C9A2BEA-8714-4DBE-B0E7-430164B76F7F}" type="sibTrans" cxnId="{60EA81F9-6108-4338-BDDE-9C9E5BAD697F}">
      <dgm:prSet/>
      <dgm:spPr/>
      <dgm:t>
        <a:bodyPr/>
        <a:lstStyle/>
        <a:p>
          <a:endParaRPr lang="en-US"/>
        </a:p>
      </dgm:t>
    </dgm:pt>
    <dgm:pt modelId="{71F63669-8157-4918-B8A2-95880179A596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Subject to Sec. 108, Sec. 113, Sec. 117 or Sec. 118</a:t>
          </a:r>
        </a:p>
      </dgm:t>
    </dgm:pt>
    <dgm:pt modelId="{ABD7EC1C-862E-48D1-B117-E9E4AA80B5A3}" type="parTrans" cxnId="{DE3FDAF1-5AD3-4043-84B6-BAB78EE5FFC2}">
      <dgm:prSet/>
      <dgm:spPr/>
      <dgm:t>
        <a:bodyPr/>
        <a:lstStyle/>
        <a:p>
          <a:endParaRPr lang="en-US"/>
        </a:p>
      </dgm:t>
    </dgm:pt>
    <dgm:pt modelId="{241667BE-5818-487F-A6CF-8C252CC35D0C}" type="sibTrans" cxnId="{DE3FDAF1-5AD3-4043-84B6-BAB78EE5FFC2}">
      <dgm:prSet/>
      <dgm:spPr/>
      <dgm:t>
        <a:bodyPr/>
        <a:lstStyle/>
        <a:p>
          <a:endParaRPr lang="en-US"/>
        </a:p>
      </dgm:t>
    </dgm:pt>
    <dgm:pt modelId="{118890A6-3829-455F-8A33-904F192757BB}" type="pres">
      <dgm:prSet presAssocID="{CD1AEAD9-E428-42A7-8E59-9022253EB9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85E05E-4768-4CBF-BBD3-E6D30B0C1C86}" type="pres">
      <dgm:prSet presAssocID="{611DC418-4859-421B-ADBE-B5124F7515D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27ABA-1A15-4C7B-AB4D-904E62BE9322}" type="pres">
      <dgm:prSet presAssocID="{30453A56-5DAA-43CE-91F1-F9ABACA43C4C}" presName="spacer" presStyleCnt="0"/>
      <dgm:spPr/>
    </dgm:pt>
    <dgm:pt modelId="{1D38924A-1169-4EF4-8B15-97251575730C}" type="pres">
      <dgm:prSet presAssocID="{1557DB86-7824-4742-B16D-7C5B1F094BA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00D8C-DA40-4FBB-86CA-5EAE837042BD}" type="pres">
      <dgm:prSet presAssocID="{1557DB86-7824-4742-B16D-7C5B1F094BA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0827D-2C08-45D6-B1EB-3863A8067F2F}" type="pres">
      <dgm:prSet presAssocID="{5297F1C4-48CA-48FB-8E0E-C80F6BAEED8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B266A-E7B1-4334-A711-A66E6D52E35C}" type="pres">
      <dgm:prSet presAssocID="{5297F1C4-48CA-48FB-8E0E-C80F6BAEED8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437BB-B5F4-4ECE-A779-697A6B4CC6A4}" type="pres">
      <dgm:prSet presAssocID="{C5871AB4-51AE-4CE3-93DA-BCE457AE435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63846-03D4-47B9-A1E9-0C30D9EBEF5C}" type="pres">
      <dgm:prSet presAssocID="{C5871AB4-51AE-4CE3-93DA-BCE457AE435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A39C9D-D2C0-4B7E-A5D5-5087481BDFE2}" type="presOf" srcId="{5297F1C4-48CA-48FB-8E0E-C80F6BAEED87}" destId="{6760827D-2C08-45D6-B1EB-3863A8067F2F}" srcOrd="0" destOrd="0" presId="urn:microsoft.com/office/officeart/2005/8/layout/vList2"/>
    <dgm:cxn modelId="{DE3FDAF1-5AD3-4043-84B6-BAB78EE5FFC2}" srcId="{C5871AB4-51AE-4CE3-93DA-BCE457AE435A}" destId="{71F63669-8157-4918-B8A2-95880179A596}" srcOrd="0" destOrd="0" parTransId="{ABD7EC1C-862E-48D1-B117-E9E4AA80B5A3}" sibTransId="{241667BE-5818-487F-A6CF-8C252CC35D0C}"/>
    <dgm:cxn modelId="{3CD7E540-2844-4A43-ACC5-F91D7B1E8A6B}" srcId="{1557DB86-7824-4742-B16D-7C5B1F094BAE}" destId="{1497FA3D-74A3-44DA-B825-EA0C2EC2ADFA}" srcOrd="2" destOrd="0" parTransId="{B3DD9365-31D0-4B03-A582-2ED2769BBF90}" sibTransId="{8151CD4C-ECAE-48D6-B211-E8385E938CEB}"/>
    <dgm:cxn modelId="{F0043BA6-6311-43D2-B961-783B1C52F37A}" type="presOf" srcId="{C5871AB4-51AE-4CE3-93DA-BCE457AE435A}" destId="{61B437BB-B5F4-4ECE-A779-697A6B4CC6A4}" srcOrd="0" destOrd="0" presId="urn:microsoft.com/office/officeart/2005/8/layout/vList2"/>
    <dgm:cxn modelId="{8203408D-CA5A-4089-B854-EB90C28A2812}" srcId="{CD1AEAD9-E428-42A7-8E59-9022253EB92E}" destId="{611DC418-4859-421B-ADBE-B5124F7515D5}" srcOrd="0" destOrd="0" parTransId="{F46C92CD-F5A9-4C2C-9C88-E33DEE9E226C}" sibTransId="{30453A56-5DAA-43CE-91F1-F9ABACA43C4C}"/>
    <dgm:cxn modelId="{DEE31925-1119-473A-BA5E-B74781A11868}" type="presOf" srcId="{71F63669-8157-4918-B8A2-95880179A596}" destId="{66163846-03D4-47B9-A1E9-0C30D9EBEF5C}" srcOrd="0" destOrd="0" presId="urn:microsoft.com/office/officeart/2005/8/layout/vList2"/>
    <dgm:cxn modelId="{4B682B5C-37B6-4A05-8084-F4579631084C}" srcId="{CD1AEAD9-E428-42A7-8E59-9022253EB92E}" destId="{5297F1C4-48CA-48FB-8E0E-C80F6BAEED87}" srcOrd="2" destOrd="0" parTransId="{CA78094A-8292-4365-9554-3C871B9836FE}" sibTransId="{3B25435B-FAB8-42BB-A8A3-1135593EFFFC}"/>
    <dgm:cxn modelId="{BE62CBF2-A012-474F-B22C-05AEF7E59A3D}" srcId="{CD1AEAD9-E428-42A7-8E59-9022253EB92E}" destId="{1557DB86-7824-4742-B16D-7C5B1F094BAE}" srcOrd="1" destOrd="0" parTransId="{0CD1AF41-278B-45E0-B363-887AF3C914B7}" sibTransId="{2CE32788-6906-4ED8-924E-E4C4B9880F2C}"/>
    <dgm:cxn modelId="{400A357E-134F-4302-9B09-ABD6EE8830F8}" type="presOf" srcId="{1497FA3D-74A3-44DA-B825-EA0C2EC2ADFA}" destId="{4BD00D8C-DA40-4FBB-86CA-5EAE837042BD}" srcOrd="0" destOrd="2" presId="urn:microsoft.com/office/officeart/2005/8/layout/vList2"/>
    <dgm:cxn modelId="{704690E3-3CC0-4790-832E-7488F4E7355F}" type="presOf" srcId="{21A7464C-2D9D-470B-B005-894A72711DF4}" destId="{4BD00D8C-DA40-4FBB-86CA-5EAE837042BD}" srcOrd="0" destOrd="0" presId="urn:microsoft.com/office/officeart/2005/8/layout/vList2"/>
    <dgm:cxn modelId="{78735D3B-64CA-4652-9DDA-04DAD283A15C}" type="presOf" srcId="{1557DB86-7824-4742-B16D-7C5B1F094BAE}" destId="{1D38924A-1169-4EF4-8B15-97251575730C}" srcOrd="0" destOrd="0" presId="urn:microsoft.com/office/officeart/2005/8/layout/vList2"/>
    <dgm:cxn modelId="{9443768F-61A4-44EE-9035-3D41C59BBEDF}" type="presOf" srcId="{7259AF25-3A46-4A2F-98A5-286D55618532}" destId="{D59B266A-E7B1-4334-A711-A66E6D52E35C}" srcOrd="0" destOrd="0" presId="urn:microsoft.com/office/officeart/2005/8/layout/vList2"/>
    <dgm:cxn modelId="{9749FF23-350E-4900-94D4-CAD361921DBD}" srcId="{5297F1C4-48CA-48FB-8E0E-C80F6BAEED87}" destId="{0EEB12DA-A6F6-4055-8B01-F4EF078BF4EA}" srcOrd="1" destOrd="0" parTransId="{39F9214D-0F5E-48A5-9E0D-51428BCDFD70}" sibTransId="{9968E48D-A3B2-4DB9-B2BA-B40106E9CD9C}"/>
    <dgm:cxn modelId="{A52D6E45-BB78-4454-91C5-8833D5917FCB}" type="presOf" srcId="{611DC418-4859-421B-ADBE-B5124F7515D5}" destId="{1C85E05E-4768-4CBF-BBD3-E6D30B0C1C86}" srcOrd="0" destOrd="0" presId="urn:microsoft.com/office/officeart/2005/8/layout/vList2"/>
    <dgm:cxn modelId="{F323414B-ABC5-450B-9B8F-C589544BBED9}" type="presOf" srcId="{CD1AEAD9-E428-42A7-8E59-9022253EB92E}" destId="{118890A6-3829-455F-8A33-904F192757BB}" srcOrd="0" destOrd="0" presId="urn:microsoft.com/office/officeart/2005/8/layout/vList2"/>
    <dgm:cxn modelId="{4AEC62C8-1B0E-46D6-8AA2-A668E39B0502}" srcId="{5297F1C4-48CA-48FB-8E0E-C80F6BAEED87}" destId="{7259AF25-3A46-4A2F-98A5-286D55618532}" srcOrd="0" destOrd="0" parTransId="{B5E2D957-70B2-475D-B62F-FEBBCD31C37C}" sibTransId="{94675C0B-60AC-44E2-BFCA-A5C3166A6C06}"/>
    <dgm:cxn modelId="{8F141AC7-DEB7-4CB2-831A-DA4079357348}" type="presOf" srcId="{53BB7DB3-9C66-4A72-A1C0-A98EC43FD0C9}" destId="{4BD00D8C-DA40-4FBB-86CA-5EAE837042BD}" srcOrd="0" destOrd="1" presId="urn:microsoft.com/office/officeart/2005/8/layout/vList2"/>
    <dgm:cxn modelId="{2163BEF2-B3BC-483F-BF8D-976D911F6680}" type="presOf" srcId="{0EEB12DA-A6F6-4055-8B01-F4EF078BF4EA}" destId="{D59B266A-E7B1-4334-A711-A66E6D52E35C}" srcOrd="0" destOrd="1" presId="urn:microsoft.com/office/officeart/2005/8/layout/vList2"/>
    <dgm:cxn modelId="{A4233E7F-6F19-4F78-AA93-4B16434C7E6F}" srcId="{1557DB86-7824-4742-B16D-7C5B1F094BAE}" destId="{21A7464C-2D9D-470B-B005-894A72711DF4}" srcOrd="0" destOrd="0" parTransId="{8ECAA68E-E692-4DDD-9E90-D5026D4E1FBF}" sibTransId="{7794B60B-6DE8-40E6-A913-E0C4CD5136C2}"/>
    <dgm:cxn modelId="{67CD3A05-3DEA-499B-AE43-8C382588E53B}" srcId="{1557DB86-7824-4742-B16D-7C5B1F094BAE}" destId="{53BB7DB3-9C66-4A72-A1C0-A98EC43FD0C9}" srcOrd="1" destOrd="0" parTransId="{71F7EDA6-D0BF-444E-9A95-36EDDE42F9B1}" sibTransId="{67E73754-8967-4329-BFBC-DC82A0AE4F4B}"/>
    <dgm:cxn modelId="{60EA81F9-6108-4338-BDDE-9C9E5BAD697F}" srcId="{CD1AEAD9-E428-42A7-8E59-9022253EB92E}" destId="{C5871AB4-51AE-4CE3-93DA-BCE457AE435A}" srcOrd="3" destOrd="0" parTransId="{C1F77E10-E1FE-4DA5-9453-513F25FE41A2}" sibTransId="{9C9A2BEA-8714-4DBE-B0E7-430164B76F7F}"/>
    <dgm:cxn modelId="{21CFA48F-BE35-4A1F-9705-DE8DF9AFAAFB}" type="presParOf" srcId="{118890A6-3829-455F-8A33-904F192757BB}" destId="{1C85E05E-4768-4CBF-BBD3-E6D30B0C1C86}" srcOrd="0" destOrd="0" presId="urn:microsoft.com/office/officeart/2005/8/layout/vList2"/>
    <dgm:cxn modelId="{F53AA6C7-6328-4A81-B2C4-376EE8EE0325}" type="presParOf" srcId="{118890A6-3829-455F-8A33-904F192757BB}" destId="{DA327ABA-1A15-4C7B-AB4D-904E62BE9322}" srcOrd="1" destOrd="0" presId="urn:microsoft.com/office/officeart/2005/8/layout/vList2"/>
    <dgm:cxn modelId="{ADBDE58F-6B01-4D45-AFB9-287CD4FC362B}" type="presParOf" srcId="{118890A6-3829-455F-8A33-904F192757BB}" destId="{1D38924A-1169-4EF4-8B15-97251575730C}" srcOrd="2" destOrd="0" presId="urn:microsoft.com/office/officeart/2005/8/layout/vList2"/>
    <dgm:cxn modelId="{EE2A6CE7-1039-4D6F-B418-8D91F4485380}" type="presParOf" srcId="{118890A6-3829-455F-8A33-904F192757BB}" destId="{4BD00D8C-DA40-4FBB-86CA-5EAE837042BD}" srcOrd="3" destOrd="0" presId="urn:microsoft.com/office/officeart/2005/8/layout/vList2"/>
    <dgm:cxn modelId="{7A10427D-58DD-4FD5-B03B-A3431A4E16B2}" type="presParOf" srcId="{118890A6-3829-455F-8A33-904F192757BB}" destId="{6760827D-2C08-45D6-B1EB-3863A8067F2F}" srcOrd="4" destOrd="0" presId="urn:microsoft.com/office/officeart/2005/8/layout/vList2"/>
    <dgm:cxn modelId="{C736985A-B03B-4894-B590-0DB5CA56E42C}" type="presParOf" srcId="{118890A6-3829-455F-8A33-904F192757BB}" destId="{D59B266A-E7B1-4334-A711-A66E6D52E35C}" srcOrd="5" destOrd="0" presId="urn:microsoft.com/office/officeart/2005/8/layout/vList2"/>
    <dgm:cxn modelId="{1FA0B8E4-71FB-40E2-B087-EF709C2EA0B8}" type="presParOf" srcId="{118890A6-3829-455F-8A33-904F192757BB}" destId="{61B437BB-B5F4-4ECE-A779-697A6B4CC6A4}" srcOrd="6" destOrd="0" presId="urn:microsoft.com/office/officeart/2005/8/layout/vList2"/>
    <dgm:cxn modelId="{6374D807-D1D9-497D-B735-AD8BAC50B674}" type="presParOf" srcId="{118890A6-3829-455F-8A33-904F192757BB}" destId="{66163846-03D4-47B9-A1E9-0C30D9EBEF5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AD24F59-D54C-4D2E-AEEB-D54469871044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01AB4A-3FDA-4C33-A1F3-ACD2575FAB8E}">
      <dgm:prSet/>
      <dgm:spPr/>
      <dgm:t>
        <a:bodyPr/>
        <a:lstStyle/>
        <a:p>
          <a:r>
            <a:rPr lang="en-US" dirty="0"/>
            <a:t>Agreeing to the Order of appeal</a:t>
          </a:r>
        </a:p>
      </dgm:t>
    </dgm:pt>
    <dgm:pt modelId="{2928A652-9135-4789-BD66-86BA6C34BE08}" type="parTrans" cxnId="{73F70FDB-F839-41E8-8E3B-534F7498469C}">
      <dgm:prSet/>
      <dgm:spPr/>
      <dgm:t>
        <a:bodyPr/>
        <a:lstStyle/>
        <a:p>
          <a:endParaRPr lang="en-US"/>
        </a:p>
      </dgm:t>
    </dgm:pt>
    <dgm:pt modelId="{1A4EB9E8-0A2B-4024-BFE5-638F9E930CA8}" type="sibTrans" cxnId="{73F70FDB-F839-41E8-8E3B-534F7498469C}">
      <dgm:prSet/>
      <dgm:spPr/>
      <dgm:t>
        <a:bodyPr/>
        <a:lstStyle/>
        <a:p>
          <a:endParaRPr lang="en-US"/>
        </a:p>
      </dgm:t>
    </dgm:pt>
    <dgm:pt modelId="{D3759F87-70F8-483A-9A03-69455F7865DD}">
      <dgm:prSet/>
      <dgm:spPr/>
      <dgm:t>
        <a:bodyPr/>
        <a:lstStyle/>
        <a:p>
          <a:r>
            <a:rPr lang="en-US"/>
            <a:t>Pay balance of tax, interest, fee, fine or penalty</a:t>
          </a:r>
        </a:p>
      </dgm:t>
    </dgm:pt>
    <dgm:pt modelId="{9D3CDC8B-9E3A-4890-9CAC-99612CF7CAE8}" type="parTrans" cxnId="{27BB4BC9-CF01-471F-9A1E-87EFDC80891E}">
      <dgm:prSet/>
      <dgm:spPr/>
      <dgm:t>
        <a:bodyPr/>
        <a:lstStyle/>
        <a:p>
          <a:endParaRPr lang="en-US"/>
        </a:p>
      </dgm:t>
    </dgm:pt>
    <dgm:pt modelId="{43DF3259-169E-4182-9CC9-A18B6311A2D8}" type="sibTrans" cxnId="{27BB4BC9-CF01-471F-9A1E-87EFDC80891E}">
      <dgm:prSet/>
      <dgm:spPr/>
      <dgm:t>
        <a:bodyPr/>
        <a:lstStyle/>
        <a:p>
          <a:endParaRPr lang="en-US"/>
        </a:p>
      </dgm:t>
    </dgm:pt>
    <dgm:pt modelId="{5EFFE796-07EA-4C67-9438-1E702C076FA5}">
      <dgm:prSet/>
      <dgm:spPr/>
      <dgm:t>
        <a:bodyPr/>
        <a:lstStyle/>
        <a:p>
          <a:r>
            <a:rPr lang="en-US"/>
            <a:t>File refund application</a:t>
          </a:r>
        </a:p>
      </dgm:t>
    </dgm:pt>
    <dgm:pt modelId="{4D48014D-7B41-4357-A71E-C842342DD120}" type="parTrans" cxnId="{8DACA4FE-EA47-4EB2-A831-0B367CFD80C9}">
      <dgm:prSet/>
      <dgm:spPr/>
      <dgm:t>
        <a:bodyPr/>
        <a:lstStyle/>
        <a:p>
          <a:endParaRPr lang="en-US"/>
        </a:p>
      </dgm:t>
    </dgm:pt>
    <dgm:pt modelId="{CB13E404-29B6-425B-B08B-5491EF1B4FBC}" type="sibTrans" cxnId="{8DACA4FE-EA47-4EB2-A831-0B367CFD80C9}">
      <dgm:prSet/>
      <dgm:spPr/>
      <dgm:t>
        <a:bodyPr/>
        <a:lstStyle/>
        <a:p>
          <a:endParaRPr lang="en-US"/>
        </a:p>
      </dgm:t>
    </dgm:pt>
    <dgm:pt modelId="{6C48E19D-7B0B-42D8-BA33-D5FFA6202549}">
      <dgm:prSet/>
      <dgm:spPr/>
      <dgm:t>
        <a:bodyPr/>
        <a:lstStyle/>
        <a:p>
          <a:r>
            <a:rPr lang="en-US"/>
            <a:t>Aggrieved by ANY PERSON / Department</a:t>
          </a:r>
        </a:p>
      </dgm:t>
    </dgm:pt>
    <dgm:pt modelId="{0C3185FB-4034-4F36-91BF-9A0B21F91FB5}" type="parTrans" cxnId="{89733270-F934-4EE0-B716-64D5BEACA672}">
      <dgm:prSet/>
      <dgm:spPr/>
      <dgm:t>
        <a:bodyPr/>
        <a:lstStyle/>
        <a:p>
          <a:endParaRPr lang="en-US"/>
        </a:p>
      </dgm:t>
    </dgm:pt>
    <dgm:pt modelId="{4235612F-A200-4A04-A84A-31C6C1A3961C}" type="sibTrans" cxnId="{89733270-F934-4EE0-B716-64D5BEACA672}">
      <dgm:prSet/>
      <dgm:spPr/>
      <dgm:t>
        <a:bodyPr/>
        <a:lstStyle/>
        <a:p>
          <a:endParaRPr lang="en-US"/>
        </a:p>
      </dgm:t>
    </dgm:pt>
    <dgm:pt modelId="{1EBCEDE1-20AB-4B65-96AE-D065EF3C1AFB}">
      <dgm:prSet/>
      <dgm:spPr/>
      <dgm:t>
        <a:bodyPr/>
        <a:lstStyle/>
        <a:p>
          <a:r>
            <a:rPr lang="en-US"/>
            <a:t>Second appeal before the GSTAT (or revision Sec. 108).</a:t>
          </a:r>
        </a:p>
      </dgm:t>
    </dgm:pt>
    <dgm:pt modelId="{5B13632F-0FC2-455B-ADC5-432117756760}" type="parTrans" cxnId="{E020296C-5390-49DF-8BEE-1F813796233D}">
      <dgm:prSet/>
      <dgm:spPr/>
      <dgm:t>
        <a:bodyPr/>
        <a:lstStyle/>
        <a:p>
          <a:endParaRPr lang="en-US"/>
        </a:p>
      </dgm:t>
    </dgm:pt>
    <dgm:pt modelId="{070564E1-9A40-4DCC-98C4-F94EABA45D5A}" type="sibTrans" cxnId="{E020296C-5390-49DF-8BEE-1F813796233D}">
      <dgm:prSet/>
      <dgm:spPr/>
      <dgm:t>
        <a:bodyPr/>
        <a:lstStyle/>
        <a:p>
          <a:endParaRPr lang="en-US"/>
        </a:p>
      </dgm:t>
    </dgm:pt>
    <dgm:pt modelId="{A82D9EF3-E697-474F-BC48-5DF4515D4B2C}" type="pres">
      <dgm:prSet presAssocID="{8AD24F59-D54C-4D2E-AEEB-D5446987104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584CFFC-34CE-4504-9907-C90169435174}" type="pres">
      <dgm:prSet presAssocID="{4D01AB4A-3FDA-4C33-A1F3-ACD2575FAB8E}" presName="thickLine" presStyleLbl="alignNode1" presStyleIdx="0" presStyleCnt="2"/>
      <dgm:spPr/>
    </dgm:pt>
    <dgm:pt modelId="{26177945-A1C2-4047-938B-57D3E6FD0A06}" type="pres">
      <dgm:prSet presAssocID="{4D01AB4A-3FDA-4C33-A1F3-ACD2575FAB8E}" presName="horz1" presStyleCnt="0"/>
      <dgm:spPr/>
    </dgm:pt>
    <dgm:pt modelId="{6F2B3B3A-5A4F-415F-9E97-ED7514C3453C}" type="pres">
      <dgm:prSet presAssocID="{4D01AB4A-3FDA-4C33-A1F3-ACD2575FAB8E}" presName="tx1" presStyleLbl="revTx" presStyleIdx="0" presStyleCnt="5"/>
      <dgm:spPr/>
      <dgm:t>
        <a:bodyPr/>
        <a:lstStyle/>
        <a:p>
          <a:endParaRPr lang="en-US"/>
        </a:p>
      </dgm:t>
    </dgm:pt>
    <dgm:pt modelId="{53E4F853-9D00-492C-8335-1242A2CE9433}" type="pres">
      <dgm:prSet presAssocID="{4D01AB4A-3FDA-4C33-A1F3-ACD2575FAB8E}" presName="vert1" presStyleCnt="0"/>
      <dgm:spPr/>
    </dgm:pt>
    <dgm:pt modelId="{5D6A6BA8-A4DE-4ED8-87C5-737FBA7826D3}" type="pres">
      <dgm:prSet presAssocID="{D3759F87-70F8-483A-9A03-69455F7865DD}" presName="vertSpace2a" presStyleCnt="0"/>
      <dgm:spPr/>
    </dgm:pt>
    <dgm:pt modelId="{B231696A-B1C6-4EAC-B2BA-0878A3010B1E}" type="pres">
      <dgm:prSet presAssocID="{D3759F87-70F8-483A-9A03-69455F7865DD}" presName="horz2" presStyleCnt="0"/>
      <dgm:spPr/>
    </dgm:pt>
    <dgm:pt modelId="{6828EA7F-95F3-4513-8002-560F8B7150C4}" type="pres">
      <dgm:prSet presAssocID="{D3759F87-70F8-483A-9A03-69455F7865DD}" presName="horzSpace2" presStyleCnt="0"/>
      <dgm:spPr/>
    </dgm:pt>
    <dgm:pt modelId="{34097200-7509-4491-BFB9-EF59A218EDED}" type="pres">
      <dgm:prSet presAssocID="{D3759F87-70F8-483A-9A03-69455F7865DD}" presName="tx2" presStyleLbl="revTx" presStyleIdx="1" presStyleCnt="5"/>
      <dgm:spPr/>
      <dgm:t>
        <a:bodyPr/>
        <a:lstStyle/>
        <a:p>
          <a:endParaRPr lang="en-US"/>
        </a:p>
      </dgm:t>
    </dgm:pt>
    <dgm:pt modelId="{C806E3F2-269A-4A8B-91B1-6C7074F0E703}" type="pres">
      <dgm:prSet presAssocID="{D3759F87-70F8-483A-9A03-69455F7865DD}" presName="vert2" presStyleCnt="0"/>
      <dgm:spPr/>
    </dgm:pt>
    <dgm:pt modelId="{CFA2F90E-664C-42E5-805C-4B2E5E7FCA79}" type="pres">
      <dgm:prSet presAssocID="{D3759F87-70F8-483A-9A03-69455F7865DD}" presName="thinLine2b" presStyleLbl="callout" presStyleIdx="0" presStyleCnt="3"/>
      <dgm:spPr/>
    </dgm:pt>
    <dgm:pt modelId="{94B4B0B3-6E38-4019-B1B1-34808F7F1FF2}" type="pres">
      <dgm:prSet presAssocID="{D3759F87-70F8-483A-9A03-69455F7865DD}" presName="vertSpace2b" presStyleCnt="0"/>
      <dgm:spPr/>
    </dgm:pt>
    <dgm:pt modelId="{7A7A1D90-1AD2-436E-932B-0969F9EA127A}" type="pres">
      <dgm:prSet presAssocID="{5EFFE796-07EA-4C67-9438-1E702C076FA5}" presName="horz2" presStyleCnt="0"/>
      <dgm:spPr/>
    </dgm:pt>
    <dgm:pt modelId="{347D8631-BC54-484F-A593-464E810D3C8F}" type="pres">
      <dgm:prSet presAssocID="{5EFFE796-07EA-4C67-9438-1E702C076FA5}" presName="horzSpace2" presStyleCnt="0"/>
      <dgm:spPr/>
    </dgm:pt>
    <dgm:pt modelId="{60F40075-BEBF-4448-A088-2E5647FAA56F}" type="pres">
      <dgm:prSet presAssocID="{5EFFE796-07EA-4C67-9438-1E702C076FA5}" presName="tx2" presStyleLbl="revTx" presStyleIdx="2" presStyleCnt="5"/>
      <dgm:spPr/>
      <dgm:t>
        <a:bodyPr/>
        <a:lstStyle/>
        <a:p>
          <a:endParaRPr lang="en-US"/>
        </a:p>
      </dgm:t>
    </dgm:pt>
    <dgm:pt modelId="{57E3AD92-DA63-49FF-9615-FCBAD7FB606B}" type="pres">
      <dgm:prSet presAssocID="{5EFFE796-07EA-4C67-9438-1E702C076FA5}" presName="vert2" presStyleCnt="0"/>
      <dgm:spPr/>
    </dgm:pt>
    <dgm:pt modelId="{A9D8BAF2-12F2-4536-BDAA-7F0BBBBC9B3D}" type="pres">
      <dgm:prSet presAssocID="{5EFFE796-07EA-4C67-9438-1E702C076FA5}" presName="thinLine2b" presStyleLbl="callout" presStyleIdx="1" presStyleCnt="3"/>
      <dgm:spPr/>
    </dgm:pt>
    <dgm:pt modelId="{06EAFF50-BC86-4CD4-8684-203CBE40BB03}" type="pres">
      <dgm:prSet presAssocID="{5EFFE796-07EA-4C67-9438-1E702C076FA5}" presName="vertSpace2b" presStyleCnt="0"/>
      <dgm:spPr/>
    </dgm:pt>
    <dgm:pt modelId="{5AA14ACD-F7C7-4969-945A-8367563DDE65}" type="pres">
      <dgm:prSet presAssocID="{6C48E19D-7B0B-42D8-BA33-D5FFA6202549}" presName="thickLine" presStyleLbl="alignNode1" presStyleIdx="1" presStyleCnt="2"/>
      <dgm:spPr/>
    </dgm:pt>
    <dgm:pt modelId="{722E5A42-C0FA-46E8-AD1A-88A9E0571878}" type="pres">
      <dgm:prSet presAssocID="{6C48E19D-7B0B-42D8-BA33-D5FFA6202549}" presName="horz1" presStyleCnt="0"/>
      <dgm:spPr/>
    </dgm:pt>
    <dgm:pt modelId="{FC6D1BF3-50EF-4EF3-9FFF-46D064108080}" type="pres">
      <dgm:prSet presAssocID="{6C48E19D-7B0B-42D8-BA33-D5FFA6202549}" presName="tx1" presStyleLbl="revTx" presStyleIdx="3" presStyleCnt="5"/>
      <dgm:spPr/>
      <dgm:t>
        <a:bodyPr/>
        <a:lstStyle/>
        <a:p>
          <a:endParaRPr lang="en-US"/>
        </a:p>
      </dgm:t>
    </dgm:pt>
    <dgm:pt modelId="{25E657F7-13EA-4AC5-9D10-5BE7AF5B66A9}" type="pres">
      <dgm:prSet presAssocID="{6C48E19D-7B0B-42D8-BA33-D5FFA6202549}" presName="vert1" presStyleCnt="0"/>
      <dgm:spPr/>
    </dgm:pt>
    <dgm:pt modelId="{EA0CAFFB-089E-4172-89D2-58AA2FF4BC5D}" type="pres">
      <dgm:prSet presAssocID="{1EBCEDE1-20AB-4B65-96AE-D065EF3C1AFB}" presName="vertSpace2a" presStyleCnt="0"/>
      <dgm:spPr/>
    </dgm:pt>
    <dgm:pt modelId="{601B940D-92C3-4B71-8FBA-04FF8C5FFF89}" type="pres">
      <dgm:prSet presAssocID="{1EBCEDE1-20AB-4B65-96AE-D065EF3C1AFB}" presName="horz2" presStyleCnt="0"/>
      <dgm:spPr/>
    </dgm:pt>
    <dgm:pt modelId="{ABC84625-9307-4C3B-AE69-EE612BC3479A}" type="pres">
      <dgm:prSet presAssocID="{1EBCEDE1-20AB-4B65-96AE-D065EF3C1AFB}" presName="horzSpace2" presStyleCnt="0"/>
      <dgm:spPr/>
    </dgm:pt>
    <dgm:pt modelId="{BDC678E4-1C24-4E2F-A1D0-40DBAD068140}" type="pres">
      <dgm:prSet presAssocID="{1EBCEDE1-20AB-4B65-96AE-D065EF3C1AFB}" presName="tx2" presStyleLbl="revTx" presStyleIdx="4" presStyleCnt="5"/>
      <dgm:spPr/>
      <dgm:t>
        <a:bodyPr/>
        <a:lstStyle/>
        <a:p>
          <a:endParaRPr lang="en-US"/>
        </a:p>
      </dgm:t>
    </dgm:pt>
    <dgm:pt modelId="{765E3FBE-A3BD-41BC-BDE1-0F2ED90F1392}" type="pres">
      <dgm:prSet presAssocID="{1EBCEDE1-20AB-4B65-96AE-D065EF3C1AFB}" presName="vert2" presStyleCnt="0"/>
      <dgm:spPr/>
    </dgm:pt>
    <dgm:pt modelId="{63D4FC30-275C-4494-8F97-9A2EA2594167}" type="pres">
      <dgm:prSet presAssocID="{1EBCEDE1-20AB-4B65-96AE-D065EF3C1AFB}" presName="thinLine2b" presStyleLbl="callout" presStyleIdx="2" presStyleCnt="3"/>
      <dgm:spPr/>
    </dgm:pt>
    <dgm:pt modelId="{472D84F4-9D59-49D3-95D4-BBA558FA0112}" type="pres">
      <dgm:prSet presAssocID="{1EBCEDE1-20AB-4B65-96AE-D065EF3C1AFB}" presName="vertSpace2b" presStyleCnt="0"/>
      <dgm:spPr/>
    </dgm:pt>
  </dgm:ptLst>
  <dgm:cxnLst>
    <dgm:cxn modelId="{E020296C-5390-49DF-8BEE-1F813796233D}" srcId="{6C48E19D-7B0B-42D8-BA33-D5FFA6202549}" destId="{1EBCEDE1-20AB-4B65-96AE-D065EF3C1AFB}" srcOrd="0" destOrd="0" parTransId="{5B13632F-0FC2-455B-ADC5-432117756760}" sibTransId="{070564E1-9A40-4DCC-98C4-F94EABA45D5A}"/>
    <dgm:cxn modelId="{5E299224-2241-4E0E-8E7B-691241EAE4AD}" type="presOf" srcId="{4D01AB4A-3FDA-4C33-A1F3-ACD2575FAB8E}" destId="{6F2B3B3A-5A4F-415F-9E97-ED7514C3453C}" srcOrd="0" destOrd="0" presId="urn:microsoft.com/office/officeart/2008/layout/LinedList"/>
    <dgm:cxn modelId="{73F70FDB-F839-41E8-8E3B-534F7498469C}" srcId="{8AD24F59-D54C-4D2E-AEEB-D54469871044}" destId="{4D01AB4A-3FDA-4C33-A1F3-ACD2575FAB8E}" srcOrd="0" destOrd="0" parTransId="{2928A652-9135-4789-BD66-86BA6C34BE08}" sibTransId="{1A4EB9E8-0A2B-4024-BFE5-638F9E930CA8}"/>
    <dgm:cxn modelId="{AAD73709-B8AD-4E2A-A1CB-BC603C6F0C12}" type="presOf" srcId="{8AD24F59-D54C-4D2E-AEEB-D54469871044}" destId="{A82D9EF3-E697-474F-BC48-5DF4515D4B2C}" srcOrd="0" destOrd="0" presId="urn:microsoft.com/office/officeart/2008/layout/LinedList"/>
    <dgm:cxn modelId="{F428B567-B5CE-4E5C-BF18-5842EFD7AFEE}" type="presOf" srcId="{5EFFE796-07EA-4C67-9438-1E702C076FA5}" destId="{60F40075-BEBF-4448-A088-2E5647FAA56F}" srcOrd="0" destOrd="0" presId="urn:microsoft.com/office/officeart/2008/layout/LinedList"/>
    <dgm:cxn modelId="{27BB4BC9-CF01-471F-9A1E-87EFDC80891E}" srcId="{4D01AB4A-3FDA-4C33-A1F3-ACD2575FAB8E}" destId="{D3759F87-70F8-483A-9A03-69455F7865DD}" srcOrd="0" destOrd="0" parTransId="{9D3CDC8B-9E3A-4890-9CAC-99612CF7CAE8}" sibTransId="{43DF3259-169E-4182-9CC9-A18B6311A2D8}"/>
    <dgm:cxn modelId="{EC5C1B14-A754-4DEA-A928-5B0B7BCED719}" type="presOf" srcId="{D3759F87-70F8-483A-9A03-69455F7865DD}" destId="{34097200-7509-4491-BFB9-EF59A218EDED}" srcOrd="0" destOrd="0" presId="urn:microsoft.com/office/officeart/2008/layout/LinedList"/>
    <dgm:cxn modelId="{6E77ED96-A360-4FEE-8A43-F18363B14708}" type="presOf" srcId="{1EBCEDE1-20AB-4B65-96AE-D065EF3C1AFB}" destId="{BDC678E4-1C24-4E2F-A1D0-40DBAD068140}" srcOrd="0" destOrd="0" presId="urn:microsoft.com/office/officeart/2008/layout/LinedList"/>
    <dgm:cxn modelId="{8DACA4FE-EA47-4EB2-A831-0B367CFD80C9}" srcId="{4D01AB4A-3FDA-4C33-A1F3-ACD2575FAB8E}" destId="{5EFFE796-07EA-4C67-9438-1E702C076FA5}" srcOrd="1" destOrd="0" parTransId="{4D48014D-7B41-4357-A71E-C842342DD120}" sibTransId="{CB13E404-29B6-425B-B08B-5491EF1B4FBC}"/>
    <dgm:cxn modelId="{FE5A21D1-9618-43A4-A9A8-3343B8DB073D}" type="presOf" srcId="{6C48E19D-7B0B-42D8-BA33-D5FFA6202549}" destId="{FC6D1BF3-50EF-4EF3-9FFF-46D064108080}" srcOrd="0" destOrd="0" presId="urn:microsoft.com/office/officeart/2008/layout/LinedList"/>
    <dgm:cxn modelId="{89733270-F934-4EE0-B716-64D5BEACA672}" srcId="{8AD24F59-D54C-4D2E-AEEB-D54469871044}" destId="{6C48E19D-7B0B-42D8-BA33-D5FFA6202549}" srcOrd="1" destOrd="0" parTransId="{0C3185FB-4034-4F36-91BF-9A0B21F91FB5}" sibTransId="{4235612F-A200-4A04-A84A-31C6C1A3961C}"/>
    <dgm:cxn modelId="{F49FB806-7510-442F-9E46-B8AE87EC88EA}" type="presParOf" srcId="{A82D9EF3-E697-474F-BC48-5DF4515D4B2C}" destId="{C584CFFC-34CE-4504-9907-C90169435174}" srcOrd="0" destOrd="0" presId="urn:microsoft.com/office/officeart/2008/layout/LinedList"/>
    <dgm:cxn modelId="{B5FF4D58-D8C9-43E6-8103-73FDF5961EE5}" type="presParOf" srcId="{A82D9EF3-E697-474F-BC48-5DF4515D4B2C}" destId="{26177945-A1C2-4047-938B-57D3E6FD0A06}" srcOrd="1" destOrd="0" presId="urn:microsoft.com/office/officeart/2008/layout/LinedList"/>
    <dgm:cxn modelId="{87042405-F6AF-456C-8FB5-34A41A146288}" type="presParOf" srcId="{26177945-A1C2-4047-938B-57D3E6FD0A06}" destId="{6F2B3B3A-5A4F-415F-9E97-ED7514C3453C}" srcOrd="0" destOrd="0" presId="urn:microsoft.com/office/officeart/2008/layout/LinedList"/>
    <dgm:cxn modelId="{33465E47-A1DB-4047-ADED-419CC8CC5B5F}" type="presParOf" srcId="{26177945-A1C2-4047-938B-57D3E6FD0A06}" destId="{53E4F853-9D00-492C-8335-1242A2CE9433}" srcOrd="1" destOrd="0" presId="urn:microsoft.com/office/officeart/2008/layout/LinedList"/>
    <dgm:cxn modelId="{296674B5-2E5C-4404-99AB-2802418F9870}" type="presParOf" srcId="{53E4F853-9D00-492C-8335-1242A2CE9433}" destId="{5D6A6BA8-A4DE-4ED8-87C5-737FBA7826D3}" srcOrd="0" destOrd="0" presId="urn:microsoft.com/office/officeart/2008/layout/LinedList"/>
    <dgm:cxn modelId="{D302E235-AAE0-4BF3-93F6-D0E56401F339}" type="presParOf" srcId="{53E4F853-9D00-492C-8335-1242A2CE9433}" destId="{B231696A-B1C6-4EAC-B2BA-0878A3010B1E}" srcOrd="1" destOrd="0" presId="urn:microsoft.com/office/officeart/2008/layout/LinedList"/>
    <dgm:cxn modelId="{2FB34ABB-C12E-4C3B-B776-3402E1C9C6D6}" type="presParOf" srcId="{B231696A-B1C6-4EAC-B2BA-0878A3010B1E}" destId="{6828EA7F-95F3-4513-8002-560F8B7150C4}" srcOrd="0" destOrd="0" presId="urn:microsoft.com/office/officeart/2008/layout/LinedList"/>
    <dgm:cxn modelId="{949C20B5-839F-4B7A-A648-62992C3BF467}" type="presParOf" srcId="{B231696A-B1C6-4EAC-B2BA-0878A3010B1E}" destId="{34097200-7509-4491-BFB9-EF59A218EDED}" srcOrd="1" destOrd="0" presId="urn:microsoft.com/office/officeart/2008/layout/LinedList"/>
    <dgm:cxn modelId="{53F18583-B387-45A1-8926-88D05B428F88}" type="presParOf" srcId="{B231696A-B1C6-4EAC-B2BA-0878A3010B1E}" destId="{C806E3F2-269A-4A8B-91B1-6C7074F0E703}" srcOrd="2" destOrd="0" presId="urn:microsoft.com/office/officeart/2008/layout/LinedList"/>
    <dgm:cxn modelId="{41AF5168-6AB6-4281-9805-E48A162B2810}" type="presParOf" srcId="{53E4F853-9D00-492C-8335-1242A2CE9433}" destId="{CFA2F90E-664C-42E5-805C-4B2E5E7FCA79}" srcOrd="2" destOrd="0" presId="urn:microsoft.com/office/officeart/2008/layout/LinedList"/>
    <dgm:cxn modelId="{3E66B3F1-15C1-4A4A-9DF5-785B8F6DDF5D}" type="presParOf" srcId="{53E4F853-9D00-492C-8335-1242A2CE9433}" destId="{94B4B0B3-6E38-4019-B1B1-34808F7F1FF2}" srcOrd="3" destOrd="0" presId="urn:microsoft.com/office/officeart/2008/layout/LinedList"/>
    <dgm:cxn modelId="{BE29692D-9611-4923-BA25-666FB898DB73}" type="presParOf" srcId="{53E4F853-9D00-492C-8335-1242A2CE9433}" destId="{7A7A1D90-1AD2-436E-932B-0969F9EA127A}" srcOrd="4" destOrd="0" presId="urn:microsoft.com/office/officeart/2008/layout/LinedList"/>
    <dgm:cxn modelId="{2FA97956-36C2-43F2-9BA7-D0FFE99A0545}" type="presParOf" srcId="{7A7A1D90-1AD2-436E-932B-0969F9EA127A}" destId="{347D8631-BC54-484F-A593-464E810D3C8F}" srcOrd="0" destOrd="0" presId="urn:microsoft.com/office/officeart/2008/layout/LinedList"/>
    <dgm:cxn modelId="{5D90A76C-11E2-4B89-96CD-6EB62FD48F7D}" type="presParOf" srcId="{7A7A1D90-1AD2-436E-932B-0969F9EA127A}" destId="{60F40075-BEBF-4448-A088-2E5647FAA56F}" srcOrd="1" destOrd="0" presId="urn:microsoft.com/office/officeart/2008/layout/LinedList"/>
    <dgm:cxn modelId="{01DE5693-3E78-46C6-AD3F-1405ACD166B1}" type="presParOf" srcId="{7A7A1D90-1AD2-436E-932B-0969F9EA127A}" destId="{57E3AD92-DA63-49FF-9615-FCBAD7FB606B}" srcOrd="2" destOrd="0" presId="urn:microsoft.com/office/officeart/2008/layout/LinedList"/>
    <dgm:cxn modelId="{E7B388C4-F63F-453C-9652-D518755C48F7}" type="presParOf" srcId="{53E4F853-9D00-492C-8335-1242A2CE9433}" destId="{A9D8BAF2-12F2-4536-BDAA-7F0BBBBC9B3D}" srcOrd="5" destOrd="0" presId="urn:microsoft.com/office/officeart/2008/layout/LinedList"/>
    <dgm:cxn modelId="{E17B0392-B138-4B47-BF10-D930557E6E9E}" type="presParOf" srcId="{53E4F853-9D00-492C-8335-1242A2CE9433}" destId="{06EAFF50-BC86-4CD4-8684-203CBE40BB03}" srcOrd="6" destOrd="0" presId="urn:microsoft.com/office/officeart/2008/layout/LinedList"/>
    <dgm:cxn modelId="{D6CDCC97-6FD5-4222-B29B-33667D216965}" type="presParOf" srcId="{A82D9EF3-E697-474F-BC48-5DF4515D4B2C}" destId="{5AA14ACD-F7C7-4969-945A-8367563DDE65}" srcOrd="2" destOrd="0" presId="urn:microsoft.com/office/officeart/2008/layout/LinedList"/>
    <dgm:cxn modelId="{1F259F13-4126-447F-B82F-AFFACDA149E9}" type="presParOf" srcId="{A82D9EF3-E697-474F-BC48-5DF4515D4B2C}" destId="{722E5A42-C0FA-46E8-AD1A-88A9E0571878}" srcOrd="3" destOrd="0" presId="urn:microsoft.com/office/officeart/2008/layout/LinedList"/>
    <dgm:cxn modelId="{A18174A4-F55D-4695-A35E-B272C5BEBBAB}" type="presParOf" srcId="{722E5A42-C0FA-46E8-AD1A-88A9E0571878}" destId="{FC6D1BF3-50EF-4EF3-9FFF-46D064108080}" srcOrd="0" destOrd="0" presId="urn:microsoft.com/office/officeart/2008/layout/LinedList"/>
    <dgm:cxn modelId="{7B87F2A8-8C20-43C4-8782-CCE479C0A4B5}" type="presParOf" srcId="{722E5A42-C0FA-46E8-AD1A-88A9E0571878}" destId="{25E657F7-13EA-4AC5-9D10-5BE7AF5B66A9}" srcOrd="1" destOrd="0" presId="urn:microsoft.com/office/officeart/2008/layout/LinedList"/>
    <dgm:cxn modelId="{6889D61A-790F-45A2-9B2C-7F385F858689}" type="presParOf" srcId="{25E657F7-13EA-4AC5-9D10-5BE7AF5B66A9}" destId="{EA0CAFFB-089E-4172-89D2-58AA2FF4BC5D}" srcOrd="0" destOrd="0" presId="urn:microsoft.com/office/officeart/2008/layout/LinedList"/>
    <dgm:cxn modelId="{675F1DD4-1CCB-436E-9CFD-775D3BBA6771}" type="presParOf" srcId="{25E657F7-13EA-4AC5-9D10-5BE7AF5B66A9}" destId="{601B940D-92C3-4B71-8FBA-04FF8C5FFF89}" srcOrd="1" destOrd="0" presId="urn:microsoft.com/office/officeart/2008/layout/LinedList"/>
    <dgm:cxn modelId="{EC629E3C-C14F-4EB8-B33B-76DB6A410BD2}" type="presParOf" srcId="{601B940D-92C3-4B71-8FBA-04FF8C5FFF89}" destId="{ABC84625-9307-4C3B-AE69-EE612BC3479A}" srcOrd="0" destOrd="0" presId="urn:microsoft.com/office/officeart/2008/layout/LinedList"/>
    <dgm:cxn modelId="{93C51CF7-5ADF-46AC-97E8-5FEC2FF4A464}" type="presParOf" srcId="{601B940D-92C3-4B71-8FBA-04FF8C5FFF89}" destId="{BDC678E4-1C24-4E2F-A1D0-40DBAD068140}" srcOrd="1" destOrd="0" presId="urn:microsoft.com/office/officeart/2008/layout/LinedList"/>
    <dgm:cxn modelId="{78A58DFC-EA5D-4555-977D-3B33DE953CC8}" type="presParOf" srcId="{601B940D-92C3-4B71-8FBA-04FF8C5FFF89}" destId="{765E3FBE-A3BD-41BC-BDE1-0F2ED90F1392}" srcOrd="2" destOrd="0" presId="urn:microsoft.com/office/officeart/2008/layout/LinedList"/>
    <dgm:cxn modelId="{19EB775B-9AB1-4288-AA2A-07C3918C8051}" type="presParOf" srcId="{25E657F7-13EA-4AC5-9D10-5BE7AF5B66A9}" destId="{63D4FC30-275C-4494-8F97-9A2EA2594167}" srcOrd="2" destOrd="0" presId="urn:microsoft.com/office/officeart/2008/layout/LinedList"/>
    <dgm:cxn modelId="{5354275E-DF1D-44F5-A741-92A150F1FEF8}" type="presParOf" srcId="{25E657F7-13EA-4AC5-9D10-5BE7AF5B66A9}" destId="{472D84F4-9D59-49D3-95D4-BBA558FA011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50A6F-1967-4AEA-A707-BCCEFF473E4E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C79F7B71-5741-4E07-8F3A-5ED5C6F90372}">
      <dgm:prSet/>
      <dgm:spPr/>
      <dgm:t>
        <a:bodyPr/>
        <a:lstStyle/>
        <a:p>
          <a:r>
            <a:rPr lang="en-US"/>
            <a:t>Section 107 of CGST Act, 2017 / SGST Act, 2017</a:t>
          </a:r>
        </a:p>
      </dgm:t>
    </dgm:pt>
    <dgm:pt modelId="{6F75C0B6-57FB-439F-B3E8-39AB534F5487}" type="parTrans" cxnId="{EFC68193-AAC4-413D-B128-831F9655B23D}">
      <dgm:prSet/>
      <dgm:spPr/>
      <dgm:t>
        <a:bodyPr/>
        <a:lstStyle/>
        <a:p>
          <a:endParaRPr lang="en-US"/>
        </a:p>
      </dgm:t>
    </dgm:pt>
    <dgm:pt modelId="{3A95796C-4203-4151-8DCD-E45212A48958}" type="sibTrans" cxnId="{EFC68193-AAC4-413D-B128-831F9655B23D}">
      <dgm:prSet/>
      <dgm:spPr/>
      <dgm:t>
        <a:bodyPr/>
        <a:lstStyle/>
        <a:p>
          <a:endParaRPr lang="en-US"/>
        </a:p>
      </dgm:t>
    </dgm:pt>
    <dgm:pt modelId="{B3D8E861-DB57-4A68-91F3-F2884340F53D}">
      <dgm:prSet/>
      <dgm:spPr/>
      <dgm:t>
        <a:bodyPr/>
        <a:lstStyle/>
        <a:p>
          <a:r>
            <a:rPr lang="en-US"/>
            <a:t>Rule 108, 109, 109A &amp; 109C of CGST Rules, 2017</a:t>
          </a:r>
        </a:p>
      </dgm:t>
    </dgm:pt>
    <dgm:pt modelId="{164C99FA-5EAB-45FF-81B5-F3BC8DF66315}" type="parTrans" cxnId="{6818CD83-C46F-4BA9-9D89-EAD10A5C771A}">
      <dgm:prSet/>
      <dgm:spPr/>
      <dgm:t>
        <a:bodyPr/>
        <a:lstStyle/>
        <a:p>
          <a:endParaRPr lang="en-US"/>
        </a:p>
      </dgm:t>
    </dgm:pt>
    <dgm:pt modelId="{5E9437CD-45DD-4BAB-886A-29564244A194}" type="sibTrans" cxnId="{6818CD83-C46F-4BA9-9D89-EAD10A5C771A}">
      <dgm:prSet/>
      <dgm:spPr/>
      <dgm:t>
        <a:bodyPr/>
        <a:lstStyle/>
        <a:p>
          <a:endParaRPr lang="en-US"/>
        </a:p>
      </dgm:t>
    </dgm:pt>
    <dgm:pt modelId="{B491A559-7BF1-4A00-9531-2B63C8A0838C}">
      <dgm:prSet/>
      <dgm:spPr/>
      <dgm:t>
        <a:bodyPr/>
        <a:lstStyle/>
        <a:p>
          <a:r>
            <a:rPr lang="en-US"/>
            <a:t>Form GST APL-01 to APL-04</a:t>
          </a:r>
        </a:p>
      </dgm:t>
    </dgm:pt>
    <dgm:pt modelId="{F24B5DFE-5C92-46AA-8BF8-FBF257DE3E83}" type="parTrans" cxnId="{418E8952-C28B-4EBA-B271-C0F5C0FE175D}">
      <dgm:prSet/>
      <dgm:spPr/>
      <dgm:t>
        <a:bodyPr/>
        <a:lstStyle/>
        <a:p>
          <a:endParaRPr lang="en-US"/>
        </a:p>
      </dgm:t>
    </dgm:pt>
    <dgm:pt modelId="{9E01C59C-FFCC-482F-822B-7F1292A3E190}" type="sibTrans" cxnId="{418E8952-C28B-4EBA-B271-C0F5C0FE175D}">
      <dgm:prSet/>
      <dgm:spPr/>
      <dgm:t>
        <a:bodyPr/>
        <a:lstStyle/>
        <a:p>
          <a:endParaRPr lang="en-US"/>
        </a:p>
      </dgm:t>
    </dgm:pt>
    <dgm:pt modelId="{3D2DC3DC-E2B9-4C1C-8EAD-374FA1BD3EAB}" type="pres">
      <dgm:prSet presAssocID="{67550A6F-1967-4AEA-A707-BCCEFF473E4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FE044A9C-F146-4A27-9F3F-C2B7835D9705}" type="pres">
      <dgm:prSet presAssocID="{67550A6F-1967-4AEA-A707-BCCEFF473E4E}" presName="pyramid" presStyleLbl="node1" presStyleIdx="0" presStyleCn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</dgm:pt>
    <dgm:pt modelId="{7F1AA7E0-3E64-4C8B-99D6-2DB4E4E24E38}" type="pres">
      <dgm:prSet presAssocID="{67550A6F-1967-4AEA-A707-BCCEFF473E4E}" presName="theList" presStyleCnt="0"/>
      <dgm:spPr/>
    </dgm:pt>
    <dgm:pt modelId="{5AC74114-1E8C-4757-91AB-600D451C0C0B}" type="pres">
      <dgm:prSet presAssocID="{C79F7B71-5741-4E07-8F3A-5ED5C6F9037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16BD4-00D6-4D47-873D-D6458646ED0B}" type="pres">
      <dgm:prSet presAssocID="{C79F7B71-5741-4E07-8F3A-5ED5C6F90372}" presName="aSpace" presStyleCnt="0"/>
      <dgm:spPr/>
    </dgm:pt>
    <dgm:pt modelId="{4824547E-4A6B-4A23-9E5A-65D67DED12E9}" type="pres">
      <dgm:prSet presAssocID="{B3D8E861-DB57-4A68-91F3-F2884340F53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0B148-4886-4639-A5E4-958140BAEE83}" type="pres">
      <dgm:prSet presAssocID="{B3D8E861-DB57-4A68-91F3-F2884340F53D}" presName="aSpace" presStyleCnt="0"/>
      <dgm:spPr/>
    </dgm:pt>
    <dgm:pt modelId="{AB2F2C98-5C60-4C04-B511-7B35B9E76C7F}" type="pres">
      <dgm:prSet presAssocID="{B491A559-7BF1-4A00-9531-2B63C8A0838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2406F2-EAA7-41E5-BF7D-CEA4B2E61719}" type="pres">
      <dgm:prSet presAssocID="{B491A559-7BF1-4A00-9531-2B63C8A0838C}" presName="aSpace" presStyleCnt="0"/>
      <dgm:spPr/>
    </dgm:pt>
  </dgm:ptLst>
  <dgm:cxnLst>
    <dgm:cxn modelId="{9C1E3420-E852-401E-A712-EA0043B3C31C}" type="presOf" srcId="{B3D8E861-DB57-4A68-91F3-F2884340F53D}" destId="{4824547E-4A6B-4A23-9E5A-65D67DED12E9}" srcOrd="0" destOrd="0" presId="urn:microsoft.com/office/officeart/2005/8/layout/pyramid2"/>
    <dgm:cxn modelId="{EFC68193-AAC4-413D-B128-831F9655B23D}" srcId="{67550A6F-1967-4AEA-A707-BCCEFF473E4E}" destId="{C79F7B71-5741-4E07-8F3A-5ED5C6F90372}" srcOrd="0" destOrd="0" parTransId="{6F75C0B6-57FB-439F-B3E8-39AB534F5487}" sibTransId="{3A95796C-4203-4151-8DCD-E45212A48958}"/>
    <dgm:cxn modelId="{418E8952-C28B-4EBA-B271-C0F5C0FE175D}" srcId="{67550A6F-1967-4AEA-A707-BCCEFF473E4E}" destId="{B491A559-7BF1-4A00-9531-2B63C8A0838C}" srcOrd="2" destOrd="0" parTransId="{F24B5DFE-5C92-46AA-8BF8-FBF257DE3E83}" sibTransId="{9E01C59C-FFCC-482F-822B-7F1292A3E190}"/>
    <dgm:cxn modelId="{CC8A40C5-3928-493D-8AE3-1003EDFDC646}" type="presOf" srcId="{B491A559-7BF1-4A00-9531-2B63C8A0838C}" destId="{AB2F2C98-5C60-4C04-B511-7B35B9E76C7F}" srcOrd="0" destOrd="0" presId="urn:microsoft.com/office/officeart/2005/8/layout/pyramid2"/>
    <dgm:cxn modelId="{C07AA5E3-2B78-4A8C-B628-D203EEB6DCB2}" type="presOf" srcId="{67550A6F-1967-4AEA-A707-BCCEFF473E4E}" destId="{3D2DC3DC-E2B9-4C1C-8EAD-374FA1BD3EAB}" srcOrd="0" destOrd="0" presId="urn:microsoft.com/office/officeart/2005/8/layout/pyramid2"/>
    <dgm:cxn modelId="{8EA4F8D6-2DB4-43E4-9F58-1C5F208EDDB6}" type="presOf" srcId="{C79F7B71-5741-4E07-8F3A-5ED5C6F90372}" destId="{5AC74114-1E8C-4757-91AB-600D451C0C0B}" srcOrd="0" destOrd="0" presId="urn:microsoft.com/office/officeart/2005/8/layout/pyramid2"/>
    <dgm:cxn modelId="{6818CD83-C46F-4BA9-9D89-EAD10A5C771A}" srcId="{67550A6F-1967-4AEA-A707-BCCEFF473E4E}" destId="{B3D8E861-DB57-4A68-91F3-F2884340F53D}" srcOrd="1" destOrd="0" parTransId="{164C99FA-5EAB-45FF-81B5-F3BC8DF66315}" sibTransId="{5E9437CD-45DD-4BAB-886A-29564244A194}"/>
    <dgm:cxn modelId="{2EB46B19-44ED-40E2-8486-114DB529151B}" type="presParOf" srcId="{3D2DC3DC-E2B9-4C1C-8EAD-374FA1BD3EAB}" destId="{FE044A9C-F146-4A27-9F3F-C2B7835D9705}" srcOrd="0" destOrd="0" presId="urn:microsoft.com/office/officeart/2005/8/layout/pyramid2"/>
    <dgm:cxn modelId="{20A067DA-530E-43EC-AFAE-D4C51594FFE7}" type="presParOf" srcId="{3D2DC3DC-E2B9-4C1C-8EAD-374FA1BD3EAB}" destId="{7F1AA7E0-3E64-4C8B-99D6-2DB4E4E24E38}" srcOrd="1" destOrd="0" presId="urn:microsoft.com/office/officeart/2005/8/layout/pyramid2"/>
    <dgm:cxn modelId="{2222F9F4-7A4C-4587-B9CF-842BBB0ECFFA}" type="presParOf" srcId="{7F1AA7E0-3E64-4C8B-99D6-2DB4E4E24E38}" destId="{5AC74114-1E8C-4757-91AB-600D451C0C0B}" srcOrd="0" destOrd="0" presId="urn:microsoft.com/office/officeart/2005/8/layout/pyramid2"/>
    <dgm:cxn modelId="{C40CE7ED-DB57-4A2B-AB90-7B1AC647D69B}" type="presParOf" srcId="{7F1AA7E0-3E64-4C8B-99D6-2DB4E4E24E38}" destId="{19B16BD4-00D6-4D47-873D-D6458646ED0B}" srcOrd="1" destOrd="0" presId="urn:microsoft.com/office/officeart/2005/8/layout/pyramid2"/>
    <dgm:cxn modelId="{88011C78-7534-43ED-95BE-155ABEC7928B}" type="presParOf" srcId="{7F1AA7E0-3E64-4C8B-99D6-2DB4E4E24E38}" destId="{4824547E-4A6B-4A23-9E5A-65D67DED12E9}" srcOrd="2" destOrd="0" presId="urn:microsoft.com/office/officeart/2005/8/layout/pyramid2"/>
    <dgm:cxn modelId="{F8EA3FFB-730C-4037-B81E-A5CBA50E4010}" type="presParOf" srcId="{7F1AA7E0-3E64-4C8B-99D6-2DB4E4E24E38}" destId="{5870B148-4886-4639-A5E4-958140BAEE83}" srcOrd="3" destOrd="0" presId="urn:microsoft.com/office/officeart/2005/8/layout/pyramid2"/>
    <dgm:cxn modelId="{AB3F9B42-C9F5-4F86-8B0E-AD5EA46858C4}" type="presParOf" srcId="{7F1AA7E0-3E64-4C8B-99D6-2DB4E4E24E38}" destId="{AB2F2C98-5C60-4C04-B511-7B35B9E76C7F}" srcOrd="4" destOrd="0" presId="urn:microsoft.com/office/officeart/2005/8/layout/pyramid2"/>
    <dgm:cxn modelId="{2D1C68BB-74BE-44D3-825F-A911D8075A0B}" type="presParOf" srcId="{7F1AA7E0-3E64-4C8B-99D6-2DB4E4E24E38}" destId="{052406F2-EAA7-41E5-BF7D-CEA4B2E6171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B795F1-5D51-4D92-A9FA-93BED15116BB}" type="doc">
      <dgm:prSet loTypeId="urn:microsoft.com/office/officeart/2005/8/layout/default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07614CE-99CE-4D4B-BAE4-1A2EA1E5D889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 order of the Commissioner or other authority empowered to direct transfer of proceedings from one officer to another officer</a:t>
          </a:r>
        </a:p>
      </dgm:t>
    </dgm:pt>
    <dgm:pt modelId="{37AC7BA1-515A-41B3-B871-BFAA28E4438E}" type="parTrans" cxnId="{E86C41B0-BBF4-4FFB-A24F-139FD5515C35}">
      <dgm:prSet/>
      <dgm:spPr/>
      <dgm:t>
        <a:bodyPr/>
        <a:lstStyle/>
        <a:p>
          <a:endParaRPr lang="en-US"/>
        </a:p>
      </dgm:t>
    </dgm:pt>
    <dgm:pt modelId="{FA94BC0D-202A-46C5-AC82-5C014C2B54EA}" type="sibTrans" cxnId="{E86C41B0-BBF4-4FFB-A24F-139FD5515C35}">
      <dgm:prSet/>
      <dgm:spPr/>
      <dgm:t>
        <a:bodyPr/>
        <a:lstStyle/>
        <a:p>
          <a:endParaRPr lang="en-US"/>
        </a:p>
      </dgm:t>
    </dgm:pt>
    <dgm:pt modelId="{D4AFFF1C-5C2C-461D-8D7C-CB6DC1A9DD8F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 order pertaining to the seizure or retention of books of account, register and other documents </a:t>
          </a:r>
        </a:p>
      </dgm:t>
    </dgm:pt>
    <dgm:pt modelId="{4328E0C5-06D9-467E-A061-B74D50DFF3DF}" type="parTrans" cxnId="{87A0CD5B-9494-41DD-9263-CA06016C7787}">
      <dgm:prSet/>
      <dgm:spPr/>
      <dgm:t>
        <a:bodyPr/>
        <a:lstStyle/>
        <a:p>
          <a:endParaRPr lang="en-US"/>
        </a:p>
      </dgm:t>
    </dgm:pt>
    <dgm:pt modelId="{E7A6E8F1-B962-4AFB-917F-6CCF218E99C9}" type="sibTrans" cxnId="{87A0CD5B-9494-41DD-9263-CA06016C7787}">
      <dgm:prSet/>
      <dgm:spPr/>
      <dgm:t>
        <a:bodyPr/>
        <a:lstStyle/>
        <a:p>
          <a:endParaRPr lang="en-US"/>
        </a:p>
      </dgm:t>
    </dgm:pt>
    <dgm:pt modelId="{52F86264-3EC6-4C42-ABBA-A724B9BE3B62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4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 order sanctioning prosecution</a:t>
          </a:r>
        </a:p>
      </dgm:t>
    </dgm:pt>
    <dgm:pt modelId="{AC980134-CB57-4BA1-BF51-A5E09CE18B18}" type="parTrans" cxnId="{058E1336-D8FB-4A7A-8D83-D50F8151212E}">
      <dgm:prSet/>
      <dgm:spPr/>
      <dgm:t>
        <a:bodyPr/>
        <a:lstStyle/>
        <a:p>
          <a:endParaRPr lang="en-US"/>
        </a:p>
      </dgm:t>
    </dgm:pt>
    <dgm:pt modelId="{3C59EDAA-B036-497F-9DF9-C4865655E16E}" type="sibTrans" cxnId="{058E1336-D8FB-4A7A-8D83-D50F8151212E}">
      <dgm:prSet/>
      <dgm:spPr/>
      <dgm:t>
        <a:bodyPr/>
        <a:lstStyle/>
        <a:p>
          <a:endParaRPr lang="en-US"/>
        </a:p>
      </dgm:t>
    </dgm:pt>
    <dgm:pt modelId="{8081D260-50D9-4327-BB16-EC257E6B82C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an order passed under Section 80 </a:t>
          </a:r>
        </a:p>
      </dgm:t>
    </dgm:pt>
    <dgm:pt modelId="{88B4A1BC-A7A1-403F-9D14-0A90DE6196E8}" type="parTrans" cxnId="{598929B5-8973-4813-A0EC-EF5D848C2175}">
      <dgm:prSet/>
      <dgm:spPr/>
      <dgm:t>
        <a:bodyPr/>
        <a:lstStyle/>
        <a:p>
          <a:endParaRPr lang="en-US"/>
        </a:p>
      </dgm:t>
    </dgm:pt>
    <dgm:pt modelId="{BFA065C5-D78C-4B79-BB2A-AD5D4177403C}" type="sibTrans" cxnId="{598929B5-8973-4813-A0EC-EF5D848C2175}">
      <dgm:prSet/>
      <dgm:spPr/>
      <dgm:t>
        <a:bodyPr/>
        <a:lstStyle/>
        <a:p>
          <a:endParaRPr lang="en-US"/>
        </a:p>
      </dgm:t>
    </dgm:pt>
    <dgm:pt modelId="{FD526B69-4080-4717-9BD3-3405922960F1}" type="pres">
      <dgm:prSet presAssocID="{E5B795F1-5D51-4D92-A9FA-93BED15116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8B8CBA-6BBE-46E0-BD7D-D61ED085D911}" type="pres">
      <dgm:prSet presAssocID="{E07614CE-99CE-4D4B-BAE4-1A2EA1E5D88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8A5C8-F505-45A2-966E-993994DDDC6B}" type="pres">
      <dgm:prSet presAssocID="{FA94BC0D-202A-46C5-AC82-5C014C2B54EA}" presName="sibTrans" presStyleCnt="0"/>
      <dgm:spPr/>
    </dgm:pt>
    <dgm:pt modelId="{35634F82-A78F-4D6A-9560-25EC19B3EE0D}" type="pres">
      <dgm:prSet presAssocID="{D4AFFF1C-5C2C-461D-8D7C-CB6DC1A9DD8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1387A-5CF4-43A7-8DC8-3B49274DB8A2}" type="pres">
      <dgm:prSet presAssocID="{E7A6E8F1-B962-4AFB-917F-6CCF218E99C9}" presName="sibTrans" presStyleCnt="0"/>
      <dgm:spPr/>
    </dgm:pt>
    <dgm:pt modelId="{FE451D74-C299-482F-B931-487D954A3762}" type="pres">
      <dgm:prSet presAssocID="{52F86264-3EC6-4C42-ABBA-A724B9BE3B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F46AB-951B-4964-B62E-7EB5606AE61E}" type="pres">
      <dgm:prSet presAssocID="{3C59EDAA-B036-497F-9DF9-C4865655E16E}" presName="sibTrans" presStyleCnt="0"/>
      <dgm:spPr/>
    </dgm:pt>
    <dgm:pt modelId="{89382500-84B5-4C3A-86BE-75A041F7454D}" type="pres">
      <dgm:prSet presAssocID="{8081D260-50D9-4327-BB16-EC257E6B82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6EF298-97C4-40EC-8844-1890D256F579}" type="presOf" srcId="{E5B795F1-5D51-4D92-A9FA-93BED15116BB}" destId="{FD526B69-4080-4717-9BD3-3405922960F1}" srcOrd="0" destOrd="0" presId="urn:microsoft.com/office/officeart/2005/8/layout/default#1"/>
    <dgm:cxn modelId="{058E1336-D8FB-4A7A-8D83-D50F8151212E}" srcId="{E5B795F1-5D51-4D92-A9FA-93BED15116BB}" destId="{52F86264-3EC6-4C42-ABBA-A724B9BE3B62}" srcOrd="2" destOrd="0" parTransId="{AC980134-CB57-4BA1-BF51-A5E09CE18B18}" sibTransId="{3C59EDAA-B036-497F-9DF9-C4865655E16E}"/>
    <dgm:cxn modelId="{598929B5-8973-4813-A0EC-EF5D848C2175}" srcId="{E5B795F1-5D51-4D92-A9FA-93BED15116BB}" destId="{8081D260-50D9-4327-BB16-EC257E6B82CD}" srcOrd="3" destOrd="0" parTransId="{88B4A1BC-A7A1-403F-9D14-0A90DE6196E8}" sibTransId="{BFA065C5-D78C-4B79-BB2A-AD5D4177403C}"/>
    <dgm:cxn modelId="{5D87E172-C8DC-4737-A263-6FE4B8095D38}" type="presOf" srcId="{E07614CE-99CE-4D4B-BAE4-1A2EA1E5D889}" destId="{C98B8CBA-6BBE-46E0-BD7D-D61ED085D911}" srcOrd="0" destOrd="0" presId="urn:microsoft.com/office/officeart/2005/8/layout/default#1"/>
    <dgm:cxn modelId="{8A058F27-FDDE-48F2-820F-C4EE18D93D39}" type="presOf" srcId="{8081D260-50D9-4327-BB16-EC257E6B82CD}" destId="{89382500-84B5-4C3A-86BE-75A041F7454D}" srcOrd="0" destOrd="0" presId="urn:microsoft.com/office/officeart/2005/8/layout/default#1"/>
    <dgm:cxn modelId="{FAA8CD4E-4C2D-4733-BA1C-91540C18B0B3}" type="presOf" srcId="{52F86264-3EC6-4C42-ABBA-A724B9BE3B62}" destId="{FE451D74-C299-482F-B931-487D954A3762}" srcOrd="0" destOrd="0" presId="urn:microsoft.com/office/officeart/2005/8/layout/default#1"/>
    <dgm:cxn modelId="{E86C41B0-BBF4-4FFB-A24F-139FD5515C35}" srcId="{E5B795F1-5D51-4D92-A9FA-93BED15116BB}" destId="{E07614CE-99CE-4D4B-BAE4-1A2EA1E5D889}" srcOrd="0" destOrd="0" parTransId="{37AC7BA1-515A-41B3-B871-BFAA28E4438E}" sibTransId="{FA94BC0D-202A-46C5-AC82-5C014C2B54EA}"/>
    <dgm:cxn modelId="{87A0CD5B-9494-41DD-9263-CA06016C7787}" srcId="{E5B795F1-5D51-4D92-A9FA-93BED15116BB}" destId="{D4AFFF1C-5C2C-461D-8D7C-CB6DC1A9DD8F}" srcOrd="1" destOrd="0" parTransId="{4328E0C5-06D9-467E-A061-B74D50DFF3DF}" sibTransId="{E7A6E8F1-B962-4AFB-917F-6CCF218E99C9}"/>
    <dgm:cxn modelId="{843ECCD0-E2FF-4CAE-85B1-1372F0130977}" type="presOf" srcId="{D4AFFF1C-5C2C-461D-8D7C-CB6DC1A9DD8F}" destId="{35634F82-A78F-4D6A-9560-25EC19B3EE0D}" srcOrd="0" destOrd="0" presId="urn:microsoft.com/office/officeart/2005/8/layout/default#1"/>
    <dgm:cxn modelId="{94396903-E896-49CF-86A2-7B2469D3C2A4}" type="presParOf" srcId="{FD526B69-4080-4717-9BD3-3405922960F1}" destId="{C98B8CBA-6BBE-46E0-BD7D-D61ED085D911}" srcOrd="0" destOrd="0" presId="urn:microsoft.com/office/officeart/2005/8/layout/default#1"/>
    <dgm:cxn modelId="{C48D85D5-67DE-429B-8114-571BAA43609D}" type="presParOf" srcId="{FD526B69-4080-4717-9BD3-3405922960F1}" destId="{CEE8A5C8-F505-45A2-966E-993994DDDC6B}" srcOrd="1" destOrd="0" presId="urn:microsoft.com/office/officeart/2005/8/layout/default#1"/>
    <dgm:cxn modelId="{C81CA98B-1064-4DA4-BB3E-8C88E9B57B37}" type="presParOf" srcId="{FD526B69-4080-4717-9BD3-3405922960F1}" destId="{35634F82-A78F-4D6A-9560-25EC19B3EE0D}" srcOrd="2" destOrd="0" presId="urn:microsoft.com/office/officeart/2005/8/layout/default#1"/>
    <dgm:cxn modelId="{86461975-FF32-4C87-AEF1-7E7C5E26D122}" type="presParOf" srcId="{FD526B69-4080-4717-9BD3-3405922960F1}" destId="{5461387A-5CF4-43A7-8DC8-3B49274DB8A2}" srcOrd="3" destOrd="0" presId="urn:microsoft.com/office/officeart/2005/8/layout/default#1"/>
    <dgm:cxn modelId="{19CD5EBE-87F5-4A2E-98E8-150E1C0033B7}" type="presParOf" srcId="{FD526B69-4080-4717-9BD3-3405922960F1}" destId="{FE451D74-C299-482F-B931-487D954A3762}" srcOrd="4" destOrd="0" presId="urn:microsoft.com/office/officeart/2005/8/layout/default#1"/>
    <dgm:cxn modelId="{144590D9-A09E-476B-B9D2-06FF981F3169}" type="presParOf" srcId="{FD526B69-4080-4717-9BD3-3405922960F1}" destId="{8F4F46AB-951B-4964-B62E-7EB5606AE61E}" srcOrd="5" destOrd="0" presId="urn:microsoft.com/office/officeart/2005/8/layout/default#1"/>
    <dgm:cxn modelId="{8EEFA972-3940-4258-B04E-60B24D5E87A4}" type="presParOf" srcId="{FD526B69-4080-4717-9BD3-3405922960F1}" destId="{89382500-84B5-4C3A-86BE-75A041F7454D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8D05A8-FB3F-4442-91CF-E9B6F59D1DF4}" type="doc">
      <dgm:prSet loTypeId="urn:microsoft.com/office/officeart/2005/8/layout/target3" loCatId="relationship" qsTypeId="urn:microsoft.com/office/officeart/2005/8/quickstyle/3d3" qsCatId="3D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BFBEB1CB-EDB4-4636-84A4-DE31024E390A}">
      <dgm:prSet/>
      <dgm:spPr/>
      <dgm:t>
        <a:bodyPr/>
        <a:lstStyle/>
        <a:p>
          <a:r>
            <a:rPr lang="en-US" b="1"/>
            <a:t>ANY PERSON </a:t>
          </a:r>
          <a:r>
            <a:rPr lang="en-US"/>
            <a:t>aggrieved by order passed by adjudicating authority</a:t>
          </a:r>
        </a:p>
      </dgm:t>
    </dgm:pt>
    <dgm:pt modelId="{061C74AC-BA91-4D7D-8709-7CD41E7C9BD2}" type="parTrans" cxnId="{ED3957EE-5A05-42BC-9984-8D83C6BBDAE3}">
      <dgm:prSet/>
      <dgm:spPr/>
      <dgm:t>
        <a:bodyPr/>
        <a:lstStyle/>
        <a:p>
          <a:endParaRPr lang="en-US"/>
        </a:p>
      </dgm:t>
    </dgm:pt>
    <dgm:pt modelId="{04E04950-83A4-44EF-A595-EF92D5E3D3D4}" type="sibTrans" cxnId="{ED3957EE-5A05-42BC-9984-8D83C6BBDAE3}">
      <dgm:prSet/>
      <dgm:spPr/>
      <dgm:t>
        <a:bodyPr/>
        <a:lstStyle/>
        <a:p>
          <a:endParaRPr lang="en-US"/>
        </a:p>
      </dgm:t>
    </dgm:pt>
    <dgm:pt modelId="{3F65671B-65DF-420F-A950-17D282511ABC}">
      <dgm:prSet/>
      <dgm:spPr/>
      <dgm:t>
        <a:bodyPr/>
        <a:lstStyle/>
        <a:p>
          <a:r>
            <a:rPr lang="en-US"/>
            <a:t>Officer authorized by the Commissioner</a:t>
          </a:r>
        </a:p>
      </dgm:t>
    </dgm:pt>
    <dgm:pt modelId="{FB8D15D7-0D8B-47DA-8987-97ADBACC1757}" type="parTrans" cxnId="{BFF63A7D-B84D-4BDA-8979-43686A4188E8}">
      <dgm:prSet/>
      <dgm:spPr/>
      <dgm:t>
        <a:bodyPr/>
        <a:lstStyle/>
        <a:p>
          <a:endParaRPr lang="en-US"/>
        </a:p>
      </dgm:t>
    </dgm:pt>
    <dgm:pt modelId="{C8398789-4C02-46D4-847F-859381F21964}" type="sibTrans" cxnId="{BFF63A7D-B84D-4BDA-8979-43686A4188E8}">
      <dgm:prSet/>
      <dgm:spPr/>
      <dgm:t>
        <a:bodyPr/>
        <a:lstStyle/>
        <a:p>
          <a:endParaRPr lang="en-US"/>
        </a:p>
      </dgm:t>
    </dgm:pt>
    <dgm:pt modelId="{C2857229-40E4-46B9-8D6C-366514B37905}" type="pres">
      <dgm:prSet presAssocID="{408D05A8-FB3F-4442-91CF-E9B6F59D1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FB1CC4-86F8-49B3-8CCF-C4F4DE717F38}" type="pres">
      <dgm:prSet presAssocID="{BFBEB1CB-EDB4-4636-84A4-DE31024E390A}" presName="circle1" presStyleLbl="node1" presStyleIdx="0" presStyleCnt="2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4">
            <a:alpha val="50000"/>
          </a:schemeClr>
        </a:solidFill>
        <a:ln>
          <a:noFill/>
        </a:ln>
      </dgm:spPr>
    </dgm:pt>
    <dgm:pt modelId="{D95999E6-C52B-4F0F-841A-998A4D2691BC}" type="pres">
      <dgm:prSet presAssocID="{BFBEB1CB-EDB4-4636-84A4-DE31024E390A}" presName="space" presStyleCnt="0"/>
      <dgm:spPr/>
    </dgm:pt>
    <dgm:pt modelId="{A0E9C43B-0344-4BEF-816E-A324665B2DCC}" type="pres">
      <dgm:prSet presAssocID="{BFBEB1CB-EDB4-4636-84A4-DE31024E390A}" presName="rect1" presStyleLbl="alignAcc1" presStyleIdx="0" presStyleCnt="2"/>
      <dgm:spPr/>
      <dgm:t>
        <a:bodyPr/>
        <a:lstStyle/>
        <a:p>
          <a:endParaRPr lang="en-US"/>
        </a:p>
      </dgm:t>
    </dgm:pt>
    <dgm:pt modelId="{5570B98C-7FF2-43CA-93C7-6E0D58B8F784}" type="pres">
      <dgm:prSet presAssocID="{3F65671B-65DF-420F-A950-17D282511ABC}" presName="vertSpace2" presStyleLbl="node1" presStyleIdx="0" presStyleCnt="2"/>
      <dgm:spPr/>
    </dgm:pt>
    <dgm:pt modelId="{774A4E96-E852-4FA3-8862-83CBD9BED0B6}" type="pres">
      <dgm:prSet presAssocID="{3F65671B-65DF-420F-A950-17D282511ABC}" presName="circle2" presStyleLbl="node1" presStyleIdx="1" presStyleCnt="2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>
            <a:alpha val="50000"/>
          </a:schemeClr>
        </a:solidFill>
        <a:ln>
          <a:noFill/>
        </a:ln>
      </dgm:spPr>
    </dgm:pt>
    <dgm:pt modelId="{7EBA676C-14CE-4D4D-91D0-E9DF40180F6C}" type="pres">
      <dgm:prSet presAssocID="{3F65671B-65DF-420F-A950-17D282511ABC}" presName="rect2" presStyleLbl="alignAcc1" presStyleIdx="1" presStyleCnt="2"/>
      <dgm:spPr/>
      <dgm:t>
        <a:bodyPr/>
        <a:lstStyle/>
        <a:p>
          <a:endParaRPr lang="en-US"/>
        </a:p>
      </dgm:t>
    </dgm:pt>
    <dgm:pt modelId="{3FE42CDE-DE29-41C8-A6DC-A52B4E422C53}" type="pres">
      <dgm:prSet presAssocID="{BFBEB1CB-EDB4-4636-84A4-DE31024E390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F61A9-C4C6-4307-87EA-B1E5F4ABDE77}" type="pres">
      <dgm:prSet presAssocID="{3F65671B-65DF-420F-A950-17D282511AB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66D9C8-AB1B-4EC2-885F-D8F097D9C336}" type="presOf" srcId="{3F65671B-65DF-420F-A950-17D282511ABC}" destId="{E89F61A9-C4C6-4307-87EA-B1E5F4ABDE77}" srcOrd="1" destOrd="0" presId="urn:microsoft.com/office/officeart/2005/8/layout/target3"/>
    <dgm:cxn modelId="{ED3957EE-5A05-42BC-9984-8D83C6BBDAE3}" srcId="{408D05A8-FB3F-4442-91CF-E9B6F59D1DF4}" destId="{BFBEB1CB-EDB4-4636-84A4-DE31024E390A}" srcOrd="0" destOrd="0" parTransId="{061C74AC-BA91-4D7D-8709-7CD41E7C9BD2}" sibTransId="{04E04950-83A4-44EF-A595-EF92D5E3D3D4}"/>
    <dgm:cxn modelId="{A8F6B29B-6D87-4918-BBCB-82C9AE2CB9CA}" type="presOf" srcId="{BFBEB1CB-EDB4-4636-84A4-DE31024E390A}" destId="{3FE42CDE-DE29-41C8-A6DC-A52B4E422C53}" srcOrd="1" destOrd="0" presId="urn:microsoft.com/office/officeart/2005/8/layout/target3"/>
    <dgm:cxn modelId="{BFF63A7D-B84D-4BDA-8979-43686A4188E8}" srcId="{408D05A8-FB3F-4442-91CF-E9B6F59D1DF4}" destId="{3F65671B-65DF-420F-A950-17D282511ABC}" srcOrd="1" destOrd="0" parTransId="{FB8D15D7-0D8B-47DA-8987-97ADBACC1757}" sibTransId="{C8398789-4C02-46D4-847F-859381F21964}"/>
    <dgm:cxn modelId="{15C50251-2538-4F87-B8FD-83310FE19FC5}" type="presOf" srcId="{408D05A8-FB3F-4442-91CF-E9B6F59D1DF4}" destId="{C2857229-40E4-46B9-8D6C-366514B37905}" srcOrd="0" destOrd="0" presId="urn:microsoft.com/office/officeart/2005/8/layout/target3"/>
    <dgm:cxn modelId="{CB782E3B-523D-4260-A017-AE3B704B9E2B}" type="presOf" srcId="{BFBEB1CB-EDB4-4636-84A4-DE31024E390A}" destId="{A0E9C43B-0344-4BEF-816E-A324665B2DCC}" srcOrd="0" destOrd="0" presId="urn:microsoft.com/office/officeart/2005/8/layout/target3"/>
    <dgm:cxn modelId="{004E2849-3F74-4961-8DF1-A03024E1DAE6}" type="presOf" srcId="{3F65671B-65DF-420F-A950-17D282511ABC}" destId="{7EBA676C-14CE-4D4D-91D0-E9DF40180F6C}" srcOrd="0" destOrd="0" presId="urn:microsoft.com/office/officeart/2005/8/layout/target3"/>
    <dgm:cxn modelId="{B5918B22-F550-45AE-97A0-554A404594E1}" type="presParOf" srcId="{C2857229-40E4-46B9-8D6C-366514B37905}" destId="{A9FB1CC4-86F8-49B3-8CCF-C4F4DE717F38}" srcOrd="0" destOrd="0" presId="urn:microsoft.com/office/officeart/2005/8/layout/target3"/>
    <dgm:cxn modelId="{F2D51EB3-3FBC-4CDC-AF07-012E65C48FE9}" type="presParOf" srcId="{C2857229-40E4-46B9-8D6C-366514B37905}" destId="{D95999E6-C52B-4F0F-841A-998A4D2691BC}" srcOrd="1" destOrd="0" presId="urn:microsoft.com/office/officeart/2005/8/layout/target3"/>
    <dgm:cxn modelId="{7D3C146E-E726-413E-87AD-7B42BD01462D}" type="presParOf" srcId="{C2857229-40E4-46B9-8D6C-366514B37905}" destId="{A0E9C43B-0344-4BEF-816E-A324665B2DCC}" srcOrd="2" destOrd="0" presId="urn:microsoft.com/office/officeart/2005/8/layout/target3"/>
    <dgm:cxn modelId="{4ACFBDB1-F832-42FA-B723-8FC856B91B73}" type="presParOf" srcId="{C2857229-40E4-46B9-8D6C-366514B37905}" destId="{5570B98C-7FF2-43CA-93C7-6E0D58B8F784}" srcOrd="3" destOrd="0" presId="urn:microsoft.com/office/officeart/2005/8/layout/target3"/>
    <dgm:cxn modelId="{B9DD9756-B790-4E15-A089-9E470081DDC1}" type="presParOf" srcId="{C2857229-40E4-46B9-8D6C-366514B37905}" destId="{774A4E96-E852-4FA3-8862-83CBD9BED0B6}" srcOrd="4" destOrd="0" presId="urn:microsoft.com/office/officeart/2005/8/layout/target3"/>
    <dgm:cxn modelId="{8B096B4B-5E24-480C-A971-852C0E0A1E20}" type="presParOf" srcId="{C2857229-40E4-46B9-8D6C-366514B37905}" destId="{7EBA676C-14CE-4D4D-91D0-E9DF40180F6C}" srcOrd="5" destOrd="0" presId="urn:microsoft.com/office/officeart/2005/8/layout/target3"/>
    <dgm:cxn modelId="{D51CB794-A2F6-42B3-A8AB-570D50DDDB2B}" type="presParOf" srcId="{C2857229-40E4-46B9-8D6C-366514B37905}" destId="{3FE42CDE-DE29-41C8-A6DC-A52B4E422C53}" srcOrd="6" destOrd="0" presId="urn:microsoft.com/office/officeart/2005/8/layout/target3"/>
    <dgm:cxn modelId="{82BBABDC-9DF0-44D9-B913-3F65C2F51341}" type="presParOf" srcId="{C2857229-40E4-46B9-8D6C-366514B37905}" destId="{E89F61A9-C4C6-4307-87EA-B1E5F4ABDE77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BFD355-F1AA-4024-B6B4-B281072F6BF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1C93FCD-8133-4387-A4DE-6CBCD5C8666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Filing of Appeal by </a:t>
          </a:r>
          <a:r>
            <a:rPr lang="en-US" b="1" dirty="0">
              <a:solidFill>
                <a:schemeClr val="tx1"/>
              </a:solidFill>
            </a:rPr>
            <a:t>ANY PERSON</a:t>
          </a:r>
        </a:p>
      </dgm:t>
    </dgm:pt>
    <dgm:pt modelId="{D0FAC106-C6ED-4523-B8BA-B301421DC468}" type="parTrans" cxnId="{6C8D694C-B527-4BD7-B2F2-EFC2CC384A7D}">
      <dgm:prSet/>
      <dgm:spPr/>
      <dgm:t>
        <a:bodyPr/>
        <a:lstStyle/>
        <a:p>
          <a:endParaRPr lang="en-US"/>
        </a:p>
      </dgm:t>
    </dgm:pt>
    <dgm:pt modelId="{52A4F3F7-3024-4B00-A9BF-7414BBB5BDB7}" type="sibTrans" cxnId="{6C8D694C-B527-4BD7-B2F2-EFC2CC384A7D}">
      <dgm:prSet/>
      <dgm:spPr/>
      <dgm:t>
        <a:bodyPr/>
        <a:lstStyle/>
        <a:p>
          <a:endParaRPr lang="en-US"/>
        </a:p>
      </dgm:t>
    </dgm:pt>
    <dgm:pt modelId="{CEB3FF0F-38F0-4888-BB6B-652263A7C385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Within three months from the date of communication of decision or order</a:t>
          </a:r>
        </a:p>
      </dgm:t>
    </dgm:pt>
    <dgm:pt modelId="{8AD35BEA-C2B3-4C68-BE7A-980D95D0C90B}" type="parTrans" cxnId="{64C5C8C8-7D0C-4A93-AAA7-94762BA43315}">
      <dgm:prSet/>
      <dgm:spPr/>
      <dgm:t>
        <a:bodyPr/>
        <a:lstStyle/>
        <a:p>
          <a:endParaRPr lang="en-US"/>
        </a:p>
      </dgm:t>
    </dgm:pt>
    <dgm:pt modelId="{7548316B-99B9-4366-B8B9-7A192C307137}" type="sibTrans" cxnId="{64C5C8C8-7D0C-4A93-AAA7-94762BA43315}">
      <dgm:prSet/>
      <dgm:spPr/>
      <dgm:t>
        <a:bodyPr/>
        <a:lstStyle/>
        <a:p>
          <a:endParaRPr lang="en-US"/>
        </a:p>
      </dgm:t>
    </dgm:pt>
    <dgm:pt modelId="{2C076BC9-F9FF-4944-BCFA-989986E9B0F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Filing of Appeal by </a:t>
          </a:r>
          <a:r>
            <a:rPr lang="en-US" b="1" dirty="0">
              <a:solidFill>
                <a:schemeClr val="tx1"/>
              </a:solidFill>
            </a:rPr>
            <a:t>Department</a:t>
          </a:r>
        </a:p>
      </dgm:t>
    </dgm:pt>
    <dgm:pt modelId="{FB4D61E9-1418-4EF1-9CBD-20AD402C50F6}" type="parTrans" cxnId="{6C538E5D-BCE4-4517-AA63-B27321E26380}">
      <dgm:prSet/>
      <dgm:spPr/>
      <dgm:t>
        <a:bodyPr/>
        <a:lstStyle/>
        <a:p>
          <a:endParaRPr lang="en-US"/>
        </a:p>
      </dgm:t>
    </dgm:pt>
    <dgm:pt modelId="{95DC3EC0-9DFC-4FDF-B71A-ABDD95D6A394}" type="sibTrans" cxnId="{6C538E5D-BCE4-4517-AA63-B27321E26380}">
      <dgm:prSet/>
      <dgm:spPr/>
      <dgm:t>
        <a:bodyPr/>
        <a:lstStyle/>
        <a:p>
          <a:endParaRPr lang="en-US"/>
        </a:p>
      </dgm:t>
    </dgm:pt>
    <dgm:pt modelId="{93AA1AFE-CF2F-42DB-84FC-3A12879B7925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Within six months from the date of decision or order</a:t>
          </a:r>
        </a:p>
      </dgm:t>
    </dgm:pt>
    <dgm:pt modelId="{0721CF77-3F48-4E5D-B185-60CF1BE0F081}" type="parTrans" cxnId="{EA171514-D485-4C83-BF71-75074C7A0B65}">
      <dgm:prSet/>
      <dgm:spPr/>
      <dgm:t>
        <a:bodyPr/>
        <a:lstStyle/>
        <a:p>
          <a:endParaRPr lang="en-US"/>
        </a:p>
      </dgm:t>
    </dgm:pt>
    <dgm:pt modelId="{397F789E-99AA-4275-96CC-46EF9867781E}" type="sibTrans" cxnId="{EA171514-D485-4C83-BF71-75074C7A0B65}">
      <dgm:prSet/>
      <dgm:spPr/>
      <dgm:t>
        <a:bodyPr/>
        <a:lstStyle/>
        <a:p>
          <a:endParaRPr lang="en-US"/>
        </a:p>
      </dgm:t>
    </dgm:pt>
    <dgm:pt modelId="{F246317F-126C-4977-8C95-1D059B87D68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4">
            <a:alpha val="50000"/>
          </a:schemeClr>
        </a:solidFill>
        <a:ln>
          <a:noFill/>
        </a:ln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Condonation</a:t>
          </a:r>
          <a:r>
            <a:rPr lang="en-US" dirty="0">
              <a:solidFill>
                <a:schemeClr val="tx1"/>
              </a:solidFill>
            </a:rPr>
            <a:t> of delay in filing appeal beyond above limitation</a:t>
          </a:r>
        </a:p>
      </dgm:t>
    </dgm:pt>
    <dgm:pt modelId="{23D43A54-E151-4DC2-ABD7-E8EEC58E7801}" type="parTrans" cxnId="{4022B680-0796-4054-B6E6-D89EBD08C83F}">
      <dgm:prSet/>
      <dgm:spPr/>
      <dgm:t>
        <a:bodyPr/>
        <a:lstStyle/>
        <a:p>
          <a:endParaRPr lang="en-US"/>
        </a:p>
      </dgm:t>
    </dgm:pt>
    <dgm:pt modelId="{E7CE2306-FF51-49EF-8D9B-44B228FAD631}" type="sibTrans" cxnId="{4022B680-0796-4054-B6E6-D89EBD08C83F}">
      <dgm:prSet/>
      <dgm:spPr/>
      <dgm:t>
        <a:bodyPr/>
        <a:lstStyle/>
        <a:p>
          <a:endParaRPr lang="en-US"/>
        </a:p>
      </dgm:t>
    </dgm:pt>
    <dgm:pt modelId="{8ED9E2E9-7ED3-4C35-B45A-8C422CA70BBA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One month [(3 or 6) + 1]</a:t>
          </a:r>
        </a:p>
      </dgm:t>
    </dgm:pt>
    <dgm:pt modelId="{39023F7C-2270-4870-9AE3-28C44444D820}" type="parTrans" cxnId="{6B4B2EC0-1B40-4682-AD44-D1CCB8BB149C}">
      <dgm:prSet/>
      <dgm:spPr/>
      <dgm:t>
        <a:bodyPr/>
        <a:lstStyle/>
        <a:p>
          <a:endParaRPr lang="en-US"/>
        </a:p>
      </dgm:t>
    </dgm:pt>
    <dgm:pt modelId="{0F3D5C25-4AFE-4628-9972-60E5B3271AE7}" type="sibTrans" cxnId="{6B4B2EC0-1B40-4682-AD44-D1CCB8BB149C}">
      <dgm:prSet/>
      <dgm:spPr/>
      <dgm:t>
        <a:bodyPr/>
        <a:lstStyle/>
        <a:p>
          <a:endParaRPr lang="en-US"/>
        </a:p>
      </dgm:t>
    </dgm:pt>
    <dgm:pt modelId="{F3177AC6-DC2A-419A-9FCF-1D2CF625C5A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Appellant was prevented by sufficient cause</a:t>
          </a:r>
        </a:p>
      </dgm:t>
    </dgm:pt>
    <dgm:pt modelId="{7C7A194E-9B3A-4850-AB97-B7DAC1CBEE27}" type="parTrans" cxnId="{77975AE7-4723-4053-B71D-7BF548A231EB}">
      <dgm:prSet/>
      <dgm:spPr/>
      <dgm:t>
        <a:bodyPr/>
        <a:lstStyle/>
        <a:p>
          <a:endParaRPr lang="en-US"/>
        </a:p>
      </dgm:t>
    </dgm:pt>
    <dgm:pt modelId="{0AABBF79-CFF0-42C3-8399-D929C2428CA6}" type="sibTrans" cxnId="{77975AE7-4723-4053-B71D-7BF548A231EB}">
      <dgm:prSet/>
      <dgm:spPr/>
      <dgm:t>
        <a:bodyPr/>
        <a:lstStyle/>
        <a:p>
          <a:endParaRPr lang="en-US"/>
        </a:p>
      </dgm:t>
    </dgm:pt>
    <dgm:pt modelId="{2C7352FC-4666-4AD0-BEDA-2C51C85732D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Judicial trends – sufficient cause to be shown for entire period</a:t>
          </a:r>
        </a:p>
      </dgm:t>
    </dgm:pt>
    <dgm:pt modelId="{75E33564-600D-49DC-A39B-4458EF0AE8E3}" type="sibTrans" cxnId="{2C696759-359E-44E6-9E42-0092EDD72B30}">
      <dgm:prSet/>
      <dgm:spPr/>
      <dgm:t>
        <a:bodyPr/>
        <a:lstStyle/>
        <a:p>
          <a:endParaRPr lang="en-US"/>
        </a:p>
      </dgm:t>
    </dgm:pt>
    <dgm:pt modelId="{3B12FAE5-2613-412C-AA0A-3D12E14BFF87}" type="parTrans" cxnId="{2C696759-359E-44E6-9E42-0092EDD72B30}">
      <dgm:prSet/>
      <dgm:spPr/>
      <dgm:t>
        <a:bodyPr/>
        <a:lstStyle/>
        <a:p>
          <a:endParaRPr lang="en-US"/>
        </a:p>
      </dgm:t>
    </dgm:pt>
    <dgm:pt modelId="{F6BB095C-A148-4C6A-AD55-27ED530A8939}" type="pres">
      <dgm:prSet presAssocID="{44BFD355-F1AA-4024-B6B4-B281072F6B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764043-6409-4602-AD8A-2D9B1EF37BD4}" type="pres">
      <dgm:prSet presAssocID="{31C93FCD-8133-4387-A4DE-6CBCD5C8666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FC033-9E6D-44F6-8478-9790F7C75725}" type="pres">
      <dgm:prSet presAssocID="{31C93FCD-8133-4387-A4DE-6CBCD5C8666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4EE96-9B64-4A06-AF98-469B13270751}" type="pres">
      <dgm:prSet presAssocID="{2C076BC9-F9FF-4944-BCFA-989986E9B0F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10B3D-F8BC-403E-A3E7-6AA408FA831D}" type="pres">
      <dgm:prSet presAssocID="{2C076BC9-F9FF-4944-BCFA-989986E9B0F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2FE1D-EE42-4628-9D27-F08BCAC2C2F9}" type="pres">
      <dgm:prSet presAssocID="{F246317F-126C-4977-8C95-1D059B87D6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3741F2-6908-49B2-997E-249BBE8F72F1}" type="pres">
      <dgm:prSet presAssocID="{F246317F-126C-4977-8C95-1D059B87D68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40D2EF-C3D0-428F-B87F-66D99BD9B2A5}" type="presOf" srcId="{F246317F-126C-4977-8C95-1D059B87D681}" destId="{E022FE1D-EE42-4628-9D27-F08BCAC2C2F9}" srcOrd="0" destOrd="0" presId="urn:microsoft.com/office/officeart/2005/8/layout/vList2"/>
    <dgm:cxn modelId="{000A8D3F-4C77-4045-9422-BDE0AB70ECE6}" type="presOf" srcId="{2C7352FC-4666-4AD0-BEDA-2C51C85732DE}" destId="{F23741F2-6908-49B2-997E-249BBE8F72F1}" srcOrd="0" destOrd="2" presId="urn:microsoft.com/office/officeart/2005/8/layout/vList2"/>
    <dgm:cxn modelId="{2C696759-359E-44E6-9E42-0092EDD72B30}" srcId="{F246317F-126C-4977-8C95-1D059B87D681}" destId="{2C7352FC-4666-4AD0-BEDA-2C51C85732DE}" srcOrd="2" destOrd="0" parTransId="{3B12FAE5-2613-412C-AA0A-3D12E14BFF87}" sibTransId="{75E33564-600D-49DC-A39B-4458EF0AE8E3}"/>
    <dgm:cxn modelId="{C9ECC06E-FA6D-42D8-A1DB-CCE65C3D6CA3}" type="presOf" srcId="{F3177AC6-DC2A-419A-9FCF-1D2CF625C5A7}" destId="{F23741F2-6908-49B2-997E-249BBE8F72F1}" srcOrd="0" destOrd="1" presId="urn:microsoft.com/office/officeart/2005/8/layout/vList2"/>
    <dgm:cxn modelId="{64C5C8C8-7D0C-4A93-AAA7-94762BA43315}" srcId="{31C93FCD-8133-4387-A4DE-6CBCD5C86665}" destId="{CEB3FF0F-38F0-4888-BB6B-652263A7C385}" srcOrd="0" destOrd="0" parTransId="{8AD35BEA-C2B3-4C68-BE7A-980D95D0C90B}" sibTransId="{7548316B-99B9-4366-B8B9-7A192C307137}"/>
    <dgm:cxn modelId="{EA171514-D485-4C83-BF71-75074C7A0B65}" srcId="{2C076BC9-F9FF-4944-BCFA-989986E9B0F1}" destId="{93AA1AFE-CF2F-42DB-84FC-3A12879B7925}" srcOrd="0" destOrd="0" parTransId="{0721CF77-3F48-4E5D-B185-60CF1BE0F081}" sibTransId="{397F789E-99AA-4275-96CC-46EF9867781E}"/>
    <dgm:cxn modelId="{6B4B2EC0-1B40-4682-AD44-D1CCB8BB149C}" srcId="{F246317F-126C-4977-8C95-1D059B87D681}" destId="{8ED9E2E9-7ED3-4C35-B45A-8C422CA70BBA}" srcOrd="0" destOrd="0" parTransId="{39023F7C-2270-4870-9AE3-28C44444D820}" sibTransId="{0F3D5C25-4AFE-4628-9972-60E5B3271AE7}"/>
    <dgm:cxn modelId="{77975AE7-4723-4053-B71D-7BF548A231EB}" srcId="{F246317F-126C-4977-8C95-1D059B87D681}" destId="{F3177AC6-DC2A-419A-9FCF-1D2CF625C5A7}" srcOrd="1" destOrd="0" parTransId="{7C7A194E-9B3A-4850-AB97-B7DAC1CBEE27}" sibTransId="{0AABBF79-CFF0-42C3-8399-D929C2428CA6}"/>
    <dgm:cxn modelId="{1EF56800-61BC-4D22-9640-CF5987F1D13F}" type="presOf" srcId="{8ED9E2E9-7ED3-4C35-B45A-8C422CA70BBA}" destId="{F23741F2-6908-49B2-997E-249BBE8F72F1}" srcOrd="0" destOrd="0" presId="urn:microsoft.com/office/officeart/2005/8/layout/vList2"/>
    <dgm:cxn modelId="{4022B680-0796-4054-B6E6-D89EBD08C83F}" srcId="{44BFD355-F1AA-4024-B6B4-B281072F6BFA}" destId="{F246317F-126C-4977-8C95-1D059B87D681}" srcOrd="2" destOrd="0" parTransId="{23D43A54-E151-4DC2-ABD7-E8EEC58E7801}" sibTransId="{E7CE2306-FF51-49EF-8D9B-44B228FAD631}"/>
    <dgm:cxn modelId="{8975DC7E-94FD-4EA9-9562-485469AC2028}" type="presOf" srcId="{CEB3FF0F-38F0-4888-BB6B-652263A7C385}" destId="{CA4FC033-9E6D-44F6-8478-9790F7C75725}" srcOrd="0" destOrd="0" presId="urn:microsoft.com/office/officeart/2005/8/layout/vList2"/>
    <dgm:cxn modelId="{A4A2BFCE-9464-4FDD-A6F3-F263E02F4A49}" type="presOf" srcId="{93AA1AFE-CF2F-42DB-84FC-3A12879B7925}" destId="{D3010B3D-F8BC-403E-A3E7-6AA408FA831D}" srcOrd="0" destOrd="0" presId="urn:microsoft.com/office/officeart/2005/8/layout/vList2"/>
    <dgm:cxn modelId="{6C538E5D-BCE4-4517-AA63-B27321E26380}" srcId="{44BFD355-F1AA-4024-B6B4-B281072F6BFA}" destId="{2C076BC9-F9FF-4944-BCFA-989986E9B0F1}" srcOrd="1" destOrd="0" parTransId="{FB4D61E9-1418-4EF1-9CBD-20AD402C50F6}" sibTransId="{95DC3EC0-9DFC-4FDF-B71A-ABDD95D6A394}"/>
    <dgm:cxn modelId="{DAAE77BF-3FBC-4387-8055-CE390DD46EF6}" type="presOf" srcId="{44BFD355-F1AA-4024-B6B4-B281072F6BFA}" destId="{F6BB095C-A148-4C6A-AD55-27ED530A8939}" srcOrd="0" destOrd="0" presId="urn:microsoft.com/office/officeart/2005/8/layout/vList2"/>
    <dgm:cxn modelId="{7E30E78B-5955-4B85-B884-8615A29CE1C4}" type="presOf" srcId="{31C93FCD-8133-4387-A4DE-6CBCD5C86665}" destId="{2A764043-6409-4602-AD8A-2D9B1EF37BD4}" srcOrd="0" destOrd="0" presId="urn:microsoft.com/office/officeart/2005/8/layout/vList2"/>
    <dgm:cxn modelId="{DB5CF9D7-6052-46A1-A30E-052F2A470D56}" type="presOf" srcId="{2C076BC9-F9FF-4944-BCFA-989986E9B0F1}" destId="{D9C4EE96-9B64-4A06-AF98-469B13270751}" srcOrd="0" destOrd="0" presId="urn:microsoft.com/office/officeart/2005/8/layout/vList2"/>
    <dgm:cxn modelId="{6C8D694C-B527-4BD7-B2F2-EFC2CC384A7D}" srcId="{44BFD355-F1AA-4024-B6B4-B281072F6BFA}" destId="{31C93FCD-8133-4387-A4DE-6CBCD5C86665}" srcOrd="0" destOrd="0" parTransId="{D0FAC106-C6ED-4523-B8BA-B301421DC468}" sibTransId="{52A4F3F7-3024-4B00-A9BF-7414BBB5BDB7}"/>
    <dgm:cxn modelId="{9797556C-E928-40F3-96E1-BD1A73BCC54A}" type="presParOf" srcId="{F6BB095C-A148-4C6A-AD55-27ED530A8939}" destId="{2A764043-6409-4602-AD8A-2D9B1EF37BD4}" srcOrd="0" destOrd="0" presId="urn:microsoft.com/office/officeart/2005/8/layout/vList2"/>
    <dgm:cxn modelId="{952BEC94-8188-4C36-966F-A0C5A4BF85A1}" type="presParOf" srcId="{F6BB095C-A148-4C6A-AD55-27ED530A8939}" destId="{CA4FC033-9E6D-44F6-8478-9790F7C75725}" srcOrd="1" destOrd="0" presId="urn:microsoft.com/office/officeart/2005/8/layout/vList2"/>
    <dgm:cxn modelId="{9F3BFE87-FC50-42E2-B0F3-BB140D0BF531}" type="presParOf" srcId="{F6BB095C-A148-4C6A-AD55-27ED530A8939}" destId="{D9C4EE96-9B64-4A06-AF98-469B13270751}" srcOrd="2" destOrd="0" presId="urn:microsoft.com/office/officeart/2005/8/layout/vList2"/>
    <dgm:cxn modelId="{6C90226C-D5E0-44E9-82A7-B07D672DAA1A}" type="presParOf" srcId="{F6BB095C-A148-4C6A-AD55-27ED530A8939}" destId="{D3010B3D-F8BC-403E-A3E7-6AA408FA831D}" srcOrd="3" destOrd="0" presId="urn:microsoft.com/office/officeart/2005/8/layout/vList2"/>
    <dgm:cxn modelId="{9BC0120D-23FE-48F3-9AEA-6530E184D396}" type="presParOf" srcId="{F6BB095C-A148-4C6A-AD55-27ED530A8939}" destId="{E022FE1D-EE42-4628-9D27-F08BCAC2C2F9}" srcOrd="4" destOrd="0" presId="urn:microsoft.com/office/officeart/2005/8/layout/vList2"/>
    <dgm:cxn modelId="{4AAB5DD2-4A39-415C-A470-8FCE5C3EC0F7}" type="presParOf" srcId="{F6BB095C-A148-4C6A-AD55-27ED530A8939}" destId="{F23741F2-6908-49B2-997E-249BBE8F72F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38CC68-E75E-41E9-937F-9929E8EEE8D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946AD9-A5C7-4289-AD2D-70C6916BEEAD}">
      <dgm:prSet/>
      <dgm:spPr/>
      <dgm:t>
        <a:bodyPr/>
        <a:lstStyle/>
        <a:p>
          <a:r>
            <a:rPr lang="en-US"/>
            <a:t>Agreed – Tax, Interest, Fee, Fine &amp; Penalty</a:t>
          </a:r>
        </a:p>
      </dgm:t>
    </dgm:pt>
    <dgm:pt modelId="{46FDCE89-699C-4100-8628-F4E235AAE638}" type="parTrans" cxnId="{FDB35A0C-056F-4557-802C-5787C7586369}">
      <dgm:prSet/>
      <dgm:spPr/>
      <dgm:t>
        <a:bodyPr/>
        <a:lstStyle/>
        <a:p>
          <a:endParaRPr lang="en-US"/>
        </a:p>
      </dgm:t>
    </dgm:pt>
    <dgm:pt modelId="{007C816A-709F-4C14-97EC-D7ACE1BA6885}" type="sibTrans" cxnId="{FDB35A0C-056F-4557-802C-5787C7586369}">
      <dgm:prSet/>
      <dgm:spPr/>
      <dgm:t>
        <a:bodyPr/>
        <a:lstStyle/>
        <a:p>
          <a:endParaRPr lang="en-US"/>
        </a:p>
      </dgm:t>
    </dgm:pt>
    <dgm:pt modelId="{E89BBD6D-1259-4790-AF91-1024BA99190F}">
      <dgm:prSet/>
      <dgm:spPr/>
      <dgm:t>
        <a:bodyPr/>
        <a:lstStyle/>
        <a:p>
          <a:r>
            <a:rPr lang="en-US"/>
            <a:t>10% of Disputed Tax</a:t>
          </a:r>
        </a:p>
      </dgm:t>
    </dgm:pt>
    <dgm:pt modelId="{0665D351-584A-4993-97F4-9EB3320B7FD2}" type="parTrans" cxnId="{63137167-ED36-4D86-ABF4-FAAF8FD3C62F}">
      <dgm:prSet/>
      <dgm:spPr/>
      <dgm:t>
        <a:bodyPr/>
        <a:lstStyle/>
        <a:p>
          <a:endParaRPr lang="en-US"/>
        </a:p>
      </dgm:t>
    </dgm:pt>
    <dgm:pt modelId="{09B6B02D-B8EB-4AC7-B0E1-8D4F2F69D003}" type="sibTrans" cxnId="{63137167-ED36-4D86-ABF4-FAAF8FD3C62F}">
      <dgm:prSet/>
      <dgm:spPr/>
      <dgm:t>
        <a:bodyPr/>
        <a:lstStyle/>
        <a:p>
          <a:endParaRPr lang="en-US"/>
        </a:p>
      </dgm:t>
    </dgm:pt>
    <dgm:pt modelId="{FC475272-47F5-4247-A460-72CEF39C1A70}">
      <dgm:prSet/>
      <dgm:spPr/>
      <dgm:t>
        <a:bodyPr/>
        <a:lstStyle/>
        <a:p>
          <a:r>
            <a:rPr lang="en-US" dirty="0"/>
            <a:t>Not required to pay – 10% of Interest &amp; Penalty, etc. </a:t>
          </a:r>
        </a:p>
      </dgm:t>
    </dgm:pt>
    <dgm:pt modelId="{0C231457-F9E8-4172-842C-D456690B57E6}" type="parTrans" cxnId="{57533968-7E8B-4CA7-A35C-89EBF47FF155}">
      <dgm:prSet/>
      <dgm:spPr/>
      <dgm:t>
        <a:bodyPr/>
        <a:lstStyle/>
        <a:p>
          <a:endParaRPr lang="en-US"/>
        </a:p>
      </dgm:t>
    </dgm:pt>
    <dgm:pt modelId="{368A825B-84B8-4100-82DC-BECD7F647E59}" type="sibTrans" cxnId="{57533968-7E8B-4CA7-A35C-89EBF47FF155}">
      <dgm:prSet/>
      <dgm:spPr/>
      <dgm:t>
        <a:bodyPr/>
        <a:lstStyle/>
        <a:p>
          <a:endParaRPr lang="en-US"/>
        </a:p>
      </dgm:t>
    </dgm:pt>
    <dgm:pt modelId="{CA62FBED-3F5B-4B68-9F8E-E634A3110FF6}">
      <dgm:prSet/>
      <dgm:spPr/>
      <dgm:t>
        <a:bodyPr/>
        <a:lstStyle/>
        <a:p>
          <a:r>
            <a:rPr lang="en-US" dirty="0"/>
            <a:t>Exclusive Penalty cases*</a:t>
          </a:r>
        </a:p>
      </dgm:t>
    </dgm:pt>
    <dgm:pt modelId="{6CE8AF7A-7F8B-491E-A4A2-EB5E452FFF88}" type="parTrans" cxnId="{9BF9557B-EA8A-4BBE-9E71-CA15C02E47C7}">
      <dgm:prSet/>
      <dgm:spPr/>
      <dgm:t>
        <a:bodyPr/>
        <a:lstStyle/>
        <a:p>
          <a:endParaRPr lang="en-US"/>
        </a:p>
      </dgm:t>
    </dgm:pt>
    <dgm:pt modelId="{553AC060-9DFF-4549-9B20-1DD7876A4589}" type="sibTrans" cxnId="{9BF9557B-EA8A-4BBE-9E71-CA15C02E47C7}">
      <dgm:prSet/>
      <dgm:spPr/>
      <dgm:t>
        <a:bodyPr/>
        <a:lstStyle/>
        <a:p>
          <a:endParaRPr lang="en-US"/>
        </a:p>
      </dgm:t>
    </dgm:pt>
    <dgm:pt modelId="{5B86767A-19AE-45D4-A532-8E7C4FF6C948}">
      <dgm:prSet/>
      <dgm:spPr/>
      <dgm:t>
        <a:bodyPr/>
        <a:lstStyle/>
        <a:p>
          <a:r>
            <a:rPr lang="en-US" dirty="0"/>
            <a:t>10% of Penalty</a:t>
          </a:r>
        </a:p>
      </dgm:t>
    </dgm:pt>
    <dgm:pt modelId="{8593DB7D-5261-49D7-B71A-A8BC18A68D53}" type="parTrans" cxnId="{C54BA2A4-7168-4C66-AAB2-AD19E541FD01}">
      <dgm:prSet/>
      <dgm:spPr/>
      <dgm:t>
        <a:bodyPr/>
        <a:lstStyle/>
        <a:p>
          <a:endParaRPr lang="en-US"/>
        </a:p>
      </dgm:t>
    </dgm:pt>
    <dgm:pt modelId="{6D9014A6-222F-482F-B98E-EB13C76206F2}" type="sibTrans" cxnId="{C54BA2A4-7168-4C66-AAB2-AD19E541FD01}">
      <dgm:prSet/>
      <dgm:spPr/>
      <dgm:t>
        <a:bodyPr/>
        <a:lstStyle/>
        <a:p>
          <a:endParaRPr lang="en-US"/>
        </a:p>
      </dgm:t>
    </dgm:pt>
    <dgm:pt modelId="{85A19E1B-92D6-4AEA-95A2-C05EE3362BB0}">
      <dgm:prSet/>
      <dgm:spPr/>
      <dgm:t>
        <a:bodyPr/>
        <a:lstStyle/>
        <a:p>
          <a:r>
            <a:rPr lang="en-US"/>
            <a:t>Stay of recovery</a:t>
          </a:r>
        </a:p>
      </dgm:t>
    </dgm:pt>
    <dgm:pt modelId="{6F900F8E-FC12-4910-B350-152DC175B847}" type="parTrans" cxnId="{BF925AF1-E867-40FE-A2FE-3889C5C9DBDC}">
      <dgm:prSet/>
      <dgm:spPr/>
      <dgm:t>
        <a:bodyPr/>
        <a:lstStyle/>
        <a:p>
          <a:endParaRPr lang="en-US"/>
        </a:p>
      </dgm:t>
    </dgm:pt>
    <dgm:pt modelId="{C7D0CA70-5D20-44EC-B7EC-ED5F6A387228}" type="sibTrans" cxnId="{BF925AF1-E867-40FE-A2FE-3889C5C9DBDC}">
      <dgm:prSet/>
      <dgm:spPr/>
      <dgm:t>
        <a:bodyPr/>
        <a:lstStyle/>
        <a:p>
          <a:endParaRPr lang="en-US"/>
        </a:p>
      </dgm:t>
    </dgm:pt>
    <dgm:pt modelId="{8AB19694-A1F9-4F09-AD93-55EB7E931628}">
      <dgm:prSet/>
      <dgm:spPr/>
      <dgm:t>
        <a:bodyPr/>
        <a:lstStyle/>
        <a:p>
          <a:r>
            <a:rPr lang="en-US"/>
            <a:t>On payment of above, balance amounts are stayed </a:t>
          </a:r>
        </a:p>
      </dgm:t>
    </dgm:pt>
    <dgm:pt modelId="{CEAE9791-3FFA-441C-8D22-710E85524B2A}" type="parTrans" cxnId="{D9D94D94-5184-4CB9-8118-2E25E8DED30D}">
      <dgm:prSet/>
      <dgm:spPr/>
      <dgm:t>
        <a:bodyPr/>
        <a:lstStyle/>
        <a:p>
          <a:endParaRPr lang="en-US"/>
        </a:p>
      </dgm:t>
    </dgm:pt>
    <dgm:pt modelId="{AA1541B8-EAAA-47F4-9C9B-DF68AC554FD4}" type="sibTrans" cxnId="{D9D94D94-5184-4CB9-8118-2E25E8DED30D}">
      <dgm:prSet/>
      <dgm:spPr/>
      <dgm:t>
        <a:bodyPr/>
        <a:lstStyle/>
        <a:p>
          <a:endParaRPr lang="en-US"/>
        </a:p>
      </dgm:t>
    </dgm:pt>
    <dgm:pt modelId="{FFBE9792-0F71-4F87-A1E5-3704047E4431}">
      <dgm:prSet/>
      <dgm:spPr/>
      <dgm:t>
        <a:bodyPr/>
        <a:lstStyle/>
        <a:p>
          <a:r>
            <a:rPr lang="en-US" dirty="0"/>
            <a:t>Max – Rs. 20.00 Crores</a:t>
          </a:r>
        </a:p>
      </dgm:t>
    </dgm:pt>
    <dgm:pt modelId="{CE9FFB5A-2644-45CB-8D62-09A0713AEA13}" type="parTrans" cxnId="{53ED23D1-0BDE-4EFF-9562-B996A03A1D1A}">
      <dgm:prSet/>
      <dgm:spPr/>
      <dgm:t>
        <a:bodyPr/>
        <a:lstStyle/>
        <a:p>
          <a:endParaRPr lang="en-US"/>
        </a:p>
      </dgm:t>
    </dgm:pt>
    <dgm:pt modelId="{4FCF7E38-37E5-484F-9ECF-376717FA7494}" type="sibTrans" cxnId="{53ED23D1-0BDE-4EFF-9562-B996A03A1D1A}">
      <dgm:prSet/>
      <dgm:spPr/>
      <dgm:t>
        <a:bodyPr/>
        <a:lstStyle/>
        <a:p>
          <a:endParaRPr lang="en-US"/>
        </a:p>
      </dgm:t>
    </dgm:pt>
    <dgm:pt modelId="{9AA0C44A-38E6-4FC2-A2EA-47E9FB0F9C00}">
      <dgm:prSet/>
      <dgm:spPr/>
      <dgm:t>
        <a:bodyPr/>
        <a:lstStyle/>
        <a:p>
          <a:r>
            <a:rPr lang="en-US" dirty="0"/>
            <a:t>Pre – Deposit is not applicable for Appeals filed by Department</a:t>
          </a:r>
        </a:p>
      </dgm:t>
    </dgm:pt>
    <dgm:pt modelId="{3738CBD1-25D6-403F-A8F6-12400A1682F9}" type="parTrans" cxnId="{342377F1-77B7-4C8F-9F24-EB53728868BA}">
      <dgm:prSet/>
      <dgm:spPr/>
      <dgm:t>
        <a:bodyPr/>
        <a:lstStyle/>
        <a:p>
          <a:endParaRPr lang="en-US"/>
        </a:p>
      </dgm:t>
    </dgm:pt>
    <dgm:pt modelId="{2BE707F1-3734-416A-9A2A-96613D3779FA}" type="sibTrans" cxnId="{342377F1-77B7-4C8F-9F24-EB53728868BA}">
      <dgm:prSet/>
      <dgm:spPr/>
      <dgm:t>
        <a:bodyPr/>
        <a:lstStyle/>
        <a:p>
          <a:endParaRPr lang="en-US"/>
        </a:p>
      </dgm:t>
    </dgm:pt>
    <dgm:pt modelId="{72A5CEBC-5EFA-494A-8620-887F6A59B32E}" type="pres">
      <dgm:prSet presAssocID="{1A38CC68-E75E-41E9-937F-9929E8EEE8D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3AC85-EC88-4C6F-A601-3D0267CDEC25}" type="pres">
      <dgm:prSet presAssocID="{1A38CC68-E75E-41E9-937F-9929E8EEE8D1}" presName="arrow" presStyleLbl="bgShp" presStyleIdx="0" presStyleCn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>
        <a:noFill/>
        <a:ln>
          <a:noFill/>
        </a:ln>
      </dgm:spPr>
    </dgm:pt>
    <dgm:pt modelId="{579CD716-98E8-4A19-BA7B-F1A326D1A70F}" type="pres">
      <dgm:prSet presAssocID="{1A38CC68-E75E-41E9-937F-9929E8EEE8D1}" presName="points" presStyleCnt="0"/>
      <dgm:spPr/>
    </dgm:pt>
    <dgm:pt modelId="{9200EB22-9209-458E-B3ED-08138132DB75}" type="pres">
      <dgm:prSet presAssocID="{B0946AD9-A5C7-4289-AD2D-70C6916BEEAD}" presName="compositeA" presStyleCnt="0"/>
      <dgm:spPr/>
    </dgm:pt>
    <dgm:pt modelId="{BD52D6AF-4AB5-4018-B99F-181847A9B3A7}" type="pres">
      <dgm:prSet presAssocID="{B0946AD9-A5C7-4289-AD2D-70C6916BEEAD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F2E412-335C-40DC-B521-718415BC73E8}" type="pres">
      <dgm:prSet presAssocID="{B0946AD9-A5C7-4289-AD2D-70C6916BEEAD}" presName="circleA" presStyleLbl="node1" presStyleIdx="0" presStyleCnt="5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0CE3978B-88D3-4C09-B659-8F04D1888BBC}" type="pres">
      <dgm:prSet presAssocID="{B0946AD9-A5C7-4289-AD2D-70C6916BEEAD}" presName="spaceA" presStyleCnt="0"/>
      <dgm:spPr/>
    </dgm:pt>
    <dgm:pt modelId="{24D6FA90-EBF1-4975-A7A0-91604690A408}" type="pres">
      <dgm:prSet presAssocID="{007C816A-709F-4C14-97EC-D7ACE1BA6885}" presName="space" presStyleCnt="0"/>
      <dgm:spPr/>
    </dgm:pt>
    <dgm:pt modelId="{A9BE12ED-83F6-4EA8-BC21-6BC4371038BA}" type="pres">
      <dgm:prSet presAssocID="{E89BBD6D-1259-4790-AF91-1024BA99190F}" presName="compositeB" presStyleCnt="0"/>
      <dgm:spPr/>
    </dgm:pt>
    <dgm:pt modelId="{65313E08-ACFD-4482-999A-726BEDFF5CDB}" type="pres">
      <dgm:prSet presAssocID="{E89BBD6D-1259-4790-AF91-1024BA99190F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3D9646-2953-4839-9B91-E4E1EDB3B11E}" type="pres">
      <dgm:prSet presAssocID="{E89BBD6D-1259-4790-AF91-1024BA99190F}" presName="circleB" presStyleLbl="node1" presStyleIdx="1" presStyleCnt="5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AD5703BD-6323-4F82-B704-97ECD74DCCAD}" type="pres">
      <dgm:prSet presAssocID="{E89BBD6D-1259-4790-AF91-1024BA99190F}" presName="spaceB" presStyleCnt="0"/>
      <dgm:spPr/>
    </dgm:pt>
    <dgm:pt modelId="{C1C26D9A-9D48-47E8-B4CF-ED61F185510F}" type="pres">
      <dgm:prSet presAssocID="{09B6B02D-B8EB-4AC7-B0E1-8D4F2F69D003}" presName="space" presStyleCnt="0"/>
      <dgm:spPr/>
    </dgm:pt>
    <dgm:pt modelId="{418B343D-9AB8-4A7D-97F1-C0BE34C5F6C5}" type="pres">
      <dgm:prSet presAssocID="{9AA0C44A-38E6-4FC2-A2EA-47E9FB0F9C00}" presName="compositeA" presStyleCnt="0"/>
      <dgm:spPr/>
    </dgm:pt>
    <dgm:pt modelId="{F7A5F7A6-980A-4A4A-B718-BDBACCB545C0}" type="pres">
      <dgm:prSet presAssocID="{9AA0C44A-38E6-4FC2-A2EA-47E9FB0F9C00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67E81-9286-46D3-840C-A08BE59002BB}" type="pres">
      <dgm:prSet presAssocID="{9AA0C44A-38E6-4FC2-A2EA-47E9FB0F9C00}" presName="circleA" presStyleLbl="node1" presStyleIdx="2" presStyleCnt="5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>
            <a:alpha val="50000"/>
          </a:schemeClr>
        </a:solidFill>
        <a:ln>
          <a:noFill/>
        </a:ln>
      </dgm:spPr>
    </dgm:pt>
    <dgm:pt modelId="{1B11686A-FB66-4D55-A37C-091AFD2880C9}" type="pres">
      <dgm:prSet presAssocID="{9AA0C44A-38E6-4FC2-A2EA-47E9FB0F9C00}" presName="spaceA" presStyleCnt="0"/>
      <dgm:spPr/>
    </dgm:pt>
    <dgm:pt modelId="{9461EDA0-94D2-4D2F-B7C7-C8E93B44B630}" type="pres">
      <dgm:prSet presAssocID="{2BE707F1-3734-416A-9A2A-96613D3779FA}" presName="space" presStyleCnt="0"/>
      <dgm:spPr/>
    </dgm:pt>
    <dgm:pt modelId="{C57E777F-7052-48E1-A655-45CEDCD03486}" type="pres">
      <dgm:prSet presAssocID="{CA62FBED-3F5B-4B68-9F8E-E634A3110FF6}" presName="compositeB" presStyleCnt="0"/>
      <dgm:spPr/>
    </dgm:pt>
    <dgm:pt modelId="{063446AB-A437-4889-86E9-9CC59C5C30EC}" type="pres">
      <dgm:prSet presAssocID="{CA62FBED-3F5B-4B68-9F8E-E634A3110FF6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06BF2-1010-4106-980B-6FFCF38FCDC4}" type="pres">
      <dgm:prSet presAssocID="{CA62FBED-3F5B-4B68-9F8E-E634A3110FF6}" presName="circleB" presStyleLbl="node1" presStyleIdx="3" presStyleCnt="5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dk1">
            <a:alpha val="50000"/>
          </a:schemeClr>
        </a:solidFill>
        <a:ln>
          <a:noFill/>
        </a:ln>
      </dgm:spPr>
    </dgm:pt>
    <dgm:pt modelId="{00889929-55F2-4F56-AA9B-EAB3DFA070F5}" type="pres">
      <dgm:prSet presAssocID="{CA62FBED-3F5B-4B68-9F8E-E634A3110FF6}" presName="spaceB" presStyleCnt="0"/>
      <dgm:spPr/>
    </dgm:pt>
    <dgm:pt modelId="{2782679F-BE74-44B8-B577-73F2503610F8}" type="pres">
      <dgm:prSet presAssocID="{553AC060-9DFF-4549-9B20-1DD7876A4589}" presName="space" presStyleCnt="0"/>
      <dgm:spPr/>
    </dgm:pt>
    <dgm:pt modelId="{135D518B-D73D-44BF-B130-9517FDCFB465}" type="pres">
      <dgm:prSet presAssocID="{85A19E1B-92D6-4AEA-95A2-C05EE3362BB0}" presName="compositeA" presStyleCnt="0"/>
      <dgm:spPr/>
    </dgm:pt>
    <dgm:pt modelId="{AD6B2CAF-9BE0-4729-8303-D88DD56CD102}" type="pres">
      <dgm:prSet presAssocID="{85A19E1B-92D6-4AEA-95A2-C05EE3362BB0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C2C55-1CF3-4D8B-BA52-7D009393C0EE}" type="pres">
      <dgm:prSet presAssocID="{85A19E1B-92D6-4AEA-95A2-C05EE3362BB0}" presName="circleA" presStyleLbl="node1" presStyleIdx="4" presStyleCnt="5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</dgm:pt>
    <dgm:pt modelId="{CC39FE24-0DDD-4989-BD3D-55E1103367F3}" type="pres">
      <dgm:prSet presAssocID="{85A19E1B-92D6-4AEA-95A2-C05EE3362BB0}" presName="spaceA" presStyleCnt="0"/>
      <dgm:spPr/>
    </dgm:pt>
  </dgm:ptLst>
  <dgm:cxnLst>
    <dgm:cxn modelId="{714ADDB9-4F8A-490E-96AD-777A2355BF9F}" type="presOf" srcId="{1A38CC68-E75E-41E9-937F-9929E8EEE8D1}" destId="{72A5CEBC-5EFA-494A-8620-887F6A59B32E}" srcOrd="0" destOrd="0" presId="urn:microsoft.com/office/officeart/2005/8/layout/hProcess11"/>
    <dgm:cxn modelId="{C6384442-D014-4D52-AC8F-178FFB9B2460}" type="presOf" srcId="{5B86767A-19AE-45D4-A532-8E7C4FF6C948}" destId="{063446AB-A437-4889-86E9-9CC59C5C30EC}" srcOrd="0" destOrd="1" presId="urn:microsoft.com/office/officeart/2005/8/layout/hProcess11"/>
    <dgm:cxn modelId="{63137167-ED36-4D86-ABF4-FAAF8FD3C62F}" srcId="{1A38CC68-E75E-41E9-937F-9929E8EEE8D1}" destId="{E89BBD6D-1259-4790-AF91-1024BA99190F}" srcOrd="1" destOrd="0" parTransId="{0665D351-584A-4993-97F4-9EB3320B7FD2}" sibTransId="{09B6B02D-B8EB-4AC7-B0E1-8D4F2F69D003}"/>
    <dgm:cxn modelId="{53ED23D1-0BDE-4EFF-9562-B996A03A1D1A}" srcId="{E89BBD6D-1259-4790-AF91-1024BA99190F}" destId="{FFBE9792-0F71-4F87-A1E5-3704047E4431}" srcOrd="1" destOrd="0" parTransId="{CE9FFB5A-2644-45CB-8D62-09A0713AEA13}" sibTransId="{4FCF7E38-37E5-484F-9ECF-376717FA7494}"/>
    <dgm:cxn modelId="{5E290F47-5758-4E2A-8ED3-12D439D1FD6C}" type="presOf" srcId="{85A19E1B-92D6-4AEA-95A2-C05EE3362BB0}" destId="{AD6B2CAF-9BE0-4729-8303-D88DD56CD102}" srcOrd="0" destOrd="0" presId="urn:microsoft.com/office/officeart/2005/8/layout/hProcess11"/>
    <dgm:cxn modelId="{C54BA2A4-7168-4C66-AAB2-AD19E541FD01}" srcId="{CA62FBED-3F5B-4B68-9F8E-E634A3110FF6}" destId="{5B86767A-19AE-45D4-A532-8E7C4FF6C948}" srcOrd="0" destOrd="0" parTransId="{8593DB7D-5261-49D7-B71A-A8BC18A68D53}" sibTransId="{6D9014A6-222F-482F-B98E-EB13C76206F2}"/>
    <dgm:cxn modelId="{D9D94D94-5184-4CB9-8118-2E25E8DED30D}" srcId="{85A19E1B-92D6-4AEA-95A2-C05EE3362BB0}" destId="{8AB19694-A1F9-4F09-AD93-55EB7E931628}" srcOrd="0" destOrd="0" parTransId="{CEAE9791-3FFA-441C-8D22-710E85524B2A}" sibTransId="{AA1541B8-EAAA-47F4-9C9B-DF68AC554FD4}"/>
    <dgm:cxn modelId="{3BF0B9F3-3044-401E-917D-6302C89459DD}" type="presOf" srcId="{B0946AD9-A5C7-4289-AD2D-70C6916BEEAD}" destId="{BD52D6AF-4AB5-4018-B99F-181847A9B3A7}" srcOrd="0" destOrd="0" presId="urn:microsoft.com/office/officeart/2005/8/layout/hProcess11"/>
    <dgm:cxn modelId="{BF925AF1-E867-40FE-A2FE-3889C5C9DBDC}" srcId="{1A38CC68-E75E-41E9-937F-9929E8EEE8D1}" destId="{85A19E1B-92D6-4AEA-95A2-C05EE3362BB0}" srcOrd="4" destOrd="0" parTransId="{6F900F8E-FC12-4910-B350-152DC175B847}" sibTransId="{C7D0CA70-5D20-44EC-B7EC-ED5F6A387228}"/>
    <dgm:cxn modelId="{9BF9557B-EA8A-4BBE-9E71-CA15C02E47C7}" srcId="{1A38CC68-E75E-41E9-937F-9929E8EEE8D1}" destId="{CA62FBED-3F5B-4B68-9F8E-E634A3110FF6}" srcOrd="3" destOrd="0" parTransId="{6CE8AF7A-7F8B-491E-A4A2-EB5E452FFF88}" sibTransId="{553AC060-9DFF-4549-9B20-1DD7876A4589}"/>
    <dgm:cxn modelId="{FDB35A0C-056F-4557-802C-5787C7586369}" srcId="{1A38CC68-E75E-41E9-937F-9929E8EEE8D1}" destId="{B0946AD9-A5C7-4289-AD2D-70C6916BEEAD}" srcOrd="0" destOrd="0" parTransId="{46FDCE89-699C-4100-8628-F4E235AAE638}" sibTransId="{007C816A-709F-4C14-97EC-D7ACE1BA6885}"/>
    <dgm:cxn modelId="{342377F1-77B7-4C8F-9F24-EB53728868BA}" srcId="{1A38CC68-E75E-41E9-937F-9929E8EEE8D1}" destId="{9AA0C44A-38E6-4FC2-A2EA-47E9FB0F9C00}" srcOrd="2" destOrd="0" parTransId="{3738CBD1-25D6-403F-A8F6-12400A1682F9}" sibTransId="{2BE707F1-3734-416A-9A2A-96613D3779FA}"/>
    <dgm:cxn modelId="{17A3510E-3A54-4001-8767-075F212388EE}" type="presOf" srcId="{8AB19694-A1F9-4F09-AD93-55EB7E931628}" destId="{AD6B2CAF-9BE0-4729-8303-D88DD56CD102}" srcOrd="0" destOrd="1" presId="urn:microsoft.com/office/officeart/2005/8/layout/hProcess11"/>
    <dgm:cxn modelId="{052117BD-BA9D-45CA-9A78-F4D78BA19EA7}" type="presOf" srcId="{CA62FBED-3F5B-4B68-9F8E-E634A3110FF6}" destId="{063446AB-A437-4889-86E9-9CC59C5C30EC}" srcOrd="0" destOrd="0" presId="urn:microsoft.com/office/officeart/2005/8/layout/hProcess11"/>
    <dgm:cxn modelId="{C9464BD7-3EFC-426D-99CB-BCC54120B4EA}" type="presOf" srcId="{9AA0C44A-38E6-4FC2-A2EA-47E9FB0F9C00}" destId="{F7A5F7A6-980A-4A4A-B718-BDBACCB545C0}" srcOrd="0" destOrd="0" presId="urn:microsoft.com/office/officeart/2005/8/layout/hProcess11"/>
    <dgm:cxn modelId="{3521DC26-A199-4B23-AE39-3CBDE4F90125}" type="presOf" srcId="{E89BBD6D-1259-4790-AF91-1024BA99190F}" destId="{65313E08-ACFD-4482-999A-726BEDFF5CDB}" srcOrd="0" destOrd="0" presId="urn:microsoft.com/office/officeart/2005/8/layout/hProcess11"/>
    <dgm:cxn modelId="{24E9BA56-D2CF-4624-B9D8-B06E4C575F2A}" type="presOf" srcId="{FC475272-47F5-4247-A460-72CEF39C1A70}" destId="{65313E08-ACFD-4482-999A-726BEDFF5CDB}" srcOrd="0" destOrd="1" presId="urn:microsoft.com/office/officeart/2005/8/layout/hProcess11"/>
    <dgm:cxn modelId="{57533968-7E8B-4CA7-A35C-89EBF47FF155}" srcId="{E89BBD6D-1259-4790-AF91-1024BA99190F}" destId="{FC475272-47F5-4247-A460-72CEF39C1A70}" srcOrd="0" destOrd="0" parTransId="{0C231457-F9E8-4172-842C-D456690B57E6}" sibTransId="{368A825B-84B8-4100-82DC-BECD7F647E59}"/>
    <dgm:cxn modelId="{5D335BCE-CE57-443E-9D52-F6077A68B725}" type="presOf" srcId="{FFBE9792-0F71-4F87-A1E5-3704047E4431}" destId="{65313E08-ACFD-4482-999A-726BEDFF5CDB}" srcOrd="0" destOrd="2" presId="urn:microsoft.com/office/officeart/2005/8/layout/hProcess11"/>
    <dgm:cxn modelId="{B343197C-79A9-4212-B2F8-295F8441BB2A}" type="presParOf" srcId="{72A5CEBC-5EFA-494A-8620-887F6A59B32E}" destId="{2293AC85-EC88-4C6F-A601-3D0267CDEC25}" srcOrd="0" destOrd="0" presId="urn:microsoft.com/office/officeart/2005/8/layout/hProcess11"/>
    <dgm:cxn modelId="{9A4A2A85-0C4B-4E1D-8C6B-FE7740F08CF7}" type="presParOf" srcId="{72A5CEBC-5EFA-494A-8620-887F6A59B32E}" destId="{579CD716-98E8-4A19-BA7B-F1A326D1A70F}" srcOrd="1" destOrd="0" presId="urn:microsoft.com/office/officeart/2005/8/layout/hProcess11"/>
    <dgm:cxn modelId="{B59BC5CD-0AEC-4193-AB27-298AA27D7E88}" type="presParOf" srcId="{579CD716-98E8-4A19-BA7B-F1A326D1A70F}" destId="{9200EB22-9209-458E-B3ED-08138132DB75}" srcOrd="0" destOrd="0" presId="urn:microsoft.com/office/officeart/2005/8/layout/hProcess11"/>
    <dgm:cxn modelId="{A9491505-9F0E-4761-9D3E-A1A6F305AF23}" type="presParOf" srcId="{9200EB22-9209-458E-B3ED-08138132DB75}" destId="{BD52D6AF-4AB5-4018-B99F-181847A9B3A7}" srcOrd="0" destOrd="0" presId="urn:microsoft.com/office/officeart/2005/8/layout/hProcess11"/>
    <dgm:cxn modelId="{19A0D49C-2877-4D8E-A327-C4CF2B48265D}" type="presParOf" srcId="{9200EB22-9209-458E-B3ED-08138132DB75}" destId="{8BF2E412-335C-40DC-B521-718415BC73E8}" srcOrd="1" destOrd="0" presId="urn:microsoft.com/office/officeart/2005/8/layout/hProcess11"/>
    <dgm:cxn modelId="{4CCE56DD-C446-4939-BAF9-88BFE1688AE8}" type="presParOf" srcId="{9200EB22-9209-458E-B3ED-08138132DB75}" destId="{0CE3978B-88D3-4C09-B659-8F04D1888BBC}" srcOrd="2" destOrd="0" presId="urn:microsoft.com/office/officeart/2005/8/layout/hProcess11"/>
    <dgm:cxn modelId="{00FBDF13-1606-44AC-BF48-41F15BC9F7CB}" type="presParOf" srcId="{579CD716-98E8-4A19-BA7B-F1A326D1A70F}" destId="{24D6FA90-EBF1-4975-A7A0-91604690A408}" srcOrd="1" destOrd="0" presId="urn:microsoft.com/office/officeart/2005/8/layout/hProcess11"/>
    <dgm:cxn modelId="{02588D85-522A-4921-ADC2-81C7B7426956}" type="presParOf" srcId="{579CD716-98E8-4A19-BA7B-F1A326D1A70F}" destId="{A9BE12ED-83F6-4EA8-BC21-6BC4371038BA}" srcOrd="2" destOrd="0" presId="urn:microsoft.com/office/officeart/2005/8/layout/hProcess11"/>
    <dgm:cxn modelId="{68CC21BA-D675-40F9-9C67-739CFBDF4B2E}" type="presParOf" srcId="{A9BE12ED-83F6-4EA8-BC21-6BC4371038BA}" destId="{65313E08-ACFD-4482-999A-726BEDFF5CDB}" srcOrd="0" destOrd="0" presId="urn:microsoft.com/office/officeart/2005/8/layout/hProcess11"/>
    <dgm:cxn modelId="{30CB1193-EA30-41D7-B72A-B62AB9764BEB}" type="presParOf" srcId="{A9BE12ED-83F6-4EA8-BC21-6BC4371038BA}" destId="{DF3D9646-2953-4839-9B91-E4E1EDB3B11E}" srcOrd="1" destOrd="0" presId="urn:microsoft.com/office/officeart/2005/8/layout/hProcess11"/>
    <dgm:cxn modelId="{77C82DF6-1BAE-4A39-9DEB-EC92A7AE825B}" type="presParOf" srcId="{A9BE12ED-83F6-4EA8-BC21-6BC4371038BA}" destId="{AD5703BD-6323-4F82-B704-97ECD74DCCAD}" srcOrd="2" destOrd="0" presId="urn:microsoft.com/office/officeart/2005/8/layout/hProcess11"/>
    <dgm:cxn modelId="{DE078200-E0B0-4996-9A7A-07CA4A6268B3}" type="presParOf" srcId="{579CD716-98E8-4A19-BA7B-F1A326D1A70F}" destId="{C1C26D9A-9D48-47E8-B4CF-ED61F185510F}" srcOrd="3" destOrd="0" presId="urn:microsoft.com/office/officeart/2005/8/layout/hProcess11"/>
    <dgm:cxn modelId="{05B65AD0-9660-45C4-8FCB-1A05C19C98E0}" type="presParOf" srcId="{579CD716-98E8-4A19-BA7B-F1A326D1A70F}" destId="{418B343D-9AB8-4A7D-97F1-C0BE34C5F6C5}" srcOrd="4" destOrd="0" presId="urn:microsoft.com/office/officeart/2005/8/layout/hProcess11"/>
    <dgm:cxn modelId="{D7483C49-A0E5-4934-8179-0F27D8F2EF1E}" type="presParOf" srcId="{418B343D-9AB8-4A7D-97F1-C0BE34C5F6C5}" destId="{F7A5F7A6-980A-4A4A-B718-BDBACCB545C0}" srcOrd="0" destOrd="0" presId="urn:microsoft.com/office/officeart/2005/8/layout/hProcess11"/>
    <dgm:cxn modelId="{4EBE8796-87D1-43CC-B80E-E1B632BBCFC2}" type="presParOf" srcId="{418B343D-9AB8-4A7D-97F1-C0BE34C5F6C5}" destId="{7FF67E81-9286-46D3-840C-A08BE59002BB}" srcOrd="1" destOrd="0" presId="urn:microsoft.com/office/officeart/2005/8/layout/hProcess11"/>
    <dgm:cxn modelId="{BBD632EF-A188-4C7F-931B-210E178F867B}" type="presParOf" srcId="{418B343D-9AB8-4A7D-97F1-C0BE34C5F6C5}" destId="{1B11686A-FB66-4D55-A37C-091AFD2880C9}" srcOrd="2" destOrd="0" presId="urn:microsoft.com/office/officeart/2005/8/layout/hProcess11"/>
    <dgm:cxn modelId="{ECED1101-281D-47F0-8810-EA849CD5D23B}" type="presParOf" srcId="{579CD716-98E8-4A19-BA7B-F1A326D1A70F}" destId="{9461EDA0-94D2-4D2F-B7C7-C8E93B44B630}" srcOrd="5" destOrd="0" presId="urn:microsoft.com/office/officeart/2005/8/layout/hProcess11"/>
    <dgm:cxn modelId="{CA112480-8BF4-4F2F-9A2F-3DC47F7BFE6F}" type="presParOf" srcId="{579CD716-98E8-4A19-BA7B-F1A326D1A70F}" destId="{C57E777F-7052-48E1-A655-45CEDCD03486}" srcOrd="6" destOrd="0" presId="urn:microsoft.com/office/officeart/2005/8/layout/hProcess11"/>
    <dgm:cxn modelId="{29F0C5F8-DF89-4DD6-B4DA-958ED6418400}" type="presParOf" srcId="{C57E777F-7052-48E1-A655-45CEDCD03486}" destId="{063446AB-A437-4889-86E9-9CC59C5C30EC}" srcOrd="0" destOrd="0" presId="urn:microsoft.com/office/officeart/2005/8/layout/hProcess11"/>
    <dgm:cxn modelId="{8C42CA84-23F4-40C3-9438-4132BC1DEB66}" type="presParOf" srcId="{C57E777F-7052-48E1-A655-45CEDCD03486}" destId="{00606BF2-1010-4106-980B-6FFCF38FCDC4}" srcOrd="1" destOrd="0" presId="urn:microsoft.com/office/officeart/2005/8/layout/hProcess11"/>
    <dgm:cxn modelId="{D185D9FE-812D-403B-80B0-1845D6282A12}" type="presParOf" srcId="{C57E777F-7052-48E1-A655-45CEDCD03486}" destId="{00889929-55F2-4F56-AA9B-EAB3DFA070F5}" srcOrd="2" destOrd="0" presId="urn:microsoft.com/office/officeart/2005/8/layout/hProcess11"/>
    <dgm:cxn modelId="{9F4CEDE0-B89D-47AF-B83F-5F48B5A3C62F}" type="presParOf" srcId="{579CD716-98E8-4A19-BA7B-F1A326D1A70F}" destId="{2782679F-BE74-44B8-B577-73F2503610F8}" srcOrd="7" destOrd="0" presId="urn:microsoft.com/office/officeart/2005/8/layout/hProcess11"/>
    <dgm:cxn modelId="{B882DA4E-EED0-4E48-BF0C-E7155B664AF2}" type="presParOf" srcId="{579CD716-98E8-4A19-BA7B-F1A326D1A70F}" destId="{135D518B-D73D-44BF-B130-9517FDCFB465}" srcOrd="8" destOrd="0" presId="urn:microsoft.com/office/officeart/2005/8/layout/hProcess11"/>
    <dgm:cxn modelId="{5C5A10D8-4D10-4AD5-9D10-30A4AC2BA573}" type="presParOf" srcId="{135D518B-D73D-44BF-B130-9517FDCFB465}" destId="{AD6B2CAF-9BE0-4729-8303-D88DD56CD102}" srcOrd="0" destOrd="0" presId="urn:microsoft.com/office/officeart/2005/8/layout/hProcess11"/>
    <dgm:cxn modelId="{5100A5AD-B007-44E8-B4F5-45ECA614D2DA}" type="presParOf" srcId="{135D518B-D73D-44BF-B130-9517FDCFB465}" destId="{AE8C2C55-1CF3-4D8B-BA52-7D009393C0EE}" srcOrd="1" destOrd="0" presId="urn:microsoft.com/office/officeart/2005/8/layout/hProcess11"/>
    <dgm:cxn modelId="{55D9BFB1-098B-464B-B931-E476788E55DE}" type="presParOf" srcId="{135D518B-D73D-44BF-B130-9517FDCFB465}" destId="{CC39FE24-0DDD-4989-BD3D-55E1103367F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FF25B9-1B8D-4B52-AC9B-F4D7D2AD60A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824642F-CC0C-4A53-847C-B29EEE14CA4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Form GST APL 01 / Form GST APL 03</a:t>
          </a:r>
        </a:p>
      </dgm:t>
    </dgm:pt>
    <dgm:pt modelId="{CC93B977-8FC4-4671-A136-72CCF62CF425}" type="parTrans" cxnId="{BF750F47-D7C7-4C7A-BE67-278F41CAC59A}">
      <dgm:prSet/>
      <dgm:spPr/>
      <dgm:t>
        <a:bodyPr/>
        <a:lstStyle/>
        <a:p>
          <a:endParaRPr lang="en-US"/>
        </a:p>
      </dgm:t>
    </dgm:pt>
    <dgm:pt modelId="{050B8E1F-A585-4AB2-90C0-72167DC7B5C9}" type="sibTrans" cxnId="{BF750F47-D7C7-4C7A-BE67-278F41CAC59A}">
      <dgm:prSet/>
      <dgm:spPr/>
      <dgm:t>
        <a:bodyPr/>
        <a:lstStyle/>
        <a:p>
          <a:endParaRPr lang="en-US"/>
        </a:p>
      </dgm:t>
    </dgm:pt>
    <dgm:pt modelId="{5549F71D-5872-47B6-9AB6-5FE3E8A10F90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Electronically</a:t>
          </a:r>
        </a:p>
      </dgm:t>
    </dgm:pt>
    <dgm:pt modelId="{95487F21-E560-4C8A-B70F-424DA23099F2}" type="parTrans" cxnId="{79800ABC-1C93-4DA3-B5A8-AE6AC75559C7}">
      <dgm:prSet/>
      <dgm:spPr/>
      <dgm:t>
        <a:bodyPr/>
        <a:lstStyle/>
        <a:p>
          <a:endParaRPr lang="en-US"/>
        </a:p>
      </dgm:t>
    </dgm:pt>
    <dgm:pt modelId="{3DD068A8-CAB6-423D-B320-9124E1DF119F}" type="sibTrans" cxnId="{79800ABC-1C93-4DA3-B5A8-AE6AC75559C7}">
      <dgm:prSet/>
      <dgm:spPr/>
      <dgm:t>
        <a:bodyPr/>
        <a:lstStyle/>
        <a:p>
          <a:endParaRPr lang="en-US"/>
        </a:p>
      </dgm:t>
    </dgm:pt>
    <dgm:pt modelId="{0BE919A3-1DB3-4D3A-9C3B-86B2FE209CD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Manually</a:t>
          </a:r>
        </a:p>
      </dgm:t>
    </dgm:pt>
    <dgm:pt modelId="{50455F52-2CAB-4C7B-8565-27D234225D3A}" type="parTrans" cxnId="{A1857F5A-0AD9-4DD7-AE08-922114DCD5D2}">
      <dgm:prSet/>
      <dgm:spPr/>
      <dgm:t>
        <a:bodyPr/>
        <a:lstStyle/>
        <a:p>
          <a:endParaRPr lang="en-US"/>
        </a:p>
      </dgm:t>
    </dgm:pt>
    <dgm:pt modelId="{62668B15-4DA5-41A8-B1D4-ED43648950EF}" type="sibTrans" cxnId="{A1857F5A-0AD9-4DD7-AE08-922114DCD5D2}">
      <dgm:prSet/>
      <dgm:spPr/>
      <dgm:t>
        <a:bodyPr/>
        <a:lstStyle/>
        <a:p>
          <a:endParaRPr lang="en-US"/>
        </a:p>
      </dgm:t>
    </dgm:pt>
    <dgm:pt modelId="{28FE3547-7FBB-45F4-86DC-42DCC54B578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Verification &amp; signing as per Rule 26</a:t>
          </a:r>
        </a:p>
      </dgm:t>
    </dgm:pt>
    <dgm:pt modelId="{8F453C23-141E-4239-A921-39C8476F0FEC}" type="parTrans" cxnId="{79F60364-0F81-4B00-A60E-8E582204FD3F}">
      <dgm:prSet/>
      <dgm:spPr/>
      <dgm:t>
        <a:bodyPr/>
        <a:lstStyle/>
        <a:p>
          <a:endParaRPr lang="en-US"/>
        </a:p>
      </dgm:t>
    </dgm:pt>
    <dgm:pt modelId="{CF32782A-81F2-42CD-AF10-3EB8C8084C53}" type="sibTrans" cxnId="{79F60364-0F81-4B00-A60E-8E582204FD3F}">
      <dgm:prSet/>
      <dgm:spPr/>
      <dgm:t>
        <a:bodyPr/>
        <a:lstStyle/>
        <a:p>
          <a:endParaRPr lang="en-US"/>
        </a:p>
      </dgm:t>
    </dgm:pt>
    <dgm:pt modelId="{579E5751-C473-4B7D-85CB-0A608F7F2A0B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Provisional Acknowledgement</a:t>
          </a:r>
        </a:p>
      </dgm:t>
    </dgm:pt>
    <dgm:pt modelId="{F7003016-CD6E-4CF3-B2E5-2702B7B57263}" type="parTrans" cxnId="{A7F00F88-117B-4DB9-B28A-80B6A8A8863B}">
      <dgm:prSet/>
      <dgm:spPr/>
      <dgm:t>
        <a:bodyPr/>
        <a:lstStyle/>
        <a:p>
          <a:endParaRPr lang="en-US"/>
        </a:p>
      </dgm:t>
    </dgm:pt>
    <dgm:pt modelId="{67E5C340-4651-4E70-BCCE-27FF6BCE3A0D}" type="sibTrans" cxnId="{A7F00F88-117B-4DB9-B28A-80B6A8A8863B}">
      <dgm:prSet/>
      <dgm:spPr/>
      <dgm:t>
        <a:bodyPr/>
        <a:lstStyle/>
        <a:p>
          <a:endParaRPr lang="en-US"/>
        </a:p>
      </dgm:t>
    </dgm:pt>
    <dgm:pt modelId="{A0C8D628-1BF6-462C-B21F-38458EB508D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Final Acknowledgement in Form GST APL-02</a:t>
          </a:r>
        </a:p>
      </dgm:t>
    </dgm:pt>
    <dgm:pt modelId="{02779E98-6973-4AD8-96B1-B7702387B31B}" type="parTrans" cxnId="{A6F8E510-05F1-4E9E-B709-A67BAADA8C97}">
      <dgm:prSet/>
      <dgm:spPr/>
      <dgm:t>
        <a:bodyPr/>
        <a:lstStyle/>
        <a:p>
          <a:endParaRPr lang="en-US"/>
        </a:p>
      </dgm:t>
    </dgm:pt>
    <dgm:pt modelId="{DBB82009-B12C-441B-B30A-43F8AC52DE67}" type="sibTrans" cxnId="{A6F8E510-05F1-4E9E-B709-A67BAADA8C97}">
      <dgm:prSet/>
      <dgm:spPr/>
      <dgm:t>
        <a:bodyPr/>
        <a:lstStyle/>
        <a:p>
          <a:endParaRPr lang="en-US"/>
        </a:p>
      </dgm:t>
    </dgm:pt>
    <dgm:pt modelId="{C0B42020-25CE-42AE-AD33-3C28306077A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Indicating Appeal number </a:t>
          </a:r>
        </a:p>
      </dgm:t>
    </dgm:pt>
    <dgm:pt modelId="{A114064E-DD6D-43DC-9CA1-1C5B916DEECD}" type="parTrans" cxnId="{0852692C-9294-406E-B704-3F530B10C93B}">
      <dgm:prSet/>
      <dgm:spPr/>
      <dgm:t>
        <a:bodyPr/>
        <a:lstStyle/>
        <a:p>
          <a:endParaRPr lang="en-US"/>
        </a:p>
      </dgm:t>
    </dgm:pt>
    <dgm:pt modelId="{A4FB0A49-94EA-41D6-A8EC-CC7D5D7AEBD0}" type="sibTrans" cxnId="{0852692C-9294-406E-B704-3F530B10C93B}">
      <dgm:prSet/>
      <dgm:spPr/>
      <dgm:t>
        <a:bodyPr/>
        <a:lstStyle/>
        <a:p>
          <a:endParaRPr lang="en-US"/>
        </a:p>
      </dgm:t>
    </dgm:pt>
    <dgm:pt modelId="{03F0CF2A-F2BA-4989-81A1-02E246AAAAA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Electronic Filing</a:t>
          </a:r>
        </a:p>
      </dgm:t>
    </dgm:pt>
    <dgm:pt modelId="{B927E53A-8505-4015-935E-05AB97A1B3B2}" type="parTrans" cxnId="{11A1BB1E-C593-463D-8B25-D933A3C2A4AC}">
      <dgm:prSet/>
      <dgm:spPr/>
      <dgm:t>
        <a:bodyPr/>
        <a:lstStyle/>
        <a:p>
          <a:endParaRPr lang="en-US"/>
        </a:p>
      </dgm:t>
    </dgm:pt>
    <dgm:pt modelId="{2F67DC20-9BF9-4107-B180-6B9CFA229918}" type="sibTrans" cxnId="{11A1BB1E-C593-463D-8B25-D933A3C2A4AC}">
      <dgm:prSet/>
      <dgm:spPr/>
      <dgm:t>
        <a:bodyPr/>
        <a:lstStyle/>
        <a:p>
          <a:endParaRPr lang="en-US"/>
        </a:p>
      </dgm:t>
    </dgm:pt>
    <dgm:pt modelId="{6049B05D-2FD8-44CE-9121-80F66B848BC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Date of issue of Provisional Ack. – date of filing of appeal</a:t>
          </a:r>
        </a:p>
      </dgm:t>
    </dgm:pt>
    <dgm:pt modelId="{BB35031E-1FEB-44E0-8285-C4165EF24034}" type="parTrans" cxnId="{ADA79220-6FB0-4AB7-B62E-EDFF58B05C04}">
      <dgm:prSet/>
      <dgm:spPr/>
      <dgm:t>
        <a:bodyPr/>
        <a:lstStyle/>
        <a:p>
          <a:endParaRPr lang="en-US"/>
        </a:p>
      </dgm:t>
    </dgm:pt>
    <dgm:pt modelId="{0D042BA3-A3AD-4A09-8304-0DC0000FAF1B}" type="sibTrans" cxnId="{ADA79220-6FB0-4AB7-B62E-EDFF58B05C04}">
      <dgm:prSet/>
      <dgm:spPr/>
      <dgm:t>
        <a:bodyPr/>
        <a:lstStyle/>
        <a:p>
          <a:endParaRPr lang="en-US"/>
        </a:p>
      </dgm:t>
    </dgm:pt>
    <dgm:pt modelId="{FB45CD69-E7D7-49A7-85C3-48CD82971753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Manual Filing </a:t>
          </a:r>
        </a:p>
      </dgm:t>
    </dgm:pt>
    <dgm:pt modelId="{B7DE3BB1-FC58-4ED3-A769-49F42F0D1CAD}" type="parTrans" cxnId="{24F48577-13EE-45E1-B703-E0FB27BE0F69}">
      <dgm:prSet/>
      <dgm:spPr/>
      <dgm:t>
        <a:bodyPr/>
        <a:lstStyle/>
        <a:p>
          <a:endParaRPr lang="en-US"/>
        </a:p>
      </dgm:t>
    </dgm:pt>
    <dgm:pt modelId="{608B0C98-157F-48C0-8536-33288F5057C1}" type="sibTrans" cxnId="{24F48577-13EE-45E1-B703-E0FB27BE0F69}">
      <dgm:prSet/>
      <dgm:spPr/>
      <dgm:t>
        <a:bodyPr/>
        <a:lstStyle/>
        <a:p>
          <a:endParaRPr lang="en-US"/>
        </a:p>
      </dgm:t>
    </dgm:pt>
    <dgm:pt modelId="{770AFDDD-5ABD-4FC0-8560-900625A3DFAB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one week – date of Provisional Ack. – date of filing of appeal</a:t>
          </a:r>
        </a:p>
      </dgm:t>
    </dgm:pt>
    <dgm:pt modelId="{45625BEA-483E-464C-9CD9-6EDD5CE299F9}" type="parTrans" cxnId="{717F7CD0-A9B5-4D47-98C1-CFAD3F120AB1}">
      <dgm:prSet/>
      <dgm:spPr/>
      <dgm:t>
        <a:bodyPr/>
        <a:lstStyle/>
        <a:p>
          <a:endParaRPr lang="en-US"/>
        </a:p>
      </dgm:t>
    </dgm:pt>
    <dgm:pt modelId="{40A58131-E618-4086-AE3E-E07A792E7614}" type="sibTrans" cxnId="{717F7CD0-A9B5-4D47-98C1-CFAD3F120AB1}">
      <dgm:prSet/>
      <dgm:spPr/>
      <dgm:t>
        <a:bodyPr/>
        <a:lstStyle/>
        <a:p>
          <a:endParaRPr lang="en-US"/>
        </a:p>
      </dgm:t>
    </dgm:pt>
    <dgm:pt modelId="{74F96AAD-7B16-4E01-9AD5-2924C17F7AB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Beyond one week – date of filing of OIO – date of filing of appeal</a:t>
          </a:r>
        </a:p>
      </dgm:t>
    </dgm:pt>
    <dgm:pt modelId="{B1980C73-3A27-4901-913B-61B73A82D1FB}" type="parTrans" cxnId="{2356D829-49AD-4096-AA44-795DA9C13618}">
      <dgm:prSet/>
      <dgm:spPr/>
      <dgm:t>
        <a:bodyPr/>
        <a:lstStyle/>
        <a:p>
          <a:endParaRPr lang="en-US"/>
        </a:p>
      </dgm:t>
    </dgm:pt>
    <dgm:pt modelId="{D46C5BF7-490F-40D0-B5F2-2ADA2ED52997}" type="sibTrans" cxnId="{2356D829-49AD-4096-AA44-795DA9C13618}">
      <dgm:prSet/>
      <dgm:spPr/>
      <dgm:t>
        <a:bodyPr/>
        <a:lstStyle/>
        <a:p>
          <a:endParaRPr lang="en-US"/>
        </a:p>
      </dgm:t>
    </dgm:pt>
    <dgm:pt modelId="{AEF90909-13F4-466F-9B33-A74AF1E0EB34}" type="pres">
      <dgm:prSet presAssocID="{EEFF25B9-1B8D-4B52-AC9B-F4D7D2AD60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19C3D3-6CCB-47D0-B4D9-0792808F7A10}" type="pres">
      <dgm:prSet presAssocID="{C824642F-CC0C-4A53-847C-B29EEE14CA4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DA4E3-2454-404B-AE42-59F7E157DD6E}" type="pres">
      <dgm:prSet presAssocID="{C824642F-CC0C-4A53-847C-B29EEE14CA4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DA9081-42AC-419A-8BDC-D90639E38A8C}" type="pres">
      <dgm:prSet presAssocID="{28FE3547-7FBB-45F4-86DC-42DCC54B578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50E9A-1365-4A33-9A3F-F6BC532E281E}" type="pres">
      <dgm:prSet presAssocID="{CF32782A-81F2-42CD-AF10-3EB8C8084C53}" presName="spacer" presStyleCnt="0"/>
      <dgm:spPr/>
    </dgm:pt>
    <dgm:pt modelId="{CF659804-D664-465E-9162-E8026292E8D1}" type="pres">
      <dgm:prSet presAssocID="{579E5751-C473-4B7D-85CB-0A608F7F2A0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8B406-DF88-4A54-BBB2-F609099C776B}" type="pres">
      <dgm:prSet presAssocID="{67E5C340-4651-4E70-BCCE-27FF6BCE3A0D}" presName="spacer" presStyleCnt="0"/>
      <dgm:spPr/>
    </dgm:pt>
    <dgm:pt modelId="{3867DB6D-EE84-441B-82F2-CB0C5BD95100}" type="pres">
      <dgm:prSet presAssocID="{A0C8D628-1BF6-462C-B21F-38458EB508D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AB3F6-CB92-41F8-BE6C-25C9C2A20FC3}" type="pres">
      <dgm:prSet presAssocID="{A0C8D628-1BF6-462C-B21F-38458EB508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9D5A31-8F08-422B-A50E-F18855627253}" type="presOf" srcId="{0BE919A3-1DB3-4D3A-9C3B-86B2FE209CD7}" destId="{DC8DA4E3-2454-404B-AE42-59F7E157DD6E}" srcOrd="0" destOrd="1" presId="urn:microsoft.com/office/officeart/2005/8/layout/vList2"/>
    <dgm:cxn modelId="{2356D829-49AD-4096-AA44-795DA9C13618}" srcId="{FB45CD69-E7D7-49A7-85C3-48CD82971753}" destId="{74F96AAD-7B16-4E01-9AD5-2924C17F7AB5}" srcOrd="1" destOrd="0" parTransId="{B1980C73-3A27-4901-913B-61B73A82D1FB}" sibTransId="{D46C5BF7-490F-40D0-B5F2-2ADA2ED52997}"/>
    <dgm:cxn modelId="{717F7CD0-A9B5-4D47-98C1-CFAD3F120AB1}" srcId="{FB45CD69-E7D7-49A7-85C3-48CD82971753}" destId="{770AFDDD-5ABD-4FC0-8560-900625A3DFAB}" srcOrd="0" destOrd="0" parTransId="{45625BEA-483E-464C-9CD9-6EDD5CE299F9}" sibTransId="{40A58131-E618-4086-AE3E-E07A792E7614}"/>
    <dgm:cxn modelId="{ADA79220-6FB0-4AB7-B62E-EDFF58B05C04}" srcId="{03F0CF2A-F2BA-4989-81A1-02E246AAAAAD}" destId="{6049B05D-2FD8-44CE-9121-80F66B848BCC}" srcOrd="0" destOrd="0" parTransId="{BB35031E-1FEB-44E0-8285-C4165EF24034}" sibTransId="{0D042BA3-A3AD-4A09-8304-0DC0000FAF1B}"/>
    <dgm:cxn modelId="{35762EB9-8C0B-445A-985F-0872C5439169}" type="presOf" srcId="{A0C8D628-1BF6-462C-B21F-38458EB508DD}" destId="{3867DB6D-EE84-441B-82F2-CB0C5BD95100}" srcOrd="0" destOrd="0" presId="urn:microsoft.com/office/officeart/2005/8/layout/vList2"/>
    <dgm:cxn modelId="{BF750F47-D7C7-4C7A-BE67-278F41CAC59A}" srcId="{EEFF25B9-1B8D-4B52-AC9B-F4D7D2AD60A9}" destId="{C824642F-CC0C-4A53-847C-B29EEE14CA4D}" srcOrd="0" destOrd="0" parTransId="{CC93B977-8FC4-4671-A136-72CCF62CF425}" sibTransId="{050B8E1F-A585-4AB2-90C0-72167DC7B5C9}"/>
    <dgm:cxn modelId="{FA6EDB03-D2E6-4EC5-8FA5-267B34EACF9C}" type="presOf" srcId="{28FE3547-7FBB-45F4-86DC-42DCC54B578D}" destId="{39DA9081-42AC-419A-8BDC-D90639E38A8C}" srcOrd="0" destOrd="0" presId="urn:microsoft.com/office/officeart/2005/8/layout/vList2"/>
    <dgm:cxn modelId="{79F60364-0F81-4B00-A60E-8E582204FD3F}" srcId="{EEFF25B9-1B8D-4B52-AC9B-F4D7D2AD60A9}" destId="{28FE3547-7FBB-45F4-86DC-42DCC54B578D}" srcOrd="1" destOrd="0" parTransId="{8F453C23-141E-4239-A921-39C8476F0FEC}" sibTransId="{CF32782A-81F2-42CD-AF10-3EB8C8084C53}"/>
    <dgm:cxn modelId="{A1857F5A-0AD9-4DD7-AE08-922114DCD5D2}" srcId="{C824642F-CC0C-4A53-847C-B29EEE14CA4D}" destId="{0BE919A3-1DB3-4D3A-9C3B-86B2FE209CD7}" srcOrd="1" destOrd="0" parTransId="{50455F52-2CAB-4C7B-8565-27D234225D3A}" sibTransId="{62668B15-4DA5-41A8-B1D4-ED43648950EF}"/>
    <dgm:cxn modelId="{8053EC65-56F6-4D25-B548-2CFD86318699}" type="presOf" srcId="{579E5751-C473-4B7D-85CB-0A608F7F2A0B}" destId="{CF659804-D664-465E-9162-E8026292E8D1}" srcOrd="0" destOrd="0" presId="urn:microsoft.com/office/officeart/2005/8/layout/vList2"/>
    <dgm:cxn modelId="{79800ABC-1C93-4DA3-B5A8-AE6AC75559C7}" srcId="{C824642F-CC0C-4A53-847C-B29EEE14CA4D}" destId="{5549F71D-5872-47B6-9AB6-5FE3E8A10F90}" srcOrd="0" destOrd="0" parTransId="{95487F21-E560-4C8A-B70F-424DA23099F2}" sibTransId="{3DD068A8-CAB6-423D-B320-9124E1DF119F}"/>
    <dgm:cxn modelId="{112B909D-47B8-428D-BBFB-653BF57FC974}" type="presOf" srcId="{6049B05D-2FD8-44CE-9121-80F66B848BCC}" destId="{82EAB3F6-CB92-41F8-BE6C-25C9C2A20FC3}" srcOrd="0" destOrd="2" presId="urn:microsoft.com/office/officeart/2005/8/layout/vList2"/>
    <dgm:cxn modelId="{438B06C6-946A-4E5E-9313-D5D1255ED993}" type="presOf" srcId="{C824642F-CC0C-4A53-847C-B29EEE14CA4D}" destId="{FB19C3D3-6CCB-47D0-B4D9-0792808F7A10}" srcOrd="0" destOrd="0" presId="urn:microsoft.com/office/officeart/2005/8/layout/vList2"/>
    <dgm:cxn modelId="{E21E6FF8-98BE-4960-BD9E-264264D7239D}" type="presOf" srcId="{74F96AAD-7B16-4E01-9AD5-2924C17F7AB5}" destId="{82EAB3F6-CB92-41F8-BE6C-25C9C2A20FC3}" srcOrd="0" destOrd="5" presId="urn:microsoft.com/office/officeart/2005/8/layout/vList2"/>
    <dgm:cxn modelId="{24F48577-13EE-45E1-B703-E0FB27BE0F69}" srcId="{A0C8D628-1BF6-462C-B21F-38458EB508DD}" destId="{FB45CD69-E7D7-49A7-85C3-48CD82971753}" srcOrd="2" destOrd="0" parTransId="{B7DE3BB1-FC58-4ED3-A769-49F42F0D1CAD}" sibTransId="{608B0C98-157F-48C0-8536-33288F5057C1}"/>
    <dgm:cxn modelId="{A7F00F88-117B-4DB9-B28A-80B6A8A8863B}" srcId="{EEFF25B9-1B8D-4B52-AC9B-F4D7D2AD60A9}" destId="{579E5751-C473-4B7D-85CB-0A608F7F2A0B}" srcOrd="2" destOrd="0" parTransId="{F7003016-CD6E-4CF3-B2E5-2702B7B57263}" sibTransId="{67E5C340-4651-4E70-BCCE-27FF6BCE3A0D}"/>
    <dgm:cxn modelId="{57219690-087E-4AD5-8024-FD342893C928}" type="presOf" srcId="{C0B42020-25CE-42AE-AD33-3C28306077A8}" destId="{82EAB3F6-CB92-41F8-BE6C-25C9C2A20FC3}" srcOrd="0" destOrd="0" presId="urn:microsoft.com/office/officeart/2005/8/layout/vList2"/>
    <dgm:cxn modelId="{A48A44B4-CC00-4311-B3D5-C67AF9B8EF64}" type="presOf" srcId="{5549F71D-5872-47B6-9AB6-5FE3E8A10F90}" destId="{DC8DA4E3-2454-404B-AE42-59F7E157DD6E}" srcOrd="0" destOrd="0" presId="urn:microsoft.com/office/officeart/2005/8/layout/vList2"/>
    <dgm:cxn modelId="{FB6DD0A6-F69B-46B1-B0B6-FD8B8F3B4A26}" type="presOf" srcId="{770AFDDD-5ABD-4FC0-8560-900625A3DFAB}" destId="{82EAB3F6-CB92-41F8-BE6C-25C9C2A20FC3}" srcOrd="0" destOrd="4" presId="urn:microsoft.com/office/officeart/2005/8/layout/vList2"/>
    <dgm:cxn modelId="{17B51903-0E9A-4BD3-B3B1-8564CC778360}" type="presOf" srcId="{FB45CD69-E7D7-49A7-85C3-48CD82971753}" destId="{82EAB3F6-CB92-41F8-BE6C-25C9C2A20FC3}" srcOrd="0" destOrd="3" presId="urn:microsoft.com/office/officeart/2005/8/layout/vList2"/>
    <dgm:cxn modelId="{11A1BB1E-C593-463D-8B25-D933A3C2A4AC}" srcId="{A0C8D628-1BF6-462C-B21F-38458EB508DD}" destId="{03F0CF2A-F2BA-4989-81A1-02E246AAAAAD}" srcOrd="1" destOrd="0" parTransId="{B927E53A-8505-4015-935E-05AB97A1B3B2}" sibTransId="{2F67DC20-9BF9-4107-B180-6B9CFA229918}"/>
    <dgm:cxn modelId="{0852692C-9294-406E-B704-3F530B10C93B}" srcId="{A0C8D628-1BF6-462C-B21F-38458EB508DD}" destId="{C0B42020-25CE-42AE-AD33-3C28306077A8}" srcOrd="0" destOrd="0" parTransId="{A114064E-DD6D-43DC-9CA1-1C5B916DEECD}" sibTransId="{A4FB0A49-94EA-41D6-A8EC-CC7D5D7AEBD0}"/>
    <dgm:cxn modelId="{3338F1E5-891D-4566-943E-77391D5A08C2}" type="presOf" srcId="{03F0CF2A-F2BA-4989-81A1-02E246AAAAAD}" destId="{82EAB3F6-CB92-41F8-BE6C-25C9C2A20FC3}" srcOrd="0" destOrd="1" presId="urn:microsoft.com/office/officeart/2005/8/layout/vList2"/>
    <dgm:cxn modelId="{6E9EC6D9-CB45-4F0B-B26A-E9153E10CDCC}" type="presOf" srcId="{EEFF25B9-1B8D-4B52-AC9B-F4D7D2AD60A9}" destId="{AEF90909-13F4-466F-9B33-A74AF1E0EB34}" srcOrd="0" destOrd="0" presId="urn:microsoft.com/office/officeart/2005/8/layout/vList2"/>
    <dgm:cxn modelId="{A6F8E510-05F1-4E9E-B709-A67BAADA8C97}" srcId="{EEFF25B9-1B8D-4B52-AC9B-F4D7D2AD60A9}" destId="{A0C8D628-1BF6-462C-B21F-38458EB508DD}" srcOrd="3" destOrd="0" parTransId="{02779E98-6973-4AD8-96B1-B7702387B31B}" sibTransId="{DBB82009-B12C-441B-B30A-43F8AC52DE67}"/>
    <dgm:cxn modelId="{00ED2018-9172-47E1-B945-40F6A9D5F8B0}" type="presParOf" srcId="{AEF90909-13F4-466F-9B33-A74AF1E0EB34}" destId="{FB19C3D3-6CCB-47D0-B4D9-0792808F7A10}" srcOrd="0" destOrd="0" presId="urn:microsoft.com/office/officeart/2005/8/layout/vList2"/>
    <dgm:cxn modelId="{0B932B77-EDFE-45B4-BF60-C18CD3F83D96}" type="presParOf" srcId="{AEF90909-13F4-466F-9B33-A74AF1E0EB34}" destId="{DC8DA4E3-2454-404B-AE42-59F7E157DD6E}" srcOrd="1" destOrd="0" presId="urn:microsoft.com/office/officeart/2005/8/layout/vList2"/>
    <dgm:cxn modelId="{FE57D71A-BA2D-440F-B6C5-1E67E3D2937C}" type="presParOf" srcId="{AEF90909-13F4-466F-9B33-A74AF1E0EB34}" destId="{39DA9081-42AC-419A-8BDC-D90639E38A8C}" srcOrd="2" destOrd="0" presId="urn:microsoft.com/office/officeart/2005/8/layout/vList2"/>
    <dgm:cxn modelId="{841DC4C4-860A-4668-A701-6E77D0C43BA7}" type="presParOf" srcId="{AEF90909-13F4-466F-9B33-A74AF1E0EB34}" destId="{4A450E9A-1365-4A33-9A3F-F6BC532E281E}" srcOrd="3" destOrd="0" presId="urn:microsoft.com/office/officeart/2005/8/layout/vList2"/>
    <dgm:cxn modelId="{2AC8A9AC-45BD-4038-976A-A7D452831236}" type="presParOf" srcId="{AEF90909-13F4-466F-9B33-A74AF1E0EB34}" destId="{CF659804-D664-465E-9162-E8026292E8D1}" srcOrd="4" destOrd="0" presId="urn:microsoft.com/office/officeart/2005/8/layout/vList2"/>
    <dgm:cxn modelId="{CF0AAD4C-F9CF-46F3-B2A1-8CB521B6272C}" type="presParOf" srcId="{AEF90909-13F4-466F-9B33-A74AF1E0EB34}" destId="{EBB8B406-DF88-4A54-BBB2-F609099C776B}" srcOrd="5" destOrd="0" presId="urn:microsoft.com/office/officeart/2005/8/layout/vList2"/>
    <dgm:cxn modelId="{ECA23EF8-EA55-415B-A5B8-CD4D3629F2F1}" type="presParOf" srcId="{AEF90909-13F4-466F-9B33-A74AF1E0EB34}" destId="{3867DB6D-EE84-441B-82F2-CB0C5BD95100}" srcOrd="6" destOrd="0" presId="urn:microsoft.com/office/officeart/2005/8/layout/vList2"/>
    <dgm:cxn modelId="{D5A43776-CB7B-495E-B1F7-65B95F177F3C}" type="presParOf" srcId="{AEF90909-13F4-466F-9B33-A74AF1E0EB34}" destId="{82EAB3F6-CB92-41F8-BE6C-25C9C2A20FC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686D8B-324D-454D-ABE0-F693E305FD9A}" type="doc">
      <dgm:prSet loTypeId="urn:microsoft.com/office/officeart/2005/8/layout/default#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8897E1-405F-4A59-A48E-39A8E0EBD35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Form GST APL – 01 / Form GST APL – 03</a:t>
          </a:r>
        </a:p>
      </dgm:t>
    </dgm:pt>
    <dgm:pt modelId="{F29CBEEB-7FC5-4178-9D1E-9E9BB974BEDB}" type="parTrans" cxnId="{C74C1BB5-69E2-4DC6-8023-49F0F94B97A2}">
      <dgm:prSet/>
      <dgm:spPr/>
      <dgm:t>
        <a:bodyPr/>
        <a:lstStyle/>
        <a:p>
          <a:endParaRPr lang="en-US"/>
        </a:p>
      </dgm:t>
    </dgm:pt>
    <dgm:pt modelId="{FFDDCC97-1D9F-46B8-8D56-769986143340}" type="sibTrans" cxnId="{C74C1BB5-69E2-4DC6-8023-49F0F94B97A2}">
      <dgm:prSet/>
      <dgm:spPr/>
      <dgm:t>
        <a:bodyPr/>
        <a:lstStyle/>
        <a:p>
          <a:endParaRPr lang="en-US"/>
        </a:p>
      </dgm:t>
    </dgm:pt>
    <dgm:pt modelId="{026CCBC5-2B31-423B-9BF7-AFCA7A1982F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Provisional Acknowledgement</a:t>
          </a:r>
        </a:p>
      </dgm:t>
    </dgm:pt>
    <dgm:pt modelId="{E0435578-37BF-4B14-AE17-1B4ACB97F5BA}" type="parTrans" cxnId="{58621C24-3F51-4730-9557-0CD80C888879}">
      <dgm:prSet/>
      <dgm:spPr/>
      <dgm:t>
        <a:bodyPr/>
        <a:lstStyle/>
        <a:p>
          <a:endParaRPr lang="en-US"/>
        </a:p>
      </dgm:t>
    </dgm:pt>
    <dgm:pt modelId="{844CDCAB-819F-46BB-B591-A590E4B11BF1}" type="sibTrans" cxnId="{58621C24-3F51-4730-9557-0CD80C888879}">
      <dgm:prSet/>
      <dgm:spPr/>
      <dgm:t>
        <a:bodyPr/>
        <a:lstStyle/>
        <a:p>
          <a:endParaRPr lang="en-US"/>
        </a:p>
      </dgm:t>
    </dgm:pt>
    <dgm:pt modelId="{5450AA8E-7983-44E7-9BD0-6B6D0BB04286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Statement of facts</a:t>
          </a:r>
        </a:p>
      </dgm:t>
    </dgm:pt>
    <dgm:pt modelId="{71D0F211-E155-4966-B4E9-F8407C1F05B0}" type="parTrans" cxnId="{9F7F81B4-A468-4FCE-ADC9-22509F3879EF}">
      <dgm:prSet/>
      <dgm:spPr/>
      <dgm:t>
        <a:bodyPr/>
        <a:lstStyle/>
        <a:p>
          <a:endParaRPr lang="en-US"/>
        </a:p>
      </dgm:t>
    </dgm:pt>
    <dgm:pt modelId="{EF399FE3-A904-42F7-8303-52FA4C85CC5D}" type="sibTrans" cxnId="{9F7F81B4-A468-4FCE-ADC9-22509F3879EF}">
      <dgm:prSet/>
      <dgm:spPr/>
      <dgm:t>
        <a:bodyPr/>
        <a:lstStyle/>
        <a:p>
          <a:endParaRPr lang="en-US"/>
        </a:p>
      </dgm:t>
    </dgm:pt>
    <dgm:pt modelId="{FA6BB36F-F66F-4C69-9990-CA46DB0B82E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Grounds of appeal</a:t>
          </a:r>
        </a:p>
      </dgm:t>
    </dgm:pt>
    <dgm:pt modelId="{F11E8D42-CAC3-47A1-B64A-224D53C442E3}" type="parTrans" cxnId="{00F84D6E-B638-4283-992F-AF4E01589CF1}">
      <dgm:prSet/>
      <dgm:spPr/>
      <dgm:t>
        <a:bodyPr/>
        <a:lstStyle/>
        <a:p>
          <a:endParaRPr lang="en-US"/>
        </a:p>
      </dgm:t>
    </dgm:pt>
    <dgm:pt modelId="{4D688E27-B58F-4EFB-9C86-B001BFF2CE68}" type="sibTrans" cxnId="{00F84D6E-B638-4283-992F-AF4E01589CF1}">
      <dgm:prSet/>
      <dgm:spPr/>
      <dgm:t>
        <a:bodyPr/>
        <a:lstStyle/>
        <a:p>
          <a:endParaRPr lang="en-US"/>
        </a:p>
      </dgm:t>
    </dgm:pt>
    <dgm:pt modelId="{9967D1E4-E6EC-41B7-8F13-C35E66D8FDA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Prayer</a:t>
          </a:r>
        </a:p>
      </dgm:t>
    </dgm:pt>
    <dgm:pt modelId="{8E19DD42-596B-4E00-9142-86C72D5E31D5}" type="parTrans" cxnId="{9EBA9960-2BC0-4F17-9B39-DC042BAA02D4}">
      <dgm:prSet/>
      <dgm:spPr/>
      <dgm:t>
        <a:bodyPr/>
        <a:lstStyle/>
        <a:p>
          <a:endParaRPr lang="en-US"/>
        </a:p>
      </dgm:t>
    </dgm:pt>
    <dgm:pt modelId="{03FFD788-4531-4163-953B-0BA83DB2C69E}" type="sibTrans" cxnId="{9EBA9960-2BC0-4F17-9B39-DC042BAA02D4}">
      <dgm:prSet/>
      <dgm:spPr/>
      <dgm:t>
        <a:bodyPr/>
        <a:lstStyle/>
        <a:p>
          <a:endParaRPr lang="en-US"/>
        </a:p>
      </dgm:t>
    </dgm:pt>
    <dgm:pt modelId="{A25E7FC5-6182-4B31-AE14-FC8BD18EB84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Copy of Order-in-original (OIO)</a:t>
          </a:r>
        </a:p>
      </dgm:t>
    </dgm:pt>
    <dgm:pt modelId="{D2E442EC-D22C-41C4-A407-33278FB0DEF8}" type="parTrans" cxnId="{935A1C83-B16C-4D9C-8980-CB4DBEC42D37}">
      <dgm:prSet/>
      <dgm:spPr/>
      <dgm:t>
        <a:bodyPr/>
        <a:lstStyle/>
        <a:p>
          <a:endParaRPr lang="en-US"/>
        </a:p>
      </dgm:t>
    </dgm:pt>
    <dgm:pt modelId="{A2D2370B-113C-48C7-86AA-73C546CF72D1}" type="sibTrans" cxnId="{935A1C83-B16C-4D9C-8980-CB4DBEC42D37}">
      <dgm:prSet/>
      <dgm:spPr/>
      <dgm:t>
        <a:bodyPr/>
        <a:lstStyle/>
        <a:p>
          <a:endParaRPr lang="en-US"/>
        </a:p>
      </dgm:t>
    </dgm:pt>
    <dgm:pt modelId="{6B48B63B-C5D6-46C7-88AD-D6462B23E25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Copy of Show Casuse Notice &amp; reply to it</a:t>
          </a:r>
        </a:p>
      </dgm:t>
    </dgm:pt>
    <dgm:pt modelId="{BB5FA598-2BB7-4080-9EDE-1286E51BE413}" type="parTrans" cxnId="{954CC7F0-A5AF-42E7-A2CC-C4F386385646}">
      <dgm:prSet/>
      <dgm:spPr/>
      <dgm:t>
        <a:bodyPr/>
        <a:lstStyle/>
        <a:p>
          <a:endParaRPr lang="en-US"/>
        </a:p>
      </dgm:t>
    </dgm:pt>
    <dgm:pt modelId="{6D0C4BCA-8529-4826-9B9D-EC3F02EA67CC}" type="sibTrans" cxnId="{954CC7F0-A5AF-42E7-A2CC-C4F386385646}">
      <dgm:prSet/>
      <dgm:spPr/>
      <dgm:t>
        <a:bodyPr/>
        <a:lstStyle/>
        <a:p>
          <a:endParaRPr lang="en-US"/>
        </a:p>
      </dgm:t>
    </dgm:pt>
    <dgm:pt modelId="{17D30019-AAEB-4349-A88E-0E0869AD5D00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Relevant &amp; necessary documents / evidences in support of claim</a:t>
          </a:r>
        </a:p>
      </dgm:t>
    </dgm:pt>
    <dgm:pt modelId="{FC716C8C-7043-4044-967F-7A7F71DF4C4C}" type="parTrans" cxnId="{473788F5-D6DE-484B-8F06-2D2950062150}">
      <dgm:prSet/>
      <dgm:spPr/>
      <dgm:t>
        <a:bodyPr/>
        <a:lstStyle/>
        <a:p>
          <a:endParaRPr lang="en-US"/>
        </a:p>
      </dgm:t>
    </dgm:pt>
    <dgm:pt modelId="{1402C88A-E991-45EA-B995-ADBA91985D3A}" type="sibTrans" cxnId="{473788F5-D6DE-484B-8F06-2D2950062150}">
      <dgm:prSet/>
      <dgm:spPr/>
      <dgm:t>
        <a:bodyPr/>
        <a:lstStyle/>
        <a:p>
          <a:endParaRPr lang="en-US"/>
        </a:p>
      </dgm:t>
    </dgm:pt>
    <dgm:pt modelId="{2BAFE8E2-6F4C-48D8-ABB9-90F282BDC158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Relevant Notifications / Circulars / Instructions / Orders</a:t>
          </a:r>
        </a:p>
      </dgm:t>
    </dgm:pt>
    <dgm:pt modelId="{11E7B68D-617B-43F1-B69F-2CB9E9EA6D4C}" type="parTrans" cxnId="{427547D1-21D4-401F-85F3-33428681B42A}">
      <dgm:prSet/>
      <dgm:spPr/>
      <dgm:t>
        <a:bodyPr/>
        <a:lstStyle/>
        <a:p>
          <a:endParaRPr lang="en-US"/>
        </a:p>
      </dgm:t>
    </dgm:pt>
    <dgm:pt modelId="{76237882-60B3-4686-AC8D-DA16AAC5BA21}" type="sibTrans" cxnId="{427547D1-21D4-401F-85F3-33428681B42A}">
      <dgm:prSet/>
      <dgm:spPr/>
      <dgm:t>
        <a:bodyPr/>
        <a:lstStyle/>
        <a:p>
          <a:endParaRPr lang="en-US"/>
        </a:p>
      </dgm:t>
    </dgm:pt>
    <dgm:pt modelId="{15121F1E-3ED5-4ACC-9BB2-426726E9ABA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Authorization Letter </a:t>
          </a:r>
        </a:p>
      </dgm:t>
    </dgm:pt>
    <dgm:pt modelId="{C22296D5-DB80-4BA9-85D1-786BF3E722E9}" type="parTrans" cxnId="{8F93C61B-BABC-4DBE-BA5D-2B7A562D5DA2}">
      <dgm:prSet/>
      <dgm:spPr/>
      <dgm:t>
        <a:bodyPr/>
        <a:lstStyle/>
        <a:p>
          <a:endParaRPr lang="en-US"/>
        </a:p>
      </dgm:t>
    </dgm:pt>
    <dgm:pt modelId="{AEB05C8B-0B20-49D3-A8D3-8322D77FE89B}" type="sibTrans" cxnId="{8F93C61B-BABC-4DBE-BA5D-2B7A562D5DA2}">
      <dgm:prSet/>
      <dgm:spPr/>
      <dgm:t>
        <a:bodyPr/>
        <a:lstStyle/>
        <a:p>
          <a:endParaRPr lang="en-US"/>
        </a:p>
      </dgm:t>
    </dgm:pt>
    <dgm:pt modelId="{3BDECFBA-40B7-4D94-90FD-6DD575CE2AB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Debit entry in EL. Cr. Ledger or EL. C. Ledger</a:t>
          </a:r>
        </a:p>
      </dgm:t>
    </dgm:pt>
    <dgm:pt modelId="{6F8E6309-9442-48FD-9299-FE37C34962A9}" type="parTrans" cxnId="{96D2ADB3-FBC1-4EE4-B060-9FE8FBF3BB09}">
      <dgm:prSet/>
      <dgm:spPr/>
      <dgm:t>
        <a:bodyPr/>
        <a:lstStyle/>
        <a:p>
          <a:endParaRPr lang="en-US"/>
        </a:p>
      </dgm:t>
    </dgm:pt>
    <dgm:pt modelId="{A551D285-EA3C-4647-A039-92E28118C8D2}" type="sibTrans" cxnId="{96D2ADB3-FBC1-4EE4-B060-9FE8FBF3BB09}">
      <dgm:prSet/>
      <dgm:spPr/>
      <dgm:t>
        <a:bodyPr/>
        <a:lstStyle/>
        <a:p>
          <a:endParaRPr lang="en-US"/>
        </a:p>
      </dgm:t>
    </dgm:pt>
    <dgm:pt modelId="{561891C4-BB2D-40ED-8256-C53D454C2A3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Uncited judgements if any relied, &amp; etc. </a:t>
          </a:r>
        </a:p>
      </dgm:t>
    </dgm:pt>
    <dgm:pt modelId="{A3219CB0-4BDE-4D38-BE40-A46777C5880A}" type="parTrans" cxnId="{624A555D-686B-40AC-89E7-76EA417B6658}">
      <dgm:prSet/>
      <dgm:spPr/>
      <dgm:t>
        <a:bodyPr/>
        <a:lstStyle/>
        <a:p>
          <a:endParaRPr lang="en-US"/>
        </a:p>
      </dgm:t>
    </dgm:pt>
    <dgm:pt modelId="{0E11B3CA-B8F2-4D4A-8250-628B1D8EF576}" type="sibTrans" cxnId="{624A555D-686B-40AC-89E7-76EA417B6658}">
      <dgm:prSet/>
      <dgm:spPr/>
      <dgm:t>
        <a:bodyPr/>
        <a:lstStyle/>
        <a:p>
          <a:endParaRPr lang="en-US"/>
        </a:p>
      </dgm:t>
    </dgm:pt>
    <dgm:pt modelId="{80B4A8D9-1577-41C1-A485-ABB912675A17}" type="pres">
      <dgm:prSet presAssocID="{5C686D8B-324D-454D-ABE0-F693E305FD9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7135C2-BD64-4BCE-8949-1D2FE95F3486}" type="pres">
      <dgm:prSet presAssocID="{C28897E1-405F-4A59-A48E-39A8E0EBD358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5C10C-B65B-4867-99D0-BC7D08658D80}" type="pres">
      <dgm:prSet presAssocID="{FFDDCC97-1D9F-46B8-8D56-769986143340}" presName="sibTrans" presStyleCnt="0"/>
      <dgm:spPr/>
    </dgm:pt>
    <dgm:pt modelId="{726A1459-2B45-4D51-ACE1-86223C1064F1}" type="pres">
      <dgm:prSet presAssocID="{026CCBC5-2B31-423B-9BF7-AFCA7A1982F0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F2C50-695E-4D7F-90C4-F5F08EAD453B}" type="pres">
      <dgm:prSet presAssocID="{844CDCAB-819F-46BB-B591-A590E4B11BF1}" presName="sibTrans" presStyleCnt="0"/>
      <dgm:spPr/>
    </dgm:pt>
    <dgm:pt modelId="{97AED51B-C511-4BD8-9048-47FEDC22EFD3}" type="pres">
      <dgm:prSet presAssocID="{3BDECFBA-40B7-4D94-90FD-6DD575CE2AB5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65A3B-6F23-489E-9A87-F889C0327C59}" type="pres">
      <dgm:prSet presAssocID="{A551D285-EA3C-4647-A039-92E28118C8D2}" presName="sibTrans" presStyleCnt="0"/>
      <dgm:spPr/>
    </dgm:pt>
    <dgm:pt modelId="{E16C7464-015A-4BC8-A12D-744301E78FC0}" type="pres">
      <dgm:prSet presAssocID="{5450AA8E-7983-44E7-9BD0-6B6D0BB04286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8E116-EE34-4BCA-BBF1-9F51C16D7112}" type="pres">
      <dgm:prSet presAssocID="{EF399FE3-A904-42F7-8303-52FA4C85CC5D}" presName="sibTrans" presStyleCnt="0"/>
      <dgm:spPr/>
    </dgm:pt>
    <dgm:pt modelId="{D1B7DF40-E405-4741-B5E6-6FF971529B95}" type="pres">
      <dgm:prSet presAssocID="{FA6BB36F-F66F-4C69-9990-CA46DB0B82EF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6DB41-CA95-4E55-B750-5E99F966CB4A}" type="pres">
      <dgm:prSet presAssocID="{4D688E27-B58F-4EFB-9C86-B001BFF2CE68}" presName="sibTrans" presStyleCnt="0"/>
      <dgm:spPr/>
    </dgm:pt>
    <dgm:pt modelId="{DF93A7BA-A508-4564-8779-9530DFE9A150}" type="pres">
      <dgm:prSet presAssocID="{9967D1E4-E6EC-41B7-8F13-C35E66D8FDAC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E39C0B-9519-4B89-9612-08B18DBEE3F9}" type="pres">
      <dgm:prSet presAssocID="{03FFD788-4531-4163-953B-0BA83DB2C69E}" presName="sibTrans" presStyleCnt="0"/>
      <dgm:spPr/>
    </dgm:pt>
    <dgm:pt modelId="{478E6018-D7F8-4582-B125-224316A5E551}" type="pres">
      <dgm:prSet presAssocID="{A25E7FC5-6182-4B31-AE14-FC8BD18EB84A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E8D75-9FCF-4597-97F8-D818B2867BEB}" type="pres">
      <dgm:prSet presAssocID="{A2D2370B-113C-48C7-86AA-73C546CF72D1}" presName="sibTrans" presStyleCnt="0"/>
      <dgm:spPr/>
    </dgm:pt>
    <dgm:pt modelId="{290802B6-60CB-405B-A213-BD80753B9258}" type="pres">
      <dgm:prSet presAssocID="{6B48B63B-C5D6-46C7-88AD-D6462B23E25F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5B3AF-FDE3-41E9-81C4-F83A7D49B3B5}" type="pres">
      <dgm:prSet presAssocID="{6D0C4BCA-8529-4826-9B9D-EC3F02EA67CC}" presName="sibTrans" presStyleCnt="0"/>
      <dgm:spPr/>
    </dgm:pt>
    <dgm:pt modelId="{6A26253C-E7CE-4516-ACE4-78FA1FA6AD5B}" type="pres">
      <dgm:prSet presAssocID="{17D30019-AAEB-4349-A88E-0E0869AD5D00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715FC-9455-4EA5-AFC3-F1005547B43A}" type="pres">
      <dgm:prSet presAssocID="{1402C88A-E991-45EA-B995-ADBA91985D3A}" presName="sibTrans" presStyleCnt="0"/>
      <dgm:spPr/>
    </dgm:pt>
    <dgm:pt modelId="{ED0FD0DB-0364-4C76-A2A5-6DEBB7BBDF22}" type="pres">
      <dgm:prSet presAssocID="{2BAFE8E2-6F4C-48D8-ABB9-90F282BDC15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C10919-9563-4603-8ACB-C25F88A74BEE}" type="pres">
      <dgm:prSet presAssocID="{76237882-60B3-4686-AC8D-DA16AAC5BA21}" presName="sibTrans" presStyleCnt="0"/>
      <dgm:spPr/>
    </dgm:pt>
    <dgm:pt modelId="{5F463C77-05B7-4D0A-9E4B-3D60D562151E}" type="pres">
      <dgm:prSet presAssocID="{561891C4-BB2D-40ED-8256-C53D454C2A3B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5B0CB1-EF5C-463E-8893-13CC2F927C78}" type="pres">
      <dgm:prSet presAssocID="{0E11B3CA-B8F2-4D4A-8250-628B1D8EF576}" presName="sibTrans" presStyleCnt="0"/>
      <dgm:spPr/>
    </dgm:pt>
    <dgm:pt modelId="{07F65C5E-807E-4693-A5DF-9373E9349368}" type="pres">
      <dgm:prSet presAssocID="{15121F1E-3ED5-4ACC-9BB2-426726E9ABAB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93C61B-BABC-4DBE-BA5D-2B7A562D5DA2}" srcId="{5C686D8B-324D-454D-ABE0-F693E305FD9A}" destId="{15121F1E-3ED5-4ACC-9BB2-426726E9ABAB}" srcOrd="11" destOrd="0" parTransId="{C22296D5-DB80-4BA9-85D1-786BF3E722E9}" sibTransId="{AEB05C8B-0B20-49D3-A8D3-8322D77FE89B}"/>
    <dgm:cxn modelId="{F85232B2-2924-41CC-842B-0834F73252A9}" type="presOf" srcId="{026CCBC5-2B31-423B-9BF7-AFCA7A1982F0}" destId="{726A1459-2B45-4D51-ACE1-86223C1064F1}" srcOrd="0" destOrd="0" presId="urn:microsoft.com/office/officeart/2005/8/layout/default#2"/>
    <dgm:cxn modelId="{045A94C4-9C47-4F01-AB0B-297E043D8DB0}" type="presOf" srcId="{FA6BB36F-F66F-4C69-9990-CA46DB0B82EF}" destId="{D1B7DF40-E405-4741-B5E6-6FF971529B95}" srcOrd="0" destOrd="0" presId="urn:microsoft.com/office/officeart/2005/8/layout/default#2"/>
    <dgm:cxn modelId="{DA006FF2-A6BB-4F96-8638-2BF2EB5AB940}" type="presOf" srcId="{15121F1E-3ED5-4ACC-9BB2-426726E9ABAB}" destId="{07F65C5E-807E-4693-A5DF-9373E9349368}" srcOrd="0" destOrd="0" presId="urn:microsoft.com/office/officeart/2005/8/layout/default#2"/>
    <dgm:cxn modelId="{7D169211-84A0-476C-A9DF-1AD7BC5FB211}" type="presOf" srcId="{C28897E1-405F-4A59-A48E-39A8E0EBD358}" destId="{BA7135C2-BD64-4BCE-8949-1D2FE95F3486}" srcOrd="0" destOrd="0" presId="urn:microsoft.com/office/officeart/2005/8/layout/default#2"/>
    <dgm:cxn modelId="{935A1C83-B16C-4D9C-8980-CB4DBEC42D37}" srcId="{5C686D8B-324D-454D-ABE0-F693E305FD9A}" destId="{A25E7FC5-6182-4B31-AE14-FC8BD18EB84A}" srcOrd="6" destOrd="0" parTransId="{D2E442EC-D22C-41C4-A407-33278FB0DEF8}" sibTransId="{A2D2370B-113C-48C7-86AA-73C546CF72D1}"/>
    <dgm:cxn modelId="{9F7F81B4-A468-4FCE-ADC9-22509F3879EF}" srcId="{5C686D8B-324D-454D-ABE0-F693E305FD9A}" destId="{5450AA8E-7983-44E7-9BD0-6B6D0BB04286}" srcOrd="3" destOrd="0" parTransId="{71D0F211-E155-4966-B4E9-F8407C1F05B0}" sibTransId="{EF399FE3-A904-42F7-8303-52FA4C85CC5D}"/>
    <dgm:cxn modelId="{D8183C39-250B-4C5D-BC46-70F5066E3AD5}" type="presOf" srcId="{561891C4-BB2D-40ED-8256-C53D454C2A3B}" destId="{5F463C77-05B7-4D0A-9E4B-3D60D562151E}" srcOrd="0" destOrd="0" presId="urn:microsoft.com/office/officeart/2005/8/layout/default#2"/>
    <dgm:cxn modelId="{954CC7F0-A5AF-42E7-A2CC-C4F386385646}" srcId="{5C686D8B-324D-454D-ABE0-F693E305FD9A}" destId="{6B48B63B-C5D6-46C7-88AD-D6462B23E25F}" srcOrd="7" destOrd="0" parTransId="{BB5FA598-2BB7-4080-9EDE-1286E51BE413}" sibTransId="{6D0C4BCA-8529-4826-9B9D-EC3F02EA67CC}"/>
    <dgm:cxn modelId="{624A555D-686B-40AC-89E7-76EA417B6658}" srcId="{5C686D8B-324D-454D-ABE0-F693E305FD9A}" destId="{561891C4-BB2D-40ED-8256-C53D454C2A3B}" srcOrd="10" destOrd="0" parTransId="{A3219CB0-4BDE-4D38-BE40-A46777C5880A}" sibTransId="{0E11B3CA-B8F2-4D4A-8250-628B1D8EF576}"/>
    <dgm:cxn modelId="{9EBA9960-2BC0-4F17-9B39-DC042BAA02D4}" srcId="{5C686D8B-324D-454D-ABE0-F693E305FD9A}" destId="{9967D1E4-E6EC-41B7-8F13-C35E66D8FDAC}" srcOrd="5" destOrd="0" parTransId="{8E19DD42-596B-4E00-9142-86C72D5E31D5}" sibTransId="{03FFD788-4531-4163-953B-0BA83DB2C69E}"/>
    <dgm:cxn modelId="{473788F5-D6DE-484B-8F06-2D2950062150}" srcId="{5C686D8B-324D-454D-ABE0-F693E305FD9A}" destId="{17D30019-AAEB-4349-A88E-0E0869AD5D00}" srcOrd="8" destOrd="0" parTransId="{FC716C8C-7043-4044-967F-7A7F71DF4C4C}" sibTransId="{1402C88A-E991-45EA-B995-ADBA91985D3A}"/>
    <dgm:cxn modelId="{9878582B-FF70-4756-9791-EB084C06F12F}" type="presOf" srcId="{5C686D8B-324D-454D-ABE0-F693E305FD9A}" destId="{80B4A8D9-1577-41C1-A485-ABB912675A17}" srcOrd="0" destOrd="0" presId="urn:microsoft.com/office/officeart/2005/8/layout/default#2"/>
    <dgm:cxn modelId="{00F84D6E-B638-4283-992F-AF4E01589CF1}" srcId="{5C686D8B-324D-454D-ABE0-F693E305FD9A}" destId="{FA6BB36F-F66F-4C69-9990-CA46DB0B82EF}" srcOrd="4" destOrd="0" parTransId="{F11E8D42-CAC3-47A1-B64A-224D53C442E3}" sibTransId="{4D688E27-B58F-4EFB-9C86-B001BFF2CE68}"/>
    <dgm:cxn modelId="{75897ADF-50E3-414B-ADD4-56F4D7B64E45}" type="presOf" srcId="{17D30019-AAEB-4349-A88E-0E0869AD5D00}" destId="{6A26253C-E7CE-4516-ACE4-78FA1FA6AD5B}" srcOrd="0" destOrd="0" presId="urn:microsoft.com/office/officeart/2005/8/layout/default#2"/>
    <dgm:cxn modelId="{F659E6B5-8CB7-4851-854A-BC7B4F204EDE}" type="presOf" srcId="{6B48B63B-C5D6-46C7-88AD-D6462B23E25F}" destId="{290802B6-60CB-405B-A213-BD80753B9258}" srcOrd="0" destOrd="0" presId="urn:microsoft.com/office/officeart/2005/8/layout/default#2"/>
    <dgm:cxn modelId="{AD2DFAE7-7BB8-4D7D-82CB-FEE8EAD17BE4}" type="presOf" srcId="{3BDECFBA-40B7-4D94-90FD-6DD575CE2AB5}" destId="{97AED51B-C511-4BD8-9048-47FEDC22EFD3}" srcOrd="0" destOrd="0" presId="urn:microsoft.com/office/officeart/2005/8/layout/default#2"/>
    <dgm:cxn modelId="{96D2ADB3-FBC1-4EE4-B060-9FE8FBF3BB09}" srcId="{5C686D8B-324D-454D-ABE0-F693E305FD9A}" destId="{3BDECFBA-40B7-4D94-90FD-6DD575CE2AB5}" srcOrd="2" destOrd="0" parTransId="{6F8E6309-9442-48FD-9299-FE37C34962A9}" sibTransId="{A551D285-EA3C-4647-A039-92E28118C8D2}"/>
    <dgm:cxn modelId="{C74C1BB5-69E2-4DC6-8023-49F0F94B97A2}" srcId="{5C686D8B-324D-454D-ABE0-F693E305FD9A}" destId="{C28897E1-405F-4A59-A48E-39A8E0EBD358}" srcOrd="0" destOrd="0" parTransId="{F29CBEEB-7FC5-4178-9D1E-9E9BB974BEDB}" sibTransId="{FFDDCC97-1D9F-46B8-8D56-769986143340}"/>
    <dgm:cxn modelId="{2E2BE4CF-1996-4DC5-90C3-45EE7536444E}" type="presOf" srcId="{2BAFE8E2-6F4C-48D8-ABB9-90F282BDC158}" destId="{ED0FD0DB-0364-4C76-A2A5-6DEBB7BBDF22}" srcOrd="0" destOrd="0" presId="urn:microsoft.com/office/officeart/2005/8/layout/default#2"/>
    <dgm:cxn modelId="{D7E5DD25-D5CD-454E-918D-595D1DAB9232}" type="presOf" srcId="{A25E7FC5-6182-4B31-AE14-FC8BD18EB84A}" destId="{478E6018-D7F8-4582-B125-224316A5E551}" srcOrd="0" destOrd="0" presId="urn:microsoft.com/office/officeart/2005/8/layout/default#2"/>
    <dgm:cxn modelId="{58621C24-3F51-4730-9557-0CD80C888879}" srcId="{5C686D8B-324D-454D-ABE0-F693E305FD9A}" destId="{026CCBC5-2B31-423B-9BF7-AFCA7A1982F0}" srcOrd="1" destOrd="0" parTransId="{E0435578-37BF-4B14-AE17-1B4ACB97F5BA}" sibTransId="{844CDCAB-819F-46BB-B591-A590E4B11BF1}"/>
    <dgm:cxn modelId="{C13168E3-74F1-4DA8-BF2E-412F075EF1FC}" type="presOf" srcId="{5450AA8E-7983-44E7-9BD0-6B6D0BB04286}" destId="{E16C7464-015A-4BC8-A12D-744301E78FC0}" srcOrd="0" destOrd="0" presId="urn:microsoft.com/office/officeart/2005/8/layout/default#2"/>
    <dgm:cxn modelId="{8B5A4FD0-5A04-48D6-B6AF-C2593C38E6CD}" type="presOf" srcId="{9967D1E4-E6EC-41B7-8F13-C35E66D8FDAC}" destId="{DF93A7BA-A508-4564-8779-9530DFE9A150}" srcOrd="0" destOrd="0" presId="urn:microsoft.com/office/officeart/2005/8/layout/default#2"/>
    <dgm:cxn modelId="{427547D1-21D4-401F-85F3-33428681B42A}" srcId="{5C686D8B-324D-454D-ABE0-F693E305FD9A}" destId="{2BAFE8E2-6F4C-48D8-ABB9-90F282BDC158}" srcOrd="9" destOrd="0" parTransId="{11E7B68D-617B-43F1-B69F-2CB9E9EA6D4C}" sibTransId="{76237882-60B3-4686-AC8D-DA16AAC5BA21}"/>
    <dgm:cxn modelId="{10504B58-F0B1-45DA-885A-FA329DD30409}" type="presParOf" srcId="{80B4A8D9-1577-41C1-A485-ABB912675A17}" destId="{BA7135C2-BD64-4BCE-8949-1D2FE95F3486}" srcOrd="0" destOrd="0" presId="urn:microsoft.com/office/officeart/2005/8/layout/default#2"/>
    <dgm:cxn modelId="{4D1E57C1-7C77-48BB-8F09-90E0848E7C1A}" type="presParOf" srcId="{80B4A8D9-1577-41C1-A485-ABB912675A17}" destId="{B405C10C-B65B-4867-99D0-BC7D08658D80}" srcOrd="1" destOrd="0" presId="urn:microsoft.com/office/officeart/2005/8/layout/default#2"/>
    <dgm:cxn modelId="{45B198B3-4D6A-469D-917B-6DB85D0AC3DD}" type="presParOf" srcId="{80B4A8D9-1577-41C1-A485-ABB912675A17}" destId="{726A1459-2B45-4D51-ACE1-86223C1064F1}" srcOrd="2" destOrd="0" presId="urn:microsoft.com/office/officeart/2005/8/layout/default#2"/>
    <dgm:cxn modelId="{F75C5731-107B-49B2-A5F7-0FE33136B55E}" type="presParOf" srcId="{80B4A8D9-1577-41C1-A485-ABB912675A17}" destId="{125F2C50-695E-4D7F-90C4-F5F08EAD453B}" srcOrd="3" destOrd="0" presId="urn:microsoft.com/office/officeart/2005/8/layout/default#2"/>
    <dgm:cxn modelId="{D2A2EC57-150E-48B3-B746-EE488552FDD6}" type="presParOf" srcId="{80B4A8D9-1577-41C1-A485-ABB912675A17}" destId="{97AED51B-C511-4BD8-9048-47FEDC22EFD3}" srcOrd="4" destOrd="0" presId="urn:microsoft.com/office/officeart/2005/8/layout/default#2"/>
    <dgm:cxn modelId="{1C977321-0B24-4563-841D-C4D15F16EE96}" type="presParOf" srcId="{80B4A8D9-1577-41C1-A485-ABB912675A17}" destId="{A0A65A3B-6F23-489E-9A87-F889C0327C59}" srcOrd="5" destOrd="0" presId="urn:microsoft.com/office/officeart/2005/8/layout/default#2"/>
    <dgm:cxn modelId="{EB5869B9-082B-4F2F-BC27-777958D50CEF}" type="presParOf" srcId="{80B4A8D9-1577-41C1-A485-ABB912675A17}" destId="{E16C7464-015A-4BC8-A12D-744301E78FC0}" srcOrd="6" destOrd="0" presId="urn:microsoft.com/office/officeart/2005/8/layout/default#2"/>
    <dgm:cxn modelId="{1CB3A198-43D4-4111-A6DE-4FBCBFF649DC}" type="presParOf" srcId="{80B4A8D9-1577-41C1-A485-ABB912675A17}" destId="{4338E116-EE34-4BCA-BBF1-9F51C16D7112}" srcOrd="7" destOrd="0" presId="urn:microsoft.com/office/officeart/2005/8/layout/default#2"/>
    <dgm:cxn modelId="{71C27FAA-897E-41D3-B4FB-2152FA80181A}" type="presParOf" srcId="{80B4A8D9-1577-41C1-A485-ABB912675A17}" destId="{D1B7DF40-E405-4741-B5E6-6FF971529B95}" srcOrd="8" destOrd="0" presId="urn:microsoft.com/office/officeart/2005/8/layout/default#2"/>
    <dgm:cxn modelId="{C05462BD-2626-4364-8FD6-D13527E33F61}" type="presParOf" srcId="{80B4A8D9-1577-41C1-A485-ABB912675A17}" destId="{9616DB41-CA95-4E55-B750-5E99F966CB4A}" srcOrd="9" destOrd="0" presId="urn:microsoft.com/office/officeart/2005/8/layout/default#2"/>
    <dgm:cxn modelId="{40117A82-CDA3-4F5B-B7A1-9ABEDD2DE644}" type="presParOf" srcId="{80B4A8D9-1577-41C1-A485-ABB912675A17}" destId="{DF93A7BA-A508-4564-8779-9530DFE9A150}" srcOrd="10" destOrd="0" presId="urn:microsoft.com/office/officeart/2005/8/layout/default#2"/>
    <dgm:cxn modelId="{7F349723-94E9-4FDC-8200-12BCB00F5436}" type="presParOf" srcId="{80B4A8D9-1577-41C1-A485-ABB912675A17}" destId="{BAE39C0B-9519-4B89-9612-08B18DBEE3F9}" srcOrd="11" destOrd="0" presId="urn:microsoft.com/office/officeart/2005/8/layout/default#2"/>
    <dgm:cxn modelId="{D545F444-E2A7-49BD-9973-26C95BD457F0}" type="presParOf" srcId="{80B4A8D9-1577-41C1-A485-ABB912675A17}" destId="{478E6018-D7F8-4582-B125-224316A5E551}" srcOrd="12" destOrd="0" presId="urn:microsoft.com/office/officeart/2005/8/layout/default#2"/>
    <dgm:cxn modelId="{DF9A8E62-BC25-4706-8134-6FFD5CBCFF59}" type="presParOf" srcId="{80B4A8D9-1577-41C1-A485-ABB912675A17}" destId="{950E8D75-9FCF-4597-97F8-D818B2867BEB}" srcOrd="13" destOrd="0" presId="urn:microsoft.com/office/officeart/2005/8/layout/default#2"/>
    <dgm:cxn modelId="{ABE7C8FC-7970-4CDA-8280-C5D60EE1F84B}" type="presParOf" srcId="{80B4A8D9-1577-41C1-A485-ABB912675A17}" destId="{290802B6-60CB-405B-A213-BD80753B9258}" srcOrd="14" destOrd="0" presId="urn:microsoft.com/office/officeart/2005/8/layout/default#2"/>
    <dgm:cxn modelId="{3C4BFCE6-99A4-421F-B329-AFD3DF5DF313}" type="presParOf" srcId="{80B4A8D9-1577-41C1-A485-ABB912675A17}" destId="{6CC5B3AF-FDE3-41E9-81C4-F83A7D49B3B5}" srcOrd="15" destOrd="0" presId="urn:microsoft.com/office/officeart/2005/8/layout/default#2"/>
    <dgm:cxn modelId="{A1E40C60-6826-4BB2-832B-AEEBC4110FAE}" type="presParOf" srcId="{80B4A8D9-1577-41C1-A485-ABB912675A17}" destId="{6A26253C-E7CE-4516-ACE4-78FA1FA6AD5B}" srcOrd="16" destOrd="0" presId="urn:microsoft.com/office/officeart/2005/8/layout/default#2"/>
    <dgm:cxn modelId="{46ACB56A-4C08-450C-A446-4BA434401EBE}" type="presParOf" srcId="{80B4A8D9-1577-41C1-A485-ABB912675A17}" destId="{E4E715FC-9455-4EA5-AFC3-F1005547B43A}" srcOrd="17" destOrd="0" presId="urn:microsoft.com/office/officeart/2005/8/layout/default#2"/>
    <dgm:cxn modelId="{2498DA14-009E-46C4-A64B-4BEB7DF08CD4}" type="presParOf" srcId="{80B4A8D9-1577-41C1-A485-ABB912675A17}" destId="{ED0FD0DB-0364-4C76-A2A5-6DEBB7BBDF22}" srcOrd="18" destOrd="0" presId="urn:microsoft.com/office/officeart/2005/8/layout/default#2"/>
    <dgm:cxn modelId="{24D06763-A0B0-41CD-A69D-2E62E4EA8039}" type="presParOf" srcId="{80B4A8D9-1577-41C1-A485-ABB912675A17}" destId="{DFC10919-9563-4603-8ACB-C25F88A74BEE}" srcOrd="19" destOrd="0" presId="urn:microsoft.com/office/officeart/2005/8/layout/default#2"/>
    <dgm:cxn modelId="{833A8375-07F5-4C73-8309-7AC7F9C08173}" type="presParOf" srcId="{80B4A8D9-1577-41C1-A485-ABB912675A17}" destId="{5F463C77-05B7-4D0A-9E4B-3D60D562151E}" srcOrd="20" destOrd="0" presId="urn:microsoft.com/office/officeart/2005/8/layout/default#2"/>
    <dgm:cxn modelId="{C17C81E9-8CA4-4459-93A7-F057365306DD}" type="presParOf" srcId="{80B4A8D9-1577-41C1-A485-ABB912675A17}" destId="{385B0CB1-EF5C-463E-8893-13CC2F927C78}" srcOrd="21" destOrd="0" presId="urn:microsoft.com/office/officeart/2005/8/layout/default#2"/>
    <dgm:cxn modelId="{BB3EA0AC-AC65-4A20-A6CD-2A3E87FA4632}" type="presParOf" srcId="{80B4A8D9-1577-41C1-A485-ABB912675A17}" destId="{07F65C5E-807E-4693-A5DF-9373E9349368}" srcOrd="2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B3FEC6-70D7-4074-A792-18C977833D1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11DBB-1DC9-48D8-8602-C74C55B40EC0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Commissioner – Appeals (Central  / State)</a:t>
          </a:r>
        </a:p>
      </dgm:t>
    </dgm:pt>
    <dgm:pt modelId="{B34F4C72-738D-48C9-9E24-45848F796696}" type="parTrans" cxnId="{B663D6EB-C8C4-4431-B0D2-1F4971907EA2}">
      <dgm:prSet/>
      <dgm:spPr/>
      <dgm:t>
        <a:bodyPr/>
        <a:lstStyle/>
        <a:p>
          <a:endParaRPr lang="en-US"/>
        </a:p>
      </dgm:t>
    </dgm:pt>
    <dgm:pt modelId="{0F02D6D2-CEEC-459F-81DA-1666D785238E}" type="sibTrans" cxnId="{B663D6EB-C8C4-4431-B0D2-1F4971907EA2}">
      <dgm:prSet/>
      <dgm:spPr/>
      <dgm:t>
        <a:bodyPr/>
        <a:lstStyle/>
        <a:p>
          <a:endParaRPr lang="en-US"/>
        </a:p>
      </dgm:t>
    </dgm:pt>
    <dgm:pt modelId="{A7F3BBBD-7D40-4680-8A7B-D877C69F6360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dgm:style>
      </dgm:prSet>
      <dgm:spPr>
        <a:noFill/>
        <a:ln w="9525" cap="flat" cmpd="sng" algn="ctr">
          <a:solidFill>
            <a:schemeClr val="accent6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Decision or order passed by Addl. Commissioner or Joint Commissioner</a:t>
          </a:r>
        </a:p>
      </dgm:t>
    </dgm:pt>
    <dgm:pt modelId="{8C27D837-8299-43D3-A6B4-2959A91A84D2}" type="parTrans" cxnId="{0FB164D3-B039-4FE2-A37A-606D7F78B066}">
      <dgm:prSet/>
      <dgm:spPr/>
      <dgm:t>
        <a:bodyPr/>
        <a:lstStyle/>
        <a:p>
          <a:endParaRPr lang="en-US"/>
        </a:p>
      </dgm:t>
    </dgm:pt>
    <dgm:pt modelId="{0970998A-6C24-43CD-A551-94EB3C692C49}" type="sibTrans" cxnId="{0FB164D3-B039-4FE2-A37A-606D7F78B066}">
      <dgm:prSet/>
      <dgm:spPr/>
      <dgm:t>
        <a:bodyPr/>
        <a:lstStyle/>
        <a:p>
          <a:endParaRPr lang="en-US"/>
        </a:p>
      </dgm:t>
    </dgm:pt>
    <dgm:pt modelId="{8EC112B1-2A72-4098-AA93-09E6EFEC05E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Joint Commissioner – Appeals (Central / State)</a:t>
          </a:r>
        </a:p>
      </dgm:t>
    </dgm:pt>
    <dgm:pt modelId="{6C7FA44B-A4F0-495F-BEF1-444455C14688}" type="parTrans" cxnId="{E5250DD7-1B41-4B6C-8A0B-658FE3C27451}">
      <dgm:prSet/>
      <dgm:spPr/>
      <dgm:t>
        <a:bodyPr/>
        <a:lstStyle/>
        <a:p>
          <a:endParaRPr lang="en-US"/>
        </a:p>
      </dgm:t>
    </dgm:pt>
    <dgm:pt modelId="{D03C3657-8171-4C08-B22B-ADDB912DC512}" type="sibTrans" cxnId="{E5250DD7-1B41-4B6C-8A0B-658FE3C27451}">
      <dgm:prSet/>
      <dgm:spPr/>
      <dgm:t>
        <a:bodyPr/>
        <a:lstStyle/>
        <a:p>
          <a:endParaRPr lang="en-US"/>
        </a:p>
      </dgm:t>
    </dgm:pt>
    <dgm:pt modelId="{CD6BF8AE-6675-425B-B720-5292DA0F807A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Decision or order passed by Dy. Commissioner or Asst. Commissioner or Superintendent</a:t>
          </a:r>
        </a:p>
      </dgm:t>
    </dgm:pt>
    <dgm:pt modelId="{320CE5CB-5BF6-4825-8D22-5BCDE92DF2F4}" type="parTrans" cxnId="{E001AD06-9F6A-4DC3-92AD-BD4D262D01AA}">
      <dgm:prSet/>
      <dgm:spPr/>
      <dgm:t>
        <a:bodyPr/>
        <a:lstStyle/>
        <a:p>
          <a:endParaRPr lang="en-US"/>
        </a:p>
      </dgm:t>
    </dgm:pt>
    <dgm:pt modelId="{DF31EACF-2A5F-4A64-AA18-58632BF77D23}" type="sibTrans" cxnId="{E001AD06-9F6A-4DC3-92AD-BD4D262D01AA}">
      <dgm:prSet/>
      <dgm:spPr/>
      <dgm:t>
        <a:bodyPr/>
        <a:lstStyle/>
        <a:p>
          <a:endParaRPr lang="en-US"/>
        </a:p>
      </dgm:t>
    </dgm:pt>
    <dgm:pt modelId="{25548CBE-DAA7-4E15-ACAF-48546C4C6478}" type="pres">
      <dgm:prSet presAssocID="{20B3FEC6-70D7-4074-A792-18C977833D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E2FAD9-1EAE-4845-812B-2DF806CA9BCC}" type="pres">
      <dgm:prSet presAssocID="{58A11DBB-1DC9-48D8-8602-C74C55B40EC0}" presName="linNode" presStyleCnt="0"/>
      <dgm:spPr/>
    </dgm:pt>
    <dgm:pt modelId="{BBCE6E86-3260-49A4-ADAD-51E7BFBE090C}" type="pres">
      <dgm:prSet presAssocID="{58A11DBB-1DC9-48D8-8602-C74C55B40EC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66F84-EDA7-4B23-825B-2D3C761FAEBB}" type="pres">
      <dgm:prSet presAssocID="{58A11DBB-1DC9-48D8-8602-C74C55B40EC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3F807-9984-48F1-9FF6-B5E589EB080D}" type="pres">
      <dgm:prSet presAssocID="{0F02D6D2-CEEC-459F-81DA-1666D785238E}" presName="sp" presStyleCnt="0"/>
      <dgm:spPr/>
    </dgm:pt>
    <dgm:pt modelId="{51C0DDE3-6BE9-4B82-8E99-C8B743F7AA40}" type="pres">
      <dgm:prSet presAssocID="{8EC112B1-2A72-4098-AA93-09E6EFEC05ED}" presName="linNode" presStyleCnt="0"/>
      <dgm:spPr/>
    </dgm:pt>
    <dgm:pt modelId="{1B2664A5-AE0A-4AE9-AC73-71DA1E0E652F}" type="pres">
      <dgm:prSet presAssocID="{8EC112B1-2A72-4098-AA93-09E6EFEC05E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E5260-67CC-4606-BD95-595743C534B1}" type="pres">
      <dgm:prSet presAssocID="{8EC112B1-2A72-4098-AA93-09E6EFEC05E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B164D3-B039-4FE2-A37A-606D7F78B066}" srcId="{58A11DBB-1DC9-48D8-8602-C74C55B40EC0}" destId="{A7F3BBBD-7D40-4680-8A7B-D877C69F6360}" srcOrd="0" destOrd="0" parTransId="{8C27D837-8299-43D3-A6B4-2959A91A84D2}" sibTransId="{0970998A-6C24-43CD-A551-94EB3C692C49}"/>
    <dgm:cxn modelId="{E001AD06-9F6A-4DC3-92AD-BD4D262D01AA}" srcId="{8EC112B1-2A72-4098-AA93-09E6EFEC05ED}" destId="{CD6BF8AE-6675-425B-B720-5292DA0F807A}" srcOrd="0" destOrd="0" parTransId="{320CE5CB-5BF6-4825-8D22-5BCDE92DF2F4}" sibTransId="{DF31EACF-2A5F-4A64-AA18-58632BF77D23}"/>
    <dgm:cxn modelId="{6E262719-7E2C-48B9-B76C-2F8388F78654}" type="presOf" srcId="{CD6BF8AE-6675-425B-B720-5292DA0F807A}" destId="{14BE5260-67CC-4606-BD95-595743C534B1}" srcOrd="0" destOrd="0" presId="urn:microsoft.com/office/officeart/2005/8/layout/vList5"/>
    <dgm:cxn modelId="{919EB8BC-B77E-4950-9777-E25F99FA25A3}" type="presOf" srcId="{20B3FEC6-70D7-4074-A792-18C977833D10}" destId="{25548CBE-DAA7-4E15-ACAF-48546C4C6478}" srcOrd="0" destOrd="0" presId="urn:microsoft.com/office/officeart/2005/8/layout/vList5"/>
    <dgm:cxn modelId="{CCB1A62D-5191-4082-B09E-69B405AC6CFF}" type="presOf" srcId="{A7F3BBBD-7D40-4680-8A7B-D877C69F6360}" destId="{19766F84-EDA7-4B23-825B-2D3C761FAEBB}" srcOrd="0" destOrd="0" presId="urn:microsoft.com/office/officeart/2005/8/layout/vList5"/>
    <dgm:cxn modelId="{E5250DD7-1B41-4B6C-8A0B-658FE3C27451}" srcId="{20B3FEC6-70D7-4074-A792-18C977833D10}" destId="{8EC112B1-2A72-4098-AA93-09E6EFEC05ED}" srcOrd="1" destOrd="0" parTransId="{6C7FA44B-A4F0-495F-BEF1-444455C14688}" sibTransId="{D03C3657-8171-4C08-B22B-ADDB912DC512}"/>
    <dgm:cxn modelId="{B663D6EB-C8C4-4431-B0D2-1F4971907EA2}" srcId="{20B3FEC6-70D7-4074-A792-18C977833D10}" destId="{58A11DBB-1DC9-48D8-8602-C74C55B40EC0}" srcOrd="0" destOrd="0" parTransId="{B34F4C72-738D-48C9-9E24-45848F796696}" sibTransId="{0F02D6D2-CEEC-459F-81DA-1666D785238E}"/>
    <dgm:cxn modelId="{3A508B91-5597-4EF2-AFE5-FEFCFD48F38E}" type="presOf" srcId="{8EC112B1-2A72-4098-AA93-09E6EFEC05ED}" destId="{1B2664A5-AE0A-4AE9-AC73-71DA1E0E652F}" srcOrd="0" destOrd="0" presId="urn:microsoft.com/office/officeart/2005/8/layout/vList5"/>
    <dgm:cxn modelId="{088C8A28-5067-4B57-A7B9-48590B6469A4}" type="presOf" srcId="{58A11DBB-1DC9-48D8-8602-C74C55B40EC0}" destId="{BBCE6E86-3260-49A4-ADAD-51E7BFBE090C}" srcOrd="0" destOrd="0" presId="urn:microsoft.com/office/officeart/2005/8/layout/vList5"/>
    <dgm:cxn modelId="{0688C247-C7EF-4927-AC1F-E8EDCEF6CDAD}" type="presParOf" srcId="{25548CBE-DAA7-4E15-ACAF-48546C4C6478}" destId="{32E2FAD9-1EAE-4845-812B-2DF806CA9BCC}" srcOrd="0" destOrd="0" presId="urn:microsoft.com/office/officeart/2005/8/layout/vList5"/>
    <dgm:cxn modelId="{B8C420F1-6309-420A-BA13-D88F9E232B5D}" type="presParOf" srcId="{32E2FAD9-1EAE-4845-812B-2DF806CA9BCC}" destId="{BBCE6E86-3260-49A4-ADAD-51E7BFBE090C}" srcOrd="0" destOrd="0" presId="urn:microsoft.com/office/officeart/2005/8/layout/vList5"/>
    <dgm:cxn modelId="{17375474-CCA3-4919-9109-C34559E70DC4}" type="presParOf" srcId="{32E2FAD9-1EAE-4845-812B-2DF806CA9BCC}" destId="{19766F84-EDA7-4B23-825B-2D3C761FAEBB}" srcOrd="1" destOrd="0" presId="urn:microsoft.com/office/officeart/2005/8/layout/vList5"/>
    <dgm:cxn modelId="{AAF690DA-ADDE-4EAA-B6C5-CEA061AB95EB}" type="presParOf" srcId="{25548CBE-DAA7-4E15-ACAF-48546C4C6478}" destId="{25F3F807-9984-48F1-9FF6-B5E589EB080D}" srcOrd="1" destOrd="0" presId="urn:microsoft.com/office/officeart/2005/8/layout/vList5"/>
    <dgm:cxn modelId="{2A01391A-47EC-411C-87E6-667F6B043C4A}" type="presParOf" srcId="{25548CBE-DAA7-4E15-ACAF-48546C4C6478}" destId="{51C0DDE3-6BE9-4B82-8E99-C8B743F7AA40}" srcOrd="2" destOrd="0" presId="urn:microsoft.com/office/officeart/2005/8/layout/vList5"/>
    <dgm:cxn modelId="{6993E28F-CE7A-4A32-8AC4-94A96A1EABED}" type="presParOf" srcId="{51C0DDE3-6BE9-4B82-8E99-C8B743F7AA40}" destId="{1B2664A5-AE0A-4AE9-AC73-71DA1E0E652F}" srcOrd="0" destOrd="0" presId="urn:microsoft.com/office/officeart/2005/8/layout/vList5"/>
    <dgm:cxn modelId="{2F35C595-1F2D-4C26-B2F3-0238010D5D8B}" type="presParOf" srcId="{51C0DDE3-6BE9-4B82-8E99-C8B743F7AA40}" destId="{14BE5260-67CC-4606-BD95-595743C534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2897A-0C9C-4A48-B71C-2E165F1119F7}">
      <dsp:nvSpPr>
        <dsp:cNvPr id="0" name=""/>
        <dsp:cNvSpPr/>
      </dsp:nvSpPr>
      <dsp:spPr>
        <a:xfrm>
          <a:off x="0" y="0"/>
          <a:ext cx="6365288" cy="6365288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84C59754-C9CA-4F61-B198-2AB3C81F04EF}">
      <dsp:nvSpPr>
        <dsp:cNvPr id="0" name=""/>
        <dsp:cNvSpPr/>
      </dsp:nvSpPr>
      <dsp:spPr>
        <a:xfrm>
          <a:off x="3182644" y="0"/>
          <a:ext cx="8230340" cy="6365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Agenda</a:t>
          </a:r>
        </a:p>
      </dsp:txBody>
      <dsp:txXfrm>
        <a:off x="3182644" y="0"/>
        <a:ext cx="4115170" cy="6365288"/>
      </dsp:txXfrm>
    </dsp:sp>
    <dsp:sp modelId="{791203D2-D4B9-4B94-82F6-0A83C1E8C3FA}">
      <dsp:nvSpPr>
        <dsp:cNvPr id="0" name=""/>
        <dsp:cNvSpPr/>
      </dsp:nvSpPr>
      <dsp:spPr>
        <a:xfrm>
          <a:off x="7297813" y="0"/>
          <a:ext cx="4115170" cy="63652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Who can file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Non-Appealable order 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When to file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/>
            <a:t>What to file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/>
            <a:t>Filing forms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/>
            <a:t>Filing procedure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/>
            <a:t>Who can appear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/>
            <a:t>Personal hearing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Post OIA</a:t>
          </a:r>
        </a:p>
      </dsp:txBody>
      <dsp:txXfrm>
        <a:off x="7297813" y="0"/>
        <a:ext cx="4115170" cy="636528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5DE80-CF42-4122-82DA-10450322DE75}">
      <dsp:nvSpPr>
        <dsp:cNvPr id="0" name=""/>
        <dsp:cNvSpPr/>
      </dsp:nvSpPr>
      <dsp:spPr>
        <a:xfrm rot="5400000">
          <a:off x="6759398" y="-2873742"/>
          <a:ext cx="782419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tx1"/>
              </a:solidFill>
            </a:rPr>
            <a:t>Form GST APL-01/03W</a:t>
          </a:r>
        </a:p>
      </dsp:txBody>
      <dsp:txXfrm rot="-5400000">
        <a:off x="3785616" y="138235"/>
        <a:ext cx="6691789" cy="706029"/>
      </dsp:txXfrm>
    </dsp:sp>
    <dsp:sp modelId="{E2CEEABB-6426-4B6E-B910-4690FC718C5A}">
      <dsp:nvSpPr>
        <dsp:cNvPr id="0" name=""/>
        <dsp:cNvSpPr/>
      </dsp:nvSpPr>
      <dsp:spPr>
        <a:xfrm>
          <a:off x="0" y="2236"/>
          <a:ext cx="3785616" cy="9780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</a:rPr>
            <a:t>Application by ANY PERSON or Department</a:t>
          </a:r>
        </a:p>
      </dsp:txBody>
      <dsp:txXfrm>
        <a:off x="47743" y="49979"/>
        <a:ext cx="3690130" cy="882538"/>
      </dsp:txXfrm>
    </dsp:sp>
    <dsp:sp modelId="{A7585860-36FC-4753-97FC-86AA8D1E7B33}">
      <dsp:nvSpPr>
        <dsp:cNvPr id="0" name=""/>
        <dsp:cNvSpPr/>
      </dsp:nvSpPr>
      <dsp:spPr>
        <a:xfrm rot="5400000">
          <a:off x="6759398" y="-1846816"/>
          <a:ext cx="782419" cy="6729984"/>
        </a:xfrm>
        <a:prstGeom prst="round2SameRect">
          <a:avLst/>
        </a:prstGeom>
        <a:solidFill>
          <a:schemeClr val="accent4">
            <a:tint val="40000"/>
            <a:alpha val="90000"/>
            <a:hueOff val="2715481"/>
            <a:satOff val="-12811"/>
            <a:lumOff val="-46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715481"/>
              <a:satOff val="-12811"/>
              <a:lumOff val="-4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tx1"/>
              </a:solidFill>
            </a:rPr>
            <a:t>Issue of SCN or Order</a:t>
          </a:r>
        </a:p>
      </dsp:txBody>
      <dsp:txXfrm rot="-5400000">
        <a:off x="3785616" y="1165161"/>
        <a:ext cx="6691789" cy="706029"/>
      </dsp:txXfrm>
    </dsp:sp>
    <dsp:sp modelId="{F552E508-F23C-4C3B-BEA3-EB6331B927C7}">
      <dsp:nvSpPr>
        <dsp:cNvPr id="0" name=""/>
        <dsp:cNvSpPr/>
      </dsp:nvSpPr>
      <dsp:spPr>
        <a:xfrm>
          <a:off x="0" y="1029162"/>
          <a:ext cx="3785616" cy="978024"/>
        </a:xfrm>
        <a:prstGeom prst="round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</a:rPr>
            <a:t>Withdrawal is before</a:t>
          </a:r>
        </a:p>
      </dsp:txBody>
      <dsp:txXfrm>
        <a:off x="47743" y="1076905"/>
        <a:ext cx="3690130" cy="882538"/>
      </dsp:txXfrm>
    </dsp:sp>
    <dsp:sp modelId="{575ED2F1-3D0E-471C-AE0B-EF56025EB19F}">
      <dsp:nvSpPr>
        <dsp:cNvPr id="0" name=""/>
        <dsp:cNvSpPr/>
      </dsp:nvSpPr>
      <dsp:spPr>
        <a:xfrm rot="5400000">
          <a:off x="6759398" y="-819890"/>
          <a:ext cx="782419" cy="6729984"/>
        </a:xfrm>
        <a:prstGeom prst="round2SameRect">
          <a:avLst/>
        </a:prstGeom>
        <a:solidFill>
          <a:schemeClr val="accent4">
            <a:tint val="40000"/>
            <a:alpha val="90000"/>
            <a:hueOff val="5430963"/>
            <a:satOff val="-25622"/>
            <a:lumOff val="-92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430963"/>
              <a:satOff val="-25622"/>
              <a:lumOff val="-9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tx1"/>
              </a:solidFill>
            </a:rPr>
            <a:t>Approval of Appellate Authority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tx1"/>
              </a:solidFill>
            </a:rPr>
            <a:t>Approval within seven days of filing </a:t>
          </a:r>
        </a:p>
      </dsp:txBody>
      <dsp:txXfrm rot="-5400000">
        <a:off x="3785616" y="2192087"/>
        <a:ext cx="6691789" cy="706029"/>
      </dsp:txXfrm>
    </dsp:sp>
    <dsp:sp modelId="{8708DBFA-763D-44F1-84DE-F83E7CE11A74}">
      <dsp:nvSpPr>
        <dsp:cNvPr id="0" name=""/>
        <dsp:cNvSpPr/>
      </dsp:nvSpPr>
      <dsp:spPr>
        <a:xfrm>
          <a:off x="0" y="2056089"/>
          <a:ext cx="3785616" cy="978024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After issue of Form GST APL-02</a:t>
          </a:r>
        </a:p>
      </dsp:txBody>
      <dsp:txXfrm>
        <a:off x="47743" y="2103832"/>
        <a:ext cx="3690130" cy="882538"/>
      </dsp:txXfrm>
    </dsp:sp>
    <dsp:sp modelId="{84C4888D-43ED-4464-B877-0556BDA88442}">
      <dsp:nvSpPr>
        <dsp:cNvPr id="0" name=""/>
        <dsp:cNvSpPr/>
      </dsp:nvSpPr>
      <dsp:spPr>
        <a:xfrm rot="5400000">
          <a:off x="6759398" y="207035"/>
          <a:ext cx="782419" cy="6729984"/>
        </a:xfrm>
        <a:prstGeom prst="round2SameRect">
          <a:avLst/>
        </a:prstGeom>
        <a:solidFill>
          <a:schemeClr val="accent4">
            <a:tint val="40000"/>
            <a:alpha val="90000"/>
            <a:hueOff val="8146444"/>
            <a:satOff val="-38434"/>
            <a:lumOff val="-138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8146444"/>
              <a:satOff val="-38434"/>
              <a:lumOff val="-13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tx1"/>
              </a:solidFill>
            </a:rPr>
            <a:t>Automatic </a:t>
          </a:r>
        </a:p>
      </dsp:txBody>
      <dsp:txXfrm rot="-5400000">
        <a:off x="3785616" y="3219013"/>
        <a:ext cx="6691789" cy="706029"/>
      </dsp:txXfrm>
    </dsp:sp>
    <dsp:sp modelId="{6FEAED1A-9F9C-4AD7-808D-E9443F9BC555}">
      <dsp:nvSpPr>
        <dsp:cNvPr id="0" name=""/>
        <dsp:cNvSpPr/>
      </dsp:nvSpPr>
      <dsp:spPr>
        <a:xfrm>
          <a:off x="0" y="3083015"/>
          <a:ext cx="3785616" cy="978024"/>
        </a:xfrm>
        <a:prstGeom prst="round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</a:rPr>
            <a:t>Before issue of Form GST APL-02</a:t>
          </a:r>
        </a:p>
      </dsp:txBody>
      <dsp:txXfrm>
        <a:off x="47743" y="3130758"/>
        <a:ext cx="3690130" cy="882538"/>
      </dsp:txXfrm>
    </dsp:sp>
    <dsp:sp modelId="{8EA892C9-6665-4416-9CCF-3ABA3FDC1126}">
      <dsp:nvSpPr>
        <dsp:cNvPr id="0" name=""/>
        <dsp:cNvSpPr/>
      </dsp:nvSpPr>
      <dsp:spPr>
        <a:xfrm rot="5400000">
          <a:off x="6759398" y="1233961"/>
          <a:ext cx="782419" cy="6729984"/>
        </a:xfrm>
        <a:prstGeom prst="round2Same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Limitation starts from date of communication of OIO, Etc. </a:t>
          </a:r>
        </a:p>
      </dsp:txBody>
      <dsp:txXfrm rot="-5400000">
        <a:off x="3785616" y="4245939"/>
        <a:ext cx="6691789" cy="706029"/>
      </dsp:txXfrm>
    </dsp:sp>
    <dsp:sp modelId="{0A166241-87AD-4AEC-93B3-10C762E306AD}">
      <dsp:nvSpPr>
        <dsp:cNvPr id="0" name=""/>
        <dsp:cNvSpPr/>
      </dsp:nvSpPr>
      <dsp:spPr>
        <a:xfrm>
          <a:off x="0" y="4109941"/>
          <a:ext cx="3785616" cy="978024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solidFill>
                <a:schemeClr val="tx1"/>
              </a:solidFill>
            </a:rPr>
            <a:t>Filing of fresh appeal after withdrawal of appeal</a:t>
          </a:r>
        </a:p>
      </dsp:txBody>
      <dsp:txXfrm>
        <a:off x="47743" y="4157684"/>
        <a:ext cx="3690130" cy="8825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B1C68-DCCE-4101-AE1D-77BFEB7C6306}">
      <dsp:nvSpPr>
        <dsp:cNvPr id="0" name=""/>
        <dsp:cNvSpPr/>
      </dsp:nvSpPr>
      <dsp:spPr>
        <a:xfrm>
          <a:off x="0" y="14948"/>
          <a:ext cx="10515600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An opportunity to the appellant to being heard</a:t>
          </a:r>
        </a:p>
      </dsp:txBody>
      <dsp:txXfrm>
        <a:off x="28100" y="43048"/>
        <a:ext cx="10459400" cy="519439"/>
      </dsp:txXfrm>
    </dsp:sp>
    <dsp:sp modelId="{67854731-2FBE-46EE-BAF6-63DB98B62E60}">
      <dsp:nvSpPr>
        <dsp:cNvPr id="0" name=""/>
        <dsp:cNvSpPr/>
      </dsp:nvSpPr>
      <dsp:spPr>
        <a:xfrm>
          <a:off x="0" y="659708"/>
          <a:ext cx="10515600" cy="575639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Grant of adjournments </a:t>
          </a:r>
        </a:p>
      </dsp:txBody>
      <dsp:txXfrm>
        <a:off x="28100" y="687808"/>
        <a:ext cx="10459400" cy="519439"/>
      </dsp:txXfrm>
    </dsp:sp>
    <dsp:sp modelId="{EE02E07B-2AA3-4F71-9CD5-468C7D23A77E}">
      <dsp:nvSpPr>
        <dsp:cNvPr id="0" name=""/>
        <dsp:cNvSpPr/>
      </dsp:nvSpPr>
      <dsp:spPr>
        <a:xfrm>
          <a:off x="0" y="1304468"/>
          <a:ext cx="10515600" cy="57563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Submission of additional grounds of appeal</a:t>
          </a:r>
        </a:p>
      </dsp:txBody>
      <dsp:txXfrm>
        <a:off x="28100" y="1332568"/>
        <a:ext cx="10459400" cy="519439"/>
      </dsp:txXfrm>
    </dsp:sp>
    <dsp:sp modelId="{8CAE7EBB-1D8D-47F4-BB0C-6FD849DC5996}">
      <dsp:nvSpPr>
        <dsp:cNvPr id="0" name=""/>
        <dsp:cNvSpPr/>
      </dsp:nvSpPr>
      <dsp:spPr>
        <a:xfrm>
          <a:off x="0" y="1880108"/>
          <a:ext cx="10515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solidFill>
                <a:schemeClr val="tx1"/>
              </a:solidFill>
            </a:rPr>
            <a:t>Omission of a particular ground was not wilful or unreasonable </a:t>
          </a:r>
        </a:p>
      </dsp:txBody>
      <dsp:txXfrm>
        <a:off x="0" y="1880108"/>
        <a:ext cx="10515600" cy="397440"/>
      </dsp:txXfrm>
    </dsp:sp>
    <dsp:sp modelId="{3EDB83E6-66CD-4F4A-A985-9CEDC4512127}">
      <dsp:nvSpPr>
        <dsp:cNvPr id="0" name=""/>
        <dsp:cNvSpPr/>
      </dsp:nvSpPr>
      <dsp:spPr>
        <a:xfrm>
          <a:off x="0" y="2277548"/>
          <a:ext cx="10515600" cy="575639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Order of appeal shall be</a:t>
          </a:r>
        </a:p>
      </dsp:txBody>
      <dsp:txXfrm>
        <a:off x="28100" y="2305648"/>
        <a:ext cx="10459400" cy="519439"/>
      </dsp:txXfrm>
    </dsp:sp>
    <dsp:sp modelId="{FC5B61B3-58BF-4635-B13B-BFDA4283776C}">
      <dsp:nvSpPr>
        <dsp:cNvPr id="0" name=""/>
        <dsp:cNvSpPr/>
      </dsp:nvSpPr>
      <dsp:spPr>
        <a:xfrm>
          <a:off x="0" y="2853187"/>
          <a:ext cx="10515600" cy="1316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In writing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State points for determination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The decision there 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Reasons for such decision</a:t>
          </a:r>
        </a:p>
      </dsp:txBody>
      <dsp:txXfrm>
        <a:off x="0" y="2853187"/>
        <a:ext cx="10515600" cy="1316520"/>
      </dsp:txXfrm>
    </dsp:sp>
    <dsp:sp modelId="{54DCB180-4431-4BD7-8E1A-842E925D6AD7}">
      <dsp:nvSpPr>
        <dsp:cNvPr id="0" name=""/>
        <dsp:cNvSpPr/>
      </dsp:nvSpPr>
      <dsp:spPr>
        <a:xfrm>
          <a:off x="0" y="4169708"/>
          <a:ext cx="10515600" cy="57563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Time limit for passing orders – One year from date of filing appeal</a:t>
          </a:r>
        </a:p>
      </dsp:txBody>
      <dsp:txXfrm>
        <a:off x="28100" y="4197808"/>
        <a:ext cx="10459400" cy="519439"/>
      </dsp:txXfrm>
    </dsp:sp>
    <dsp:sp modelId="{624205B1-73DB-4228-8C30-627830ABD0BF}">
      <dsp:nvSpPr>
        <dsp:cNvPr id="0" name=""/>
        <dsp:cNvSpPr/>
      </dsp:nvSpPr>
      <dsp:spPr>
        <a:xfrm>
          <a:off x="0" y="4745348"/>
          <a:ext cx="10515600" cy="65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Exception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solidFill>
                <a:schemeClr val="tx1"/>
              </a:solidFill>
            </a:rPr>
            <a:t>Exclusion of time </a:t>
          </a:r>
        </a:p>
      </dsp:txBody>
      <dsp:txXfrm>
        <a:off x="0" y="4745348"/>
        <a:ext cx="10515600" cy="6582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FA650-DE1B-42FD-8352-F613E3FD810A}">
      <dsp:nvSpPr>
        <dsp:cNvPr id="0" name=""/>
        <dsp:cNvSpPr/>
      </dsp:nvSpPr>
      <dsp:spPr>
        <a:xfrm>
          <a:off x="0" y="476188"/>
          <a:ext cx="10515600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solidFill>
                <a:schemeClr val="tx1"/>
              </a:solidFill>
            </a:rPr>
            <a:t>Three adjournments during hearing the appeal (Four hearings)</a:t>
          </a:r>
        </a:p>
      </dsp:txBody>
      <dsp:txXfrm>
        <a:off x="36296" y="512484"/>
        <a:ext cx="10443008" cy="670943"/>
      </dsp:txXfrm>
    </dsp:sp>
    <dsp:sp modelId="{19A6EBA8-E1CA-4A93-84B5-2CC53D36A9B4}">
      <dsp:nvSpPr>
        <dsp:cNvPr id="0" name=""/>
        <dsp:cNvSpPr/>
      </dsp:nvSpPr>
      <dsp:spPr>
        <a:xfrm>
          <a:off x="0" y="1309003"/>
          <a:ext cx="10515600" cy="743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solidFill>
                <a:schemeClr val="tx1"/>
              </a:solidFill>
            </a:rPr>
            <a:t>Further enquiry (Adjudicating Authority) </a:t>
          </a:r>
        </a:p>
      </dsp:txBody>
      <dsp:txXfrm>
        <a:off x="36296" y="1345299"/>
        <a:ext cx="10443008" cy="670943"/>
      </dsp:txXfrm>
    </dsp:sp>
    <dsp:sp modelId="{DA5151BF-0855-4A81-A8EE-9FE2D7032A25}">
      <dsp:nvSpPr>
        <dsp:cNvPr id="0" name=""/>
        <dsp:cNvSpPr/>
      </dsp:nvSpPr>
      <dsp:spPr>
        <a:xfrm>
          <a:off x="0" y="2052538"/>
          <a:ext cx="10515600" cy="125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>
              <a:solidFill>
                <a:schemeClr val="tx1"/>
              </a:solidFill>
            </a:rPr>
            <a:t>Enhance Tax Liability / reduce refund / reduce ITC eligibility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>
              <a:solidFill>
                <a:schemeClr val="tx1"/>
              </a:solidFill>
            </a:rPr>
            <a:t>Issue show cause notice for seeking objections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>
              <a:solidFill>
                <a:schemeClr val="tx1"/>
              </a:solidFill>
            </a:rPr>
            <a:t>Limitation U/s. 73 or 74 or 74A is not expired</a:t>
          </a:r>
        </a:p>
      </dsp:txBody>
      <dsp:txXfrm>
        <a:off x="0" y="2052538"/>
        <a:ext cx="10515600" cy="1251315"/>
      </dsp:txXfrm>
    </dsp:sp>
    <dsp:sp modelId="{540C93C9-5A98-452A-8160-A2B76EE48EB2}">
      <dsp:nvSpPr>
        <dsp:cNvPr id="0" name=""/>
        <dsp:cNvSpPr/>
      </dsp:nvSpPr>
      <dsp:spPr>
        <a:xfrm>
          <a:off x="0" y="3303853"/>
          <a:ext cx="10515600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solidFill>
                <a:schemeClr val="tx1"/>
              </a:solidFill>
            </a:rPr>
            <a:t>Confirm / modify / annul – OIO</a:t>
          </a:r>
        </a:p>
      </dsp:txBody>
      <dsp:txXfrm>
        <a:off x="36296" y="3340149"/>
        <a:ext cx="10443008" cy="670943"/>
      </dsp:txXfrm>
    </dsp:sp>
    <dsp:sp modelId="{B8CE6D31-FF82-4F81-8059-22E886F7E8F4}">
      <dsp:nvSpPr>
        <dsp:cNvPr id="0" name=""/>
        <dsp:cNvSpPr/>
      </dsp:nvSpPr>
      <dsp:spPr>
        <a:xfrm>
          <a:off x="0" y="4047388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solidFill>
                <a:schemeClr val="tx1"/>
              </a:solidFill>
            </a:rPr>
            <a:t>Shall not refer back to adjudicating authority </a:t>
          </a:r>
        </a:p>
      </dsp:txBody>
      <dsp:txXfrm>
        <a:off x="0" y="4047388"/>
        <a:ext cx="10515600" cy="5133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85E05E-4768-4CBF-BBD3-E6D30B0C1C86}">
      <dsp:nvSpPr>
        <dsp:cNvPr id="0" name=""/>
        <dsp:cNvSpPr/>
      </dsp:nvSpPr>
      <dsp:spPr>
        <a:xfrm>
          <a:off x="0" y="396643"/>
          <a:ext cx="10515600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Summary of Order of Appeal to be issued in Form GST APL-04 along with detailed order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5759" y="422402"/>
        <a:ext cx="10464082" cy="476152"/>
      </dsp:txXfrm>
    </dsp:sp>
    <dsp:sp modelId="{1D38924A-1169-4EF4-8B15-97251575730C}">
      <dsp:nvSpPr>
        <dsp:cNvPr id="0" name=""/>
        <dsp:cNvSpPr/>
      </dsp:nvSpPr>
      <dsp:spPr>
        <a:xfrm>
          <a:off x="0" y="987673"/>
          <a:ext cx="10515600" cy="52767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Order to be communicated to</a:t>
          </a:r>
        </a:p>
      </dsp:txBody>
      <dsp:txXfrm>
        <a:off x="25759" y="1013432"/>
        <a:ext cx="10464082" cy="476152"/>
      </dsp:txXfrm>
    </dsp:sp>
    <dsp:sp modelId="{4BD00D8C-DA40-4FBB-86CA-5EAE837042BD}">
      <dsp:nvSpPr>
        <dsp:cNvPr id="0" name=""/>
        <dsp:cNvSpPr/>
      </dsp:nvSpPr>
      <dsp:spPr>
        <a:xfrm>
          <a:off x="0" y="1515343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Appellant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>
              <a:solidFill>
                <a:schemeClr val="tx1"/>
              </a:solidFill>
            </a:rPr>
            <a:t>Respondent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Adjudicating Authority </a:t>
          </a:r>
        </a:p>
      </dsp:txBody>
      <dsp:txXfrm>
        <a:off x="0" y="1515343"/>
        <a:ext cx="10515600" cy="888030"/>
      </dsp:txXfrm>
    </dsp:sp>
    <dsp:sp modelId="{6760827D-2C08-45D6-B1EB-3863A8067F2F}">
      <dsp:nvSpPr>
        <dsp:cNvPr id="0" name=""/>
        <dsp:cNvSpPr/>
      </dsp:nvSpPr>
      <dsp:spPr>
        <a:xfrm>
          <a:off x="0" y="2403373"/>
          <a:ext cx="10515600" cy="52767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Copy of Order</a:t>
          </a:r>
        </a:p>
      </dsp:txBody>
      <dsp:txXfrm>
        <a:off x="25759" y="2429132"/>
        <a:ext cx="10464082" cy="476152"/>
      </dsp:txXfrm>
    </dsp:sp>
    <dsp:sp modelId="{D59B266A-E7B1-4334-A711-A66E6D52E35C}">
      <dsp:nvSpPr>
        <dsp:cNvPr id="0" name=""/>
        <dsp:cNvSpPr/>
      </dsp:nvSpPr>
      <dsp:spPr>
        <a:xfrm>
          <a:off x="0" y="2931043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Jurisdictional Commissioner - Central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>
              <a:solidFill>
                <a:schemeClr val="tx1"/>
              </a:solidFill>
            </a:rPr>
            <a:t>Jurisdictional Commissioner – State / UT</a:t>
          </a:r>
        </a:p>
      </dsp:txBody>
      <dsp:txXfrm>
        <a:off x="0" y="2931043"/>
        <a:ext cx="10515600" cy="592020"/>
      </dsp:txXfrm>
    </dsp:sp>
    <dsp:sp modelId="{61B437BB-B5F4-4ECE-A779-697A6B4CC6A4}">
      <dsp:nvSpPr>
        <dsp:cNvPr id="0" name=""/>
        <dsp:cNvSpPr/>
      </dsp:nvSpPr>
      <dsp:spPr>
        <a:xfrm>
          <a:off x="0" y="3523063"/>
          <a:ext cx="10515600" cy="5276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Binding nature of order of appellate authority</a:t>
          </a:r>
        </a:p>
      </dsp:txBody>
      <dsp:txXfrm>
        <a:off x="25759" y="3548822"/>
        <a:ext cx="10464082" cy="476152"/>
      </dsp:txXfrm>
    </dsp:sp>
    <dsp:sp modelId="{66163846-03D4-47B9-A1E9-0C30D9EBEF5C}">
      <dsp:nvSpPr>
        <dsp:cNvPr id="0" name=""/>
        <dsp:cNvSpPr/>
      </dsp:nvSpPr>
      <dsp:spPr>
        <a:xfrm>
          <a:off x="0" y="4050733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>
              <a:solidFill>
                <a:schemeClr val="tx1"/>
              </a:solidFill>
            </a:rPr>
            <a:t>Subject to Sec. 108, Sec. 113, Sec. 117 or Sec. 118</a:t>
          </a:r>
        </a:p>
      </dsp:txBody>
      <dsp:txXfrm>
        <a:off x="0" y="4050733"/>
        <a:ext cx="10515600" cy="3643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4CFFC-34CE-4504-9907-C90169435174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B3B3A-5A4F-415F-9E97-ED7514C3453C}">
      <dsp:nvSpPr>
        <dsp:cNvPr id="0" name=""/>
        <dsp:cNvSpPr/>
      </dsp:nvSpPr>
      <dsp:spPr>
        <a:xfrm>
          <a:off x="0" y="0"/>
          <a:ext cx="210312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Agreeing to the Order of appeal</a:t>
          </a:r>
        </a:p>
      </dsp:txBody>
      <dsp:txXfrm>
        <a:off x="0" y="0"/>
        <a:ext cx="2103120" cy="2175669"/>
      </dsp:txXfrm>
    </dsp:sp>
    <dsp:sp modelId="{34097200-7509-4491-BFB9-EF59A218EDED}">
      <dsp:nvSpPr>
        <dsp:cNvPr id="0" name=""/>
        <dsp:cNvSpPr/>
      </dsp:nvSpPr>
      <dsp:spPr>
        <a:xfrm>
          <a:off x="2260854" y="50567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Pay balance of tax, interest, fee, fine or penalty</a:t>
          </a:r>
        </a:p>
      </dsp:txBody>
      <dsp:txXfrm>
        <a:off x="2260854" y="50567"/>
        <a:ext cx="8254746" cy="1011346"/>
      </dsp:txXfrm>
    </dsp:sp>
    <dsp:sp modelId="{CFA2F90E-664C-42E5-805C-4B2E5E7FCA79}">
      <dsp:nvSpPr>
        <dsp:cNvPr id="0" name=""/>
        <dsp:cNvSpPr/>
      </dsp:nvSpPr>
      <dsp:spPr>
        <a:xfrm>
          <a:off x="2103120" y="106191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40075-BEBF-4448-A088-2E5647FAA56F}">
      <dsp:nvSpPr>
        <dsp:cNvPr id="0" name=""/>
        <dsp:cNvSpPr/>
      </dsp:nvSpPr>
      <dsp:spPr>
        <a:xfrm>
          <a:off x="2260854" y="1112480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File refund application</a:t>
          </a:r>
        </a:p>
      </dsp:txBody>
      <dsp:txXfrm>
        <a:off x="2260854" y="1112480"/>
        <a:ext cx="8254746" cy="1011346"/>
      </dsp:txXfrm>
    </dsp:sp>
    <dsp:sp modelId="{A9D8BAF2-12F2-4536-BDAA-7F0BBBBC9B3D}">
      <dsp:nvSpPr>
        <dsp:cNvPr id="0" name=""/>
        <dsp:cNvSpPr/>
      </dsp:nvSpPr>
      <dsp:spPr>
        <a:xfrm>
          <a:off x="2103120" y="212382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14ACD-F7C7-4969-945A-8367563DDE65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D1BF3-50EF-4EF3-9FFF-46D064108080}">
      <dsp:nvSpPr>
        <dsp:cNvPr id="0" name=""/>
        <dsp:cNvSpPr/>
      </dsp:nvSpPr>
      <dsp:spPr>
        <a:xfrm>
          <a:off x="0" y="2175669"/>
          <a:ext cx="210312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Aggrieved by ANY PERSON / Department</a:t>
          </a:r>
        </a:p>
      </dsp:txBody>
      <dsp:txXfrm>
        <a:off x="0" y="2175669"/>
        <a:ext cx="2103120" cy="2175669"/>
      </dsp:txXfrm>
    </dsp:sp>
    <dsp:sp modelId="{BDC678E4-1C24-4E2F-A1D0-40DBAD068140}">
      <dsp:nvSpPr>
        <dsp:cNvPr id="0" name=""/>
        <dsp:cNvSpPr/>
      </dsp:nvSpPr>
      <dsp:spPr>
        <a:xfrm>
          <a:off x="2260854" y="2274466"/>
          <a:ext cx="8254746" cy="1975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Second appeal before the GSTAT (or revision Sec. 108).</a:t>
          </a:r>
        </a:p>
      </dsp:txBody>
      <dsp:txXfrm>
        <a:off x="2260854" y="2274466"/>
        <a:ext cx="8254746" cy="1975949"/>
      </dsp:txXfrm>
    </dsp:sp>
    <dsp:sp modelId="{63D4FC30-275C-4494-8F97-9A2EA2594167}">
      <dsp:nvSpPr>
        <dsp:cNvPr id="0" name=""/>
        <dsp:cNvSpPr/>
      </dsp:nvSpPr>
      <dsp:spPr>
        <a:xfrm>
          <a:off x="2103120" y="425041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44A9C-F146-4A27-9F3F-C2B7835D9705}">
      <dsp:nvSpPr>
        <dsp:cNvPr id="0" name=""/>
        <dsp:cNvSpPr/>
      </dsp:nvSpPr>
      <dsp:spPr>
        <a:xfrm>
          <a:off x="1375299" y="0"/>
          <a:ext cx="5193437" cy="5193437"/>
        </a:xfrm>
        <a:prstGeom prst="triangle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74114-1E8C-4757-91AB-600D451C0C0B}">
      <dsp:nvSpPr>
        <dsp:cNvPr id="0" name=""/>
        <dsp:cNvSpPr/>
      </dsp:nvSpPr>
      <dsp:spPr>
        <a:xfrm>
          <a:off x="3972018" y="522133"/>
          <a:ext cx="3375734" cy="12293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Section 107 of CGST Act, 2017 / SGST Act, 2017</a:t>
          </a:r>
        </a:p>
      </dsp:txBody>
      <dsp:txXfrm>
        <a:off x="4032032" y="582147"/>
        <a:ext cx="3255706" cy="1109355"/>
      </dsp:txXfrm>
    </dsp:sp>
    <dsp:sp modelId="{4824547E-4A6B-4A23-9E5A-65D67DED12E9}">
      <dsp:nvSpPr>
        <dsp:cNvPr id="0" name=""/>
        <dsp:cNvSpPr/>
      </dsp:nvSpPr>
      <dsp:spPr>
        <a:xfrm>
          <a:off x="3972018" y="1905190"/>
          <a:ext cx="3375734" cy="12293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Rule 108, 109, 109A &amp; 109C of CGST Rules, 2017</a:t>
          </a:r>
        </a:p>
      </dsp:txBody>
      <dsp:txXfrm>
        <a:off x="4032032" y="1965204"/>
        <a:ext cx="3255706" cy="1109355"/>
      </dsp:txXfrm>
    </dsp:sp>
    <dsp:sp modelId="{AB2F2C98-5C60-4C04-B511-7B35B9E76C7F}">
      <dsp:nvSpPr>
        <dsp:cNvPr id="0" name=""/>
        <dsp:cNvSpPr/>
      </dsp:nvSpPr>
      <dsp:spPr>
        <a:xfrm>
          <a:off x="3972018" y="3288246"/>
          <a:ext cx="3375734" cy="12293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Form GST APL-01 to APL-04</a:t>
          </a:r>
        </a:p>
      </dsp:txBody>
      <dsp:txXfrm>
        <a:off x="4032032" y="3348260"/>
        <a:ext cx="3255706" cy="11093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B8CBA-6BBE-46E0-BD7D-D61ED085D911}">
      <dsp:nvSpPr>
        <dsp:cNvPr id="0" name=""/>
        <dsp:cNvSpPr/>
      </dsp:nvSpPr>
      <dsp:spPr>
        <a:xfrm>
          <a:off x="1332934" y="2802"/>
          <a:ext cx="3737967" cy="2242780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an order of the Commissioner or other authority empowered to direct transfer of proceedings from one officer to another officer</a:t>
          </a:r>
        </a:p>
      </dsp:txBody>
      <dsp:txXfrm>
        <a:off x="1332934" y="2802"/>
        <a:ext cx="3737967" cy="2242780"/>
      </dsp:txXfrm>
    </dsp:sp>
    <dsp:sp modelId="{35634F82-A78F-4D6A-9560-25EC19B3EE0D}">
      <dsp:nvSpPr>
        <dsp:cNvPr id="0" name=""/>
        <dsp:cNvSpPr/>
      </dsp:nvSpPr>
      <dsp:spPr>
        <a:xfrm>
          <a:off x="5444698" y="2802"/>
          <a:ext cx="3737967" cy="2242780"/>
        </a:xfrm>
        <a:prstGeom prst="rect">
          <a:avLst/>
        </a:prstGeom>
        <a:solidFill>
          <a:schemeClr val="accent5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an order pertaining to the seizure or retention of books of account, register and other documents </a:t>
          </a:r>
        </a:p>
      </dsp:txBody>
      <dsp:txXfrm>
        <a:off x="5444698" y="2802"/>
        <a:ext cx="3737967" cy="2242780"/>
      </dsp:txXfrm>
    </dsp:sp>
    <dsp:sp modelId="{FE451D74-C299-482F-B931-487D954A3762}">
      <dsp:nvSpPr>
        <dsp:cNvPr id="0" name=""/>
        <dsp:cNvSpPr/>
      </dsp:nvSpPr>
      <dsp:spPr>
        <a:xfrm>
          <a:off x="1332934" y="2619379"/>
          <a:ext cx="3737967" cy="2242780"/>
        </a:xfrm>
        <a:prstGeom prst="rect">
          <a:avLst/>
        </a:prstGeom>
        <a:solidFill>
          <a:schemeClr val="accent4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an order sanctioning prosecution</a:t>
          </a:r>
        </a:p>
      </dsp:txBody>
      <dsp:txXfrm>
        <a:off x="1332934" y="2619379"/>
        <a:ext cx="3737967" cy="2242780"/>
      </dsp:txXfrm>
    </dsp:sp>
    <dsp:sp modelId="{89382500-84B5-4C3A-86BE-75A041F7454D}">
      <dsp:nvSpPr>
        <dsp:cNvPr id="0" name=""/>
        <dsp:cNvSpPr/>
      </dsp:nvSpPr>
      <dsp:spPr>
        <a:xfrm>
          <a:off x="5444698" y="2619379"/>
          <a:ext cx="3737967" cy="2242780"/>
        </a:xfrm>
        <a:prstGeom prst="rect">
          <a:avLst/>
        </a:prstGeom>
        <a:solidFill>
          <a:schemeClr val="accent2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an order passed under Section 80 </a:t>
          </a:r>
        </a:p>
      </dsp:txBody>
      <dsp:txXfrm>
        <a:off x="5444698" y="2619379"/>
        <a:ext cx="3737967" cy="22427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B1CC4-86F8-49B3-8CCF-C4F4DE717F38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9C43B-0344-4BEF-816E-A324665B2DCC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ANY PERSON </a:t>
          </a:r>
          <a:r>
            <a:rPr lang="en-US" sz="4700" kern="1200"/>
            <a:t>aggrieved by order passed by adjudicating authority</a:t>
          </a:r>
        </a:p>
      </dsp:txBody>
      <dsp:txXfrm>
        <a:off x="2175669" y="0"/>
        <a:ext cx="8339931" cy="2066885"/>
      </dsp:txXfrm>
    </dsp:sp>
    <dsp:sp modelId="{774A4E96-E852-4FA3-8862-83CBD9BED0B6}">
      <dsp:nvSpPr>
        <dsp:cNvPr id="0" name=""/>
        <dsp:cNvSpPr/>
      </dsp:nvSpPr>
      <dsp:spPr>
        <a:xfrm>
          <a:off x="1142226" y="2066885"/>
          <a:ext cx="2066885" cy="2066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A676C-14CE-4D4D-91D0-E9DF40180F6C}">
      <dsp:nvSpPr>
        <dsp:cNvPr id="0" name=""/>
        <dsp:cNvSpPr/>
      </dsp:nvSpPr>
      <dsp:spPr>
        <a:xfrm>
          <a:off x="2175669" y="2066885"/>
          <a:ext cx="8339931" cy="2066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Officer authorized by the Commissioner</a:t>
          </a:r>
        </a:p>
      </dsp:txBody>
      <dsp:txXfrm>
        <a:off x="2175669" y="2066885"/>
        <a:ext cx="8339931" cy="20668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64043-6409-4602-AD8A-2D9B1EF37BD4}">
      <dsp:nvSpPr>
        <dsp:cNvPr id="0" name=""/>
        <dsp:cNvSpPr/>
      </dsp:nvSpPr>
      <dsp:spPr>
        <a:xfrm>
          <a:off x="0" y="77860"/>
          <a:ext cx="10515600" cy="767520"/>
        </a:xfrm>
        <a:prstGeom prst="roundRect">
          <a:avLst/>
        </a:prstGeom>
        <a:solidFill>
          <a:schemeClr val="accent5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Filing of Appeal by </a:t>
          </a:r>
          <a:r>
            <a:rPr lang="en-US" sz="3200" b="1" kern="1200" dirty="0">
              <a:solidFill>
                <a:schemeClr val="tx1"/>
              </a:solidFill>
            </a:rPr>
            <a:t>ANY PERSON</a:t>
          </a:r>
        </a:p>
      </dsp:txBody>
      <dsp:txXfrm>
        <a:off x="37467" y="115327"/>
        <a:ext cx="10440666" cy="692586"/>
      </dsp:txXfrm>
    </dsp:sp>
    <dsp:sp modelId="{CA4FC033-9E6D-44F6-8478-9790F7C75725}">
      <dsp:nvSpPr>
        <dsp:cNvPr id="0" name=""/>
        <dsp:cNvSpPr/>
      </dsp:nvSpPr>
      <dsp:spPr>
        <a:xfrm>
          <a:off x="0" y="845380"/>
          <a:ext cx="10515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>
              <a:solidFill>
                <a:schemeClr val="tx1"/>
              </a:solidFill>
            </a:rPr>
            <a:t>Within three months from the date of communication of decision or order</a:t>
          </a:r>
        </a:p>
      </dsp:txBody>
      <dsp:txXfrm>
        <a:off x="0" y="845380"/>
        <a:ext cx="10515600" cy="529920"/>
      </dsp:txXfrm>
    </dsp:sp>
    <dsp:sp modelId="{D9C4EE96-9B64-4A06-AF98-469B13270751}">
      <dsp:nvSpPr>
        <dsp:cNvPr id="0" name=""/>
        <dsp:cNvSpPr/>
      </dsp:nvSpPr>
      <dsp:spPr>
        <a:xfrm>
          <a:off x="0" y="1375300"/>
          <a:ext cx="10515600" cy="767520"/>
        </a:xfrm>
        <a:prstGeom prst="round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Filing of Appeal by </a:t>
          </a:r>
          <a:r>
            <a:rPr lang="en-US" sz="3200" b="1" kern="1200" dirty="0">
              <a:solidFill>
                <a:schemeClr val="tx1"/>
              </a:solidFill>
            </a:rPr>
            <a:t>Department</a:t>
          </a:r>
        </a:p>
      </dsp:txBody>
      <dsp:txXfrm>
        <a:off x="37467" y="1412767"/>
        <a:ext cx="10440666" cy="692586"/>
      </dsp:txXfrm>
    </dsp:sp>
    <dsp:sp modelId="{D3010B3D-F8BC-403E-A3E7-6AA408FA831D}">
      <dsp:nvSpPr>
        <dsp:cNvPr id="0" name=""/>
        <dsp:cNvSpPr/>
      </dsp:nvSpPr>
      <dsp:spPr>
        <a:xfrm>
          <a:off x="0" y="2142820"/>
          <a:ext cx="10515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>
              <a:solidFill>
                <a:schemeClr val="tx1"/>
              </a:solidFill>
            </a:rPr>
            <a:t>Within six months from the date of decision or order</a:t>
          </a:r>
        </a:p>
      </dsp:txBody>
      <dsp:txXfrm>
        <a:off x="0" y="2142820"/>
        <a:ext cx="10515600" cy="529920"/>
      </dsp:txXfrm>
    </dsp:sp>
    <dsp:sp modelId="{E022FE1D-EE42-4628-9D27-F08BCAC2C2F9}">
      <dsp:nvSpPr>
        <dsp:cNvPr id="0" name=""/>
        <dsp:cNvSpPr/>
      </dsp:nvSpPr>
      <dsp:spPr>
        <a:xfrm>
          <a:off x="0" y="2672740"/>
          <a:ext cx="10515600" cy="767520"/>
        </a:xfrm>
        <a:prstGeom prst="roundRect">
          <a:avLst/>
        </a:prstGeom>
        <a:solidFill>
          <a:schemeClr val="accent4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Condonation</a:t>
          </a:r>
          <a:r>
            <a:rPr lang="en-US" sz="3200" kern="1200" dirty="0">
              <a:solidFill>
                <a:schemeClr val="tx1"/>
              </a:solidFill>
            </a:rPr>
            <a:t> of delay in filing appeal beyond above limitation</a:t>
          </a:r>
        </a:p>
      </dsp:txBody>
      <dsp:txXfrm>
        <a:off x="37467" y="2710207"/>
        <a:ext cx="10440666" cy="692586"/>
      </dsp:txXfrm>
    </dsp:sp>
    <dsp:sp modelId="{F23741F2-6908-49B2-997E-249BBE8F72F1}">
      <dsp:nvSpPr>
        <dsp:cNvPr id="0" name=""/>
        <dsp:cNvSpPr/>
      </dsp:nvSpPr>
      <dsp:spPr>
        <a:xfrm>
          <a:off x="0" y="3440261"/>
          <a:ext cx="10515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One month [(3 or 6) + 1]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Appellant was prevented by sufficient cause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Judicial trends – sufficient cause to be shown for entire period</a:t>
          </a:r>
        </a:p>
      </dsp:txBody>
      <dsp:txXfrm>
        <a:off x="0" y="3440261"/>
        <a:ext cx="10515600" cy="1291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3AC85-EC88-4C6F-A601-3D0267CDEC25}">
      <dsp:nvSpPr>
        <dsp:cNvPr id="0" name=""/>
        <dsp:cNvSpPr/>
      </dsp:nvSpPr>
      <dsp:spPr>
        <a:xfrm>
          <a:off x="0" y="1432856"/>
          <a:ext cx="11714820" cy="1910474"/>
        </a:xfrm>
        <a:prstGeom prst="notchedRightArrow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BD52D6AF-4AB5-4018-B99F-181847A9B3A7}">
      <dsp:nvSpPr>
        <dsp:cNvPr id="0" name=""/>
        <dsp:cNvSpPr/>
      </dsp:nvSpPr>
      <dsp:spPr>
        <a:xfrm>
          <a:off x="4633" y="0"/>
          <a:ext cx="2025782" cy="1910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Agreed – Tax, Interest, Fee, Fine &amp; Penalty</a:t>
          </a:r>
        </a:p>
      </dsp:txBody>
      <dsp:txXfrm>
        <a:off x="4633" y="0"/>
        <a:ext cx="2025782" cy="1910474"/>
      </dsp:txXfrm>
    </dsp:sp>
    <dsp:sp modelId="{8BF2E412-335C-40DC-B521-718415BC73E8}">
      <dsp:nvSpPr>
        <dsp:cNvPr id="0" name=""/>
        <dsp:cNvSpPr/>
      </dsp:nvSpPr>
      <dsp:spPr>
        <a:xfrm>
          <a:off x="778715" y="2149284"/>
          <a:ext cx="477618" cy="477618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65313E08-ACFD-4482-999A-726BEDFF5CDB}">
      <dsp:nvSpPr>
        <dsp:cNvPr id="0" name=""/>
        <dsp:cNvSpPr/>
      </dsp:nvSpPr>
      <dsp:spPr>
        <a:xfrm>
          <a:off x="2131705" y="2865712"/>
          <a:ext cx="2025782" cy="1910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10% of Disputed Tax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Not required to pay – 10% of Interest &amp; Penalty, etc.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Max – Rs. 20.00 Crores</a:t>
          </a:r>
        </a:p>
      </dsp:txBody>
      <dsp:txXfrm>
        <a:off x="2131705" y="2865712"/>
        <a:ext cx="2025782" cy="1910474"/>
      </dsp:txXfrm>
    </dsp:sp>
    <dsp:sp modelId="{DF3D9646-2953-4839-9B91-E4E1EDB3B11E}">
      <dsp:nvSpPr>
        <dsp:cNvPr id="0" name=""/>
        <dsp:cNvSpPr/>
      </dsp:nvSpPr>
      <dsp:spPr>
        <a:xfrm>
          <a:off x="2905787" y="2149284"/>
          <a:ext cx="477618" cy="477618"/>
        </a:xfrm>
        <a:prstGeom prst="ellipse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F7A5F7A6-980A-4A4A-B718-BDBACCB545C0}">
      <dsp:nvSpPr>
        <dsp:cNvPr id="0" name=""/>
        <dsp:cNvSpPr/>
      </dsp:nvSpPr>
      <dsp:spPr>
        <a:xfrm>
          <a:off x="4258777" y="0"/>
          <a:ext cx="2025782" cy="1910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Pre – Deposit is not applicable for Appeals filed by Department</a:t>
          </a:r>
        </a:p>
      </dsp:txBody>
      <dsp:txXfrm>
        <a:off x="4258777" y="0"/>
        <a:ext cx="2025782" cy="1910474"/>
      </dsp:txXfrm>
    </dsp:sp>
    <dsp:sp modelId="{7FF67E81-9286-46D3-840C-A08BE59002BB}">
      <dsp:nvSpPr>
        <dsp:cNvPr id="0" name=""/>
        <dsp:cNvSpPr/>
      </dsp:nvSpPr>
      <dsp:spPr>
        <a:xfrm>
          <a:off x="5032859" y="2149284"/>
          <a:ext cx="477618" cy="477618"/>
        </a:xfrm>
        <a:prstGeom prst="ellipse">
          <a:avLst/>
        </a:prstGeom>
        <a:solidFill>
          <a:schemeClr val="accent5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446AB-A437-4889-86E9-9CC59C5C30EC}">
      <dsp:nvSpPr>
        <dsp:cNvPr id="0" name=""/>
        <dsp:cNvSpPr/>
      </dsp:nvSpPr>
      <dsp:spPr>
        <a:xfrm>
          <a:off x="6385849" y="2865712"/>
          <a:ext cx="2025782" cy="1910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Exclusive Penalty cases*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10% of Penalty</a:t>
          </a:r>
        </a:p>
      </dsp:txBody>
      <dsp:txXfrm>
        <a:off x="6385849" y="2865712"/>
        <a:ext cx="2025782" cy="1910474"/>
      </dsp:txXfrm>
    </dsp:sp>
    <dsp:sp modelId="{00606BF2-1010-4106-980B-6FFCF38FCDC4}">
      <dsp:nvSpPr>
        <dsp:cNvPr id="0" name=""/>
        <dsp:cNvSpPr/>
      </dsp:nvSpPr>
      <dsp:spPr>
        <a:xfrm>
          <a:off x="7159931" y="2149284"/>
          <a:ext cx="477618" cy="477618"/>
        </a:xfrm>
        <a:prstGeom prst="ellipse">
          <a:avLst/>
        </a:prstGeom>
        <a:solidFill>
          <a:schemeClr val="dk1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B2CAF-9BE0-4729-8303-D88DD56CD102}">
      <dsp:nvSpPr>
        <dsp:cNvPr id="0" name=""/>
        <dsp:cNvSpPr/>
      </dsp:nvSpPr>
      <dsp:spPr>
        <a:xfrm>
          <a:off x="8512921" y="0"/>
          <a:ext cx="2025782" cy="1910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Stay of recovery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On payment of above, balance amounts are stayed </a:t>
          </a:r>
        </a:p>
      </dsp:txBody>
      <dsp:txXfrm>
        <a:off x="8512921" y="0"/>
        <a:ext cx="2025782" cy="1910474"/>
      </dsp:txXfrm>
    </dsp:sp>
    <dsp:sp modelId="{AE8C2C55-1CF3-4D8B-BA52-7D009393C0EE}">
      <dsp:nvSpPr>
        <dsp:cNvPr id="0" name=""/>
        <dsp:cNvSpPr/>
      </dsp:nvSpPr>
      <dsp:spPr>
        <a:xfrm>
          <a:off x="9287003" y="2149284"/>
          <a:ext cx="477618" cy="477618"/>
        </a:xfrm>
        <a:prstGeom prst="ellipse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9C3D3-6CCB-47D0-B4D9-0792808F7A10}">
      <dsp:nvSpPr>
        <dsp:cNvPr id="0" name=""/>
        <dsp:cNvSpPr/>
      </dsp:nvSpPr>
      <dsp:spPr>
        <a:xfrm>
          <a:off x="0" y="73898"/>
          <a:ext cx="1051560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Form GST APL 01 / Form GST APL 03</a:t>
          </a:r>
        </a:p>
      </dsp:txBody>
      <dsp:txXfrm>
        <a:off x="26930" y="100828"/>
        <a:ext cx="10461740" cy="497795"/>
      </dsp:txXfrm>
    </dsp:sp>
    <dsp:sp modelId="{DC8DA4E3-2454-404B-AE42-59F7E157DD6E}">
      <dsp:nvSpPr>
        <dsp:cNvPr id="0" name=""/>
        <dsp:cNvSpPr/>
      </dsp:nvSpPr>
      <dsp:spPr>
        <a:xfrm>
          <a:off x="0" y="625553"/>
          <a:ext cx="10515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Electronically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Manually</a:t>
          </a:r>
        </a:p>
      </dsp:txBody>
      <dsp:txXfrm>
        <a:off x="0" y="625553"/>
        <a:ext cx="10515600" cy="618930"/>
      </dsp:txXfrm>
    </dsp:sp>
    <dsp:sp modelId="{39DA9081-42AC-419A-8BDC-D90639E38A8C}">
      <dsp:nvSpPr>
        <dsp:cNvPr id="0" name=""/>
        <dsp:cNvSpPr/>
      </dsp:nvSpPr>
      <dsp:spPr>
        <a:xfrm>
          <a:off x="0" y="1244483"/>
          <a:ext cx="10515600" cy="55165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Verification &amp; signing as per Rule 26</a:t>
          </a:r>
        </a:p>
      </dsp:txBody>
      <dsp:txXfrm>
        <a:off x="26930" y="1271413"/>
        <a:ext cx="10461740" cy="497795"/>
      </dsp:txXfrm>
    </dsp:sp>
    <dsp:sp modelId="{CF659804-D664-465E-9162-E8026292E8D1}">
      <dsp:nvSpPr>
        <dsp:cNvPr id="0" name=""/>
        <dsp:cNvSpPr/>
      </dsp:nvSpPr>
      <dsp:spPr>
        <a:xfrm>
          <a:off x="0" y="1862378"/>
          <a:ext cx="10515600" cy="55165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Provisional Acknowledgement</a:t>
          </a:r>
        </a:p>
      </dsp:txBody>
      <dsp:txXfrm>
        <a:off x="26930" y="1889308"/>
        <a:ext cx="10461740" cy="497795"/>
      </dsp:txXfrm>
    </dsp:sp>
    <dsp:sp modelId="{3867DB6D-EE84-441B-82F2-CB0C5BD95100}">
      <dsp:nvSpPr>
        <dsp:cNvPr id="0" name=""/>
        <dsp:cNvSpPr/>
      </dsp:nvSpPr>
      <dsp:spPr>
        <a:xfrm>
          <a:off x="0" y="2480273"/>
          <a:ext cx="10515600" cy="551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Final Acknowledgement in Form GST APL-02</a:t>
          </a:r>
        </a:p>
      </dsp:txBody>
      <dsp:txXfrm>
        <a:off x="26930" y="2507203"/>
        <a:ext cx="10461740" cy="497795"/>
      </dsp:txXfrm>
    </dsp:sp>
    <dsp:sp modelId="{82EAB3F6-CB92-41F8-BE6C-25C9C2A20FC3}">
      <dsp:nvSpPr>
        <dsp:cNvPr id="0" name=""/>
        <dsp:cNvSpPr/>
      </dsp:nvSpPr>
      <dsp:spPr>
        <a:xfrm>
          <a:off x="0" y="3031928"/>
          <a:ext cx="10515600" cy="1856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Indicating Appeal number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Electronic Filing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Date of issue of Provisional Ack. – date of filing of appeal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Manual Filing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one week – date of Provisional Ack. – date of filing of appeal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>
              <a:solidFill>
                <a:schemeClr val="tx1"/>
              </a:solidFill>
            </a:rPr>
            <a:t>Beyond one week – date of filing of OIO – date of filing of appeal</a:t>
          </a:r>
        </a:p>
      </dsp:txBody>
      <dsp:txXfrm>
        <a:off x="0" y="3031928"/>
        <a:ext cx="10515600" cy="18567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135C2-BD64-4BCE-8949-1D2FE95F3486}">
      <dsp:nvSpPr>
        <dsp:cNvPr id="0" name=""/>
        <dsp:cNvSpPr/>
      </dsp:nvSpPr>
      <dsp:spPr>
        <a:xfrm>
          <a:off x="3080" y="92168"/>
          <a:ext cx="2444055" cy="14664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Form GST APL – 01 / Form GST APL – 03</a:t>
          </a:r>
        </a:p>
      </dsp:txBody>
      <dsp:txXfrm>
        <a:off x="3080" y="92168"/>
        <a:ext cx="2444055" cy="1466433"/>
      </dsp:txXfrm>
    </dsp:sp>
    <dsp:sp modelId="{726A1459-2B45-4D51-ACE1-86223C1064F1}">
      <dsp:nvSpPr>
        <dsp:cNvPr id="0" name=""/>
        <dsp:cNvSpPr/>
      </dsp:nvSpPr>
      <dsp:spPr>
        <a:xfrm>
          <a:off x="2691541" y="92168"/>
          <a:ext cx="2444055" cy="1466433"/>
        </a:xfrm>
        <a:prstGeom prst="rect">
          <a:avLst/>
        </a:prstGeom>
        <a:solidFill>
          <a:schemeClr val="accent4">
            <a:hueOff val="890990"/>
            <a:satOff val="-3707"/>
            <a:lumOff val="8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Provisional Acknowledgement</a:t>
          </a:r>
        </a:p>
      </dsp:txBody>
      <dsp:txXfrm>
        <a:off x="2691541" y="92168"/>
        <a:ext cx="2444055" cy="1466433"/>
      </dsp:txXfrm>
    </dsp:sp>
    <dsp:sp modelId="{97AED51B-C511-4BD8-9048-47FEDC22EFD3}">
      <dsp:nvSpPr>
        <dsp:cNvPr id="0" name=""/>
        <dsp:cNvSpPr/>
      </dsp:nvSpPr>
      <dsp:spPr>
        <a:xfrm>
          <a:off x="5380002" y="92168"/>
          <a:ext cx="2444055" cy="1466433"/>
        </a:xfrm>
        <a:prstGeom prst="rect">
          <a:avLst/>
        </a:prstGeom>
        <a:solidFill>
          <a:schemeClr val="accent4">
            <a:hueOff val="1781980"/>
            <a:satOff val="-7414"/>
            <a:lumOff val="17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Debit entry in EL. Cr. Ledger or EL. C. Ledger</a:t>
          </a:r>
        </a:p>
      </dsp:txBody>
      <dsp:txXfrm>
        <a:off x="5380002" y="92168"/>
        <a:ext cx="2444055" cy="1466433"/>
      </dsp:txXfrm>
    </dsp:sp>
    <dsp:sp modelId="{E16C7464-015A-4BC8-A12D-744301E78FC0}">
      <dsp:nvSpPr>
        <dsp:cNvPr id="0" name=""/>
        <dsp:cNvSpPr/>
      </dsp:nvSpPr>
      <dsp:spPr>
        <a:xfrm>
          <a:off x="8068463" y="92168"/>
          <a:ext cx="2444055" cy="1466433"/>
        </a:xfrm>
        <a:prstGeom prst="rect">
          <a:avLst/>
        </a:prstGeom>
        <a:solidFill>
          <a:schemeClr val="accent4">
            <a:hueOff val="2672970"/>
            <a:satOff val="-11121"/>
            <a:lumOff val="26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Statement of facts</a:t>
          </a:r>
        </a:p>
      </dsp:txBody>
      <dsp:txXfrm>
        <a:off x="8068463" y="92168"/>
        <a:ext cx="2444055" cy="1466433"/>
      </dsp:txXfrm>
    </dsp:sp>
    <dsp:sp modelId="{D1B7DF40-E405-4741-B5E6-6FF971529B95}">
      <dsp:nvSpPr>
        <dsp:cNvPr id="0" name=""/>
        <dsp:cNvSpPr/>
      </dsp:nvSpPr>
      <dsp:spPr>
        <a:xfrm>
          <a:off x="3080" y="1803007"/>
          <a:ext cx="2444055" cy="1466433"/>
        </a:xfrm>
        <a:prstGeom prst="rect">
          <a:avLst/>
        </a:prstGeom>
        <a:solidFill>
          <a:schemeClr val="accent4">
            <a:hueOff val="3563960"/>
            <a:satOff val="-14828"/>
            <a:lumOff val="34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Grounds of appeal</a:t>
          </a:r>
        </a:p>
      </dsp:txBody>
      <dsp:txXfrm>
        <a:off x="3080" y="1803007"/>
        <a:ext cx="2444055" cy="1466433"/>
      </dsp:txXfrm>
    </dsp:sp>
    <dsp:sp modelId="{DF93A7BA-A508-4564-8779-9530DFE9A150}">
      <dsp:nvSpPr>
        <dsp:cNvPr id="0" name=""/>
        <dsp:cNvSpPr/>
      </dsp:nvSpPr>
      <dsp:spPr>
        <a:xfrm>
          <a:off x="2691541" y="1803007"/>
          <a:ext cx="2444055" cy="1466433"/>
        </a:xfrm>
        <a:prstGeom prst="rect">
          <a:avLst/>
        </a:prstGeom>
        <a:solidFill>
          <a:schemeClr val="accent4">
            <a:hueOff val="4454951"/>
            <a:satOff val="-18535"/>
            <a:lumOff val="43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Prayer</a:t>
          </a:r>
        </a:p>
      </dsp:txBody>
      <dsp:txXfrm>
        <a:off x="2691541" y="1803007"/>
        <a:ext cx="2444055" cy="1466433"/>
      </dsp:txXfrm>
    </dsp:sp>
    <dsp:sp modelId="{478E6018-D7F8-4582-B125-224316A5E551}">
      <dsp:nvSpPr>
        <dsp:cNvPr id="0" name=""/>
        <dsp:cNvSpPr/>
      </dsp:nvSpPr>
      <dsp:spPr>
        <a:xfrm>
          <a:off x="5380002" y="1803007"/>
          <a:ext cx="2444055" cy="1466433"/>
        </a:xfrm>
        <a:prstGeom prst="rect">
          <a:avLst/>
        </a:prstGeom>
        <a:solidFill>
          <a:schemeClr val="accent4">
            <a:hueOff val="5345940"/>
            <a:satOff val="-22242"/>
            <a:lumOff val="5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Copy of Order-in-original (OIO)</a:t>
          </a:r>
        </a:p>
      </dsp:txBody>
      <dsp:txXfrm>
        <a:off x="5380002" y="1803007"/>
        <a:ext cx="2444055" cy="1466433"/>
      </dsp:txXfrm>
    </dsp:sp>
    <dsp:sp modelId="{290802B6-60CB-405B-A213-BD80753B9258}">
      <dsp:nvSpPr>
        <dsp:cNvPr id="0" name=""/>
        <dsp:cNvSpPr/>
      </dsp:nvSpPr>
      <dsp:spPr>
        <a:xfrm>
          <a:off x="8068463" y="1803007"/>
          <a:ext cx="2444055" cy="1466433"/>
        </a:xfrm>
        <a:prstGeom prst="rect">
          <a:avLst/>
        </a:prstGeom>
        <a:solidFill>
          <a:schemeClr val="accent4">
            <a:hueOff val="6236930"/>
            <a:satOff val="-25949"/>
            <a:lumOff val="61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Copy of Show Casuse Notice &amp; reply to it</a:t>
          </a:r>
        </a:p>
      </dsp:txBody>
      <dsp:txXfrm>
        <a:off x="8068463" y="1803007"/>
        <a:ext cx="2444055" cy="1466433"/>
      </dsp:txXfrm>
    </dsp:sp>
    <dsp:sp modelId="{6A26253C-E7CE-4516-ACE4-78FA1FA6AD5B}">
      <dsp:nvSpPr>
        <dsp:cNvPr id="0" name=""/>
        <dsp:cNvSpPr/>
      </dsp:nvSpPr>
      <dsp:spPr>
        <a:xfrm>
          <a:off x="3080" y="3513846"/>
          <a:ext cx="2444055" cy="1466433"/>
        </a:xfrm>
        <a:prstGeom prst="rect">
          <a:avLst/>
        </a:prstGeom>
        <a:solidFill>
          <a:schemeClr val="accent4">
            <a:hueOff val="7127921"/>
            <a:satOff val="-29656"/>
            <a:lumOff val="69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tx1"/>
              </a:solidFill>
            </a:rPr>
            <a:t>Relevant &amp; necessary documents / evidences in support of claim</a:t>
          </a:r>
        </a:p>
      </dsp:txBody>
      <dsp:txXfrm>
        <a:off x="3080" y="3513846"/>
        <a:ext cx="2444055" cy="1466433"/>
      </dsp:txXfrm>
    </dsp:sp>
    <dsp:sp modelId="{ED0FD0DB-0364-4C76-A2A5-6DEBB7BBDF22}">
      <dsp:nvSpPr>
        <dsp:cNvPr id="0" name=""/>
        <dsp:cNvSpPr/>
      </dsp:nvSpPr>
      <dsp:spPr>
        <a:xfrm>
          <a:off x="2691541" y="3513846"/>
          <a:ext cx="2444055" cy="1466433"/>
        </a:xfrm>
        <a:prstGeom prst="rect">
          <a:avLst/>
        </a:prstGeom>
        <a:solidFill>
          <a:schemeClr val="accent4">
            <a:hueOff val="8018910"/>
            <a:satOff val="-33363"/>
            <a:lumOff val="78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Relevant Notifications / Circulars / Instructions / Orders</a:t>
          </a:r>
        </a:p>
      </dsp:txBody>
      <dsp:txXfrm>
        <a:off x="2691541" y="3513846"/>
        <a:ext cx="2444055" cy="1466433"/>
      </dsp:txXfrm>
    </dsp:sp>
    <dsp:sp modelId="{5F463C77-05B7-4D0A-9E4B-3D60D562151E}">
      <dsp:nvSpPr>
        <dsp:cNvPr id="0" name=""/>
        <dsp:cNvSpPr/>
      </dsp:nvSpPr>
      <dsp:spPr>
        <a:xfrm>
          <a:off x="5380002" y="3513846"/>
          <a:ext cx="2444055" cy="1466433"/>
        </a:xfrm>
        <a:prstGeom prst="rect">
          <a:avLst/>
        </a:prstGeom>
        <a:solidFill>
          <a:schemeClr val="accent4">
            <a:hueOff val="8909901"/>
            <a:satOff val="-37070"/>
            <a:lumOff val="87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Uncited judgements if any relied, &amp; etc. </a:t>
          </a:r>
        </a:p>
      </dsp:txBody>
      <dsp:txXfrm>
        <a:off x="5380002" y="3513846"/>
        <a:ext cx="2444055" cy="1466433"/>
      </dsp:txXfrm>
    </dsp:sp>
    <dsp:sp modelId="{07F65C5E-807E-4693-A5DF-9373E9349368}">
      <dsp:nvSpPr>
        <dsp:cNvPr id="0" name=""/>
        <dsp:cNvSpPr/>
      </dsp:nvSpPr>
      <dsp:spPr>
        <a:xfrm>
          <a:off x="8068463" y="3513846"/>
          <a:ext cx="2444055" cy="1466433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Authorization Letter </a:t>
          </a:r>
        </a:p>
      </dsp:txBody>
      <dsp:txXfrm>
        <a:off x="8068463" y="3513846"/>
        <a:ext cx="2444055" cy="14664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66F84-EDA7-4B23-825B-2D3C761FAEBB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noFill/>
        <a:ln w="9525" cap="flat" cmpd="sng" algn="ctr">
          <a:solidFill>
            <a:schemeClr val="accent6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6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>
              <a:solidFill>
                <a:schemeClr val="tx1"/>
              </a:solidFill>
            </a:rPr>
            <a:t>Decision or order passed by Addl. Commissioner or Joint Commissioner</a:t>
          </a:r>
        </a:p>
      </dsp:txBody>
      <dsp:txXfrm rot="-5400000">
        <a:off x="3785616" y="295201"/>
        <a:ext cx="6647092" cy="1532257"/>
      </dsp:txXfrm>
    </dsp:sp>
    <dsp:sp modelId="{BBCE6E86-3260-49A4-ADAD-51E7BFBE090C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Commissioner – Appeals (Central  / State)</a:t>
          </a:r>
        </a:p>
      </dsp:txBody>
      <dsp:txXfrm>
        <a:off x="103614" y="103667"/>
        <a:ext cx="3578388" cy="1915324"/>
      </dsp:txXfrm>
    </dsp:sp>
    <dsp:sp modelId="{14BE5260-67CC-4606-BD95-595743C534B1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>
              <a:solidFill>
                <a:schemeClr val="tx1"/>
              </a:solidFill>
            </a:rPr>
            <a:t>Decision or order passed by Dy. Commissioner or Asst. Commissioner or Superintendent</a:t>
          </a:r>
        </a:p>
      </dsp:txBody>
      <dsp:txXfrm rot="-5400000">
        <a:off x="3785616" y="2523880"/>
        <a:ext cx="6647092" cy="1532257"/>
      </dsp:txXfrm>
    </dsp:sp>
    <dsp:sp modelId="{1B2664A5-AE0A-4AE9-AC73-71DA1E0E652F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2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Joint Commissioner – Appeals (Central / State)</a:t>
          </a:r>
        </a:p>
      </dsp:txBody>
      <dsp:txXfrm>
        <a:off x="103614" y="2332346"/>
        <a:ext cx="3578388" cy="1915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1E36C1-24FF-C4A4-A58A-61E366F19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B8B6F5-3781-F61E-BD48-B02F6EA81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EBBC59-3685-818B-D913-66EE7554D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14944B-8EDA-71C7-3B3C-859DA8D3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722E3E-C2CC-3579-111C-2B1F0B55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01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53765C-934D-FD69-1C7B-B9A298C58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FCAAD0-2FC7-947C-5F97-0144DA709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9862F8-EC29-6726-23DF-EE0E2C4B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C0F95A-DCA8-7E4A-A719-ED4A077B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CD011B-3C2F-2C9E-713F-DE7950F7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33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A29042F-82B9-2295-3A98-04EEB656D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16F4ED-837F-AB44-B908-1141F516D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94B64F-9CE2-7754-6B84-6ECEF9BF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44DF75-0854-22E5-A95E-736DCB97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46991E-BD5D-80D9-B08A-6059787D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155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C6A67-F73B-18DA-443A-6440E105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A9BF8-4F9E-61F4-9336-5394F3AE4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2DDE65-4406-50E9-2644-26E18947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D0422F-4221-F7AA-EF40-9CB52387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F9CB87-0454-09BB-C909-A10EA54D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70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6038EB-C8B4-E49B-83C7-07A1CF8D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D8FC78-CBA5-0116-842D-860F2DB6D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A19FA4-F28A-B91B-AA72-B799587D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EB8FE0-7E91-EC36-83CF-4BFC2125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154FFE-D7A4-F93C-7004-C3B39B3B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137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B783CC-21AE-0B97-F780-C27ABD46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29DF46-4325-88FF-DE0D-06A1BC698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6800AF-1882-E1D1-D855-57DBC3D9B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7EB86D-4010-4C96-DA40-F3B24D5B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D2721F-5478-63BB-30C7-B2668F29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367EEB-B8FB-4311-AB2E-8D8587C0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41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0B00F-90C8-020A-6338-9162E9C0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3675ED-4F9D-08FE-B3A1-3631C16E3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241E0D-402C-CF86-A241-F3BEED38A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053857-5B4C-CE9F-D422-0B9BC460F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E8B0E86-A337-F157-B9D9-84535746D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A4EC2E-55D6-ADDA-844A-01F27AF9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3D0F0CE-AA5B-68AC-255C-9DD7E937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01BC2EF-D38F-779D-7582-911B15BF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38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AEE6CF-ADA6-8DA5-5864-068726E14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35DE17-DD55-63FA-566A-CDF9BFD5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D74DA1-C0D9-FFFD-77F3-23AA70ED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2653C27-41B8-08A0-F462-27AE6828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14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BEDA30-7DDF-0270-2180-C274D85B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46120C-44B9-362C-2C94-F3CD917B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DB789DC-D578-DF9B-1F3F-F48ACFCC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779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97F6F6-C98E-6761-78D5-049B8BAF5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06D657-812E-76BA-40E4-2B2759A30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8F33CBC-10C7-AB66-891E-844AFBF8B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44B92C5-BB55-2870-6D12-536D5D13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EC4691-8497-61B8-5B0E-3879B3F9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4E07E5-B092-6FB7-7A3A-95D3D33D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128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DC33CC-AC27-7032-7017-B54E05522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98AE9F-B936-A37B-8B8D-E718458FB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567C38-65FC-D49D-4AD7-26FA0D3BE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F82EFF-0A42-A1A6-AE5E-2CCD12647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3FDB104-EE64-87F9-0F3F-B9A441B6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9CC986-A764-F7DA-481A-85474976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399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C97F291-C34E-D7EE-626C-BF547E06A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B5CAA4-8A6F-22A0-B196-90A0CB65F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8DBC56-68B1-1ACE-E165-093D68FE8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F9C0-FADC-41B2-BB13-B2967BDBBB24}" type="datetimeFigureOut">
              <a:rPr lang="en-US" smtClean="0"/>
              <a:pPr/>
              <a:t>21/06/2025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9576AD-732D-B8FA-D492-B0CEDB5FD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1D4825-C5BA-53DA-42C4-1CD268A47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39C1-FAA5-4346-914E-689EA90D0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994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DCF603-E8F7-CE42-440B-C96848608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473" y="1122362"/>
            <a:ext cx="11540971" cy="3760356"/>
          </a:xfrm>
        </p:spPr>
        <p:txBody>
          <a:bodyPr anchor="ctr">
            <a:noAutofit/>
          </a:bodyPr>
          <a:lstStyle/>
          <a:p>
            <a:r>
              <a:rPr lang="en-US" sz="5400" b="1" dirty="0"/>
              <a:t>Hyderabad Branch of SIRC of ICAI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7200" b="1" dirty="0">
                <a:solidFill>
                  <a:srgbClr val="0070C0"/>
                </a:solidFill>
              </a:rPr>
              <a:t>A – Z of GST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b="1" dirty="0">
                <a:solidFill>
                  <a:srgbClr val="C00000"/>
                </a:solidFill>
              </a:rPr>
              <a:t>First Appeal under GST Law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4EB16F-2DD2-F1A1-9309-3C54AD0EC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473" y="5575177"/>
            <a:ext cx="11540971" cy="730188"/>
          </a:xfrm>
        </p:spPr>
        <p:txBody>
          <a:bodyPr/>
          <a:lstStyle/>
          <a:p>
            <a:pPr algn="r"/>
            <a:r>
              <a:rPr lang="en-US" dirty="0"/>
              <a:t>CA Satish Saraf | 9618184567 | ss@ssnc.in</a:t>
            </a:r>
          </a:p>
        </p:txBody>
      </p:sp>
    </p:spTree>
    <p:extLst>
      <p:ext uri="{BB962C8B-B14F-4D97-AF65-F5344CB8AC3E}">
        <p14:creationId xmlns:p14="http://schemas.microsoft.com/office/powerpoint/2010/main" xmlns="" val="2594598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2327E7-D859-0D3F-B35E-F0F9D7C9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Before whom – appeal to be filed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9C31A872-A55F-016B-2CBA-7BAC7F818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9849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1036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5186EF-67AC-9C99-76A7-E2ADC0E99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Withdrawal of First Appeal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27F962C-D264-8B2A-B7C8-9C08A5469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48185765"/>
              </p:ext>
            </p:extLst>
          </p:nvPr>
        </p:nvGraphicFramePr>
        <p:xfrm>
          <a:off x="838200" y="1402672"/>
          <a:ext cx="10515600" cy="5090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2539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136950-5543-AFF6-096F-9253BB450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Responsibility of Appellate Authority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F3999D9-27BD-2EE2-52EC-76B577865F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4940553"/>
              </p:ext>
            </p:extLst>
          </p:nvPr>
        </p:nvGraphicFramePr>
        <p:xfrm>
          <a:off x="838200" y="1177553"/>
          <a:ext cx="10515600" cy="5418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9658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00E98A-4887-7970-FD32-EBAB224A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Powers of Appellate Authority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89D9C66-8F6F-71DA-52CB-2C5B60B84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2813822"/>
              </p:ext>
            </p:extLst>
          </p:nvPr>
        </p:nvGraphicFramePr>
        <p:xfrm>
          <a:off x="838200" y="1455938"/>
          <a:ext cx="10515600" cy="5036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1777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8E810-5258-BD74-3A01-1126F60A0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Order of Appellate Authority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4FA2AAC-DCAA-A2FA-2D5A-DFB2122B0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3258503"/>
              </p:ext>
            </p:extLst>
          </p:nvPr>
        </p:nvGraphicFramePr>
        <p:xfrm>
          <a:off x="838200" y="1526958"/>
          <a:ext cx="10515600" cy="4811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767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5B0B5A-02FF-50E7-8347-471658ADB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Effect of Order of Appellate Authority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31DABA7-F9C9-0034-BDA9-B6F0F3373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59354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01367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for listening to our presentation Any questions....ask google! -  Trump Impeached Meme Generator">
            <a:extLst>
              <a:ext uri="{FF2B5EF4-FFF2-40B4-BE49-F238E27FC236}">
                <a16:creationId xmlns:a16="http://schemas.microsoft.com/office/drawing/2014/main" xmlns="" id="{08986292-C3C1-A1AD-BD6E-2BD3008EF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7363" y="1189607"/>
            <a:ext cx="3555031" cy="341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971C957E-8D61-2C38-FB65-7959AF8235BF}"/>
              </a:ext>
            </a:extLst>
          </p:cNvPr>
          <p:cNvSpPr txBox="1">
            <a:spLocks/>
          </p:cNvSpPr>
          <p:nvPr/>
        </p:nvSpPr>
        <p:spPr>
          <a:xfrm>
            <a:off x="328473" y="6086762"/>
            <a:ext cx="11540971" cy="4956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dirty="0">
                <a:solidFill>
                  <a:srgbClr val="92D050"/>
                </a:solidFill>
              </a:rPr>
              <a:t>CA Satish Saraf | 9618184567 | ss@ssnc.in</a:t>
            </a:r>
          </a:p>
        </p:txBody>
      </p:sp>
    </p:spTree>
    <p:extLst>
      <p:ext uri="{BB962C8B-B14F-4D97-AF65-F5344CB8AC3E}">
        <p14:creationId xmlns:p14="http://schemas.microsoft.com/office/powerpoint/2010/main" xmlns="" val="145078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43CBB231-B21C-08BB-85AD-D8F984B3BF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7642161"/>
              </p:ext>
            </p:extLst>
          </p:nvPr>
        </p:nvGraphicFramePr>
        <p:xfrm>
          <a:off x="341051" y="346230"/>
          <a:ext cx="11412984" cy="6365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4087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AC4F76-B970-96BD-3C79-F536BA95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30" y="365126"/>
            <a:ext cx="11620870" cy="10020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Provisions relating to First Appeal in GST Law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FFECCF8-7E6B-DCF6-E6B6-40442B17BA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9492592"/>
              </p:ext>
            </p:extLst>
          </p:nvPr>
        </p:nvGraphicFramePr>
        <p:xfrm>
          <a:off x="1823625" y="1367161"/>
          <a:ext cx="8723052" cy="519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7751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D840F-E756-23D4-CF4A-FB2399EB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315" y="365125"/>
            <a:ext cx="10946167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Non-appealable decisions or orders – Sec. 121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D16435E-7CAD-8973-3CAC-B68A07B36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4384963"/>
              </p:ext>
            </p:extLst>
          </p:nvPr>
        </p:nvGraphicFramePr>
        <p:xfrm>
          <a:off x="838200" y="1447060"/>
          <a:ext cx="10515600" cy="486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1384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CE3657-9CE4-DB60-6E3E-16467C8E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Who can file First Appeal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517BC8A-A5BC-CF7F-2181-6969CFC2E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99669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9834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94405-9F5B-744F-9263-7F7983F2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Limitation for filing First Appeal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F0D465E-E7D9-0188-5955-FCF414A53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4516920"/>
              </p:ext>
            </p:extLst>
          </p:nvPr>
        </p:nvGraphicFramePr>
        <p:xfrm>
          <a:off x="838200" y="1367161"/>
          <a:ext cx="10515600" cy="480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4808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D7C68-4BF5-EAA9-DAC5-4C8D40B7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Pre – deposit &amp; stay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3B66B919-4726-66B9-1DB5-24C85F13C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9442956"/>
              </p:ext>
            </p:extLst>
          </p:nvPr>
        </p:nvGraphicFramePr>
        <p:xfrm>
          <a:off x="225646" y="1393794"/>
          <a:ext cx="11714820" cy="4776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9974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7F8EF-4412-84A8-089B-4053E993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Filing of First Appeal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8A108B7-31FE-C086-22AA-A867F386F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3542688"/>
              </p:ext>
            </p:extLst>
          </p:nvPr>
        </p:nvGraphicFramePr>
        <p:xfrm>
          <a:off x="838200" y="1393794"/>
          <a:ext cx="10515600" cy="4962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894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5FC5B-4D38-C6A2-7656-035FD5E9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Documents to be submitted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D246808-C6A9-9B5C-FEF2-41F1390F8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4595632"/>
              </p:ext>
            </p:extLst>
          </p:nvPr>
        </p:nvGraphicFramePr>
        <p:xfrm>
          <a:off x="838200" y="1420427"/>
          <a:ext cx="10515600" cy="507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4339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814</Words>
  <Application>Microsoft Office PowerPoint</Application>
  <PresentationFormat>Custom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Hyderabad Branch of SIRC of ICAI  A – Z of GST  First Appeal under GST Law</vt:lpstr>
      <vt:lpstr>Slide 2</vt:lpstr>
      <vt:lpstr>Provisions relating to First Appeal in GST Law</vt:lpstr>
      <vt:lpstr>Non-appealable decisions or orders – Sec. 121</vt:lpstr>
      <vt:lpstr>Who can file First Appeal</vt:lpstr>
      <vt:lpstr>Limitation for filing First Appeal</vt:lpstr>
      <vt:lpstr>Pre – deposit &amp; stay</vt:lpstr>
      <vt:lpstr>Filing of First Appeal</vt:lpstr>
      <vt:lpstr>Documents to be submitted</vt:lpstr>
      <vt:lpstr>Before whom – appeal to be filed</vt:lpstr>
      <vt:lpstr>Withdrawal of First Appeal</vt:lpstr>
      <vt:lpstr>Responsibility of Appellate Authority</vt:lpstr>
      <vt:lpstr>Powers of Appellate Authority</vt:lpstr>
      <vt:lpstr>Order of Appellate Authority</vt:lpstr>
      <vt:lpstr>Effect of Order of Appellate Authority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Hyderabad Branch of SIRC of ICAI  A – Z of GST  First Appeal under GST Law</dc:title>
  <dc:creator>satish saraf</dc:creator>
  <cp:lastModifiedBy>Admin</cp:lastModifiedBy>
  <cp:revision>34</cp:revision>
  <dcterms:created xsi:type="dcterms:W3CDTF">2025-05-31T12:49:18Z</dcterms:created>
  <dcterms:modified xsi:type="dcterms:W3CDTF">2025-06-21T07:06:44Z</dcterms:modified>
</cp:coreProperties>
</file>