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50"/>
  </p:notesMasterIdLst>
  <p:sldIdLst>
    <p:sldId id="4206" r:id="rId3"/>
    <p:sldId id="260" r:id="rId4"/>
    <p:sldId id="281" r:id="rId5"/>
    <p:sldId id="288" r:id="rId6"/>
    <p:sldId id="4191" r:id="rId7"/>
    <p:sldId id="4208" r:id="rId8"/>
    <p:sldId id="334" r:id="rId9"/>
    <p:sldId id="296" r:id="rId10"/>
    <p:sldId id="343" r:id="rId11"/>
    <p:sldId id="297" r:id="rId12"/>
    <p:sldId id="298" r:id="rId13"/>
    <p:sldId id="299" r:id="rId14"/>
    <p:sldId id="340" r:id="rId15"/>
    <p:sldId id="342" r:id="rId16"/>
    <p:sldId id="300" r:id="rId17"/>
    <p:sldId id="301" r:id="rId18"/>
    <p:sldId id="304" r:id="rId19"/>
    <p:sldId id="305" r:id="rId20"/>
    <p:sldId id="306" r:id="rId21"/>
    <p:sldId id="4193" r:id="rId22"/>
    <p:sldId id="307" r:id="rId23"/>
    <p:sldId id="308" r:id="rId24"/>
    <p:sldId id="352" r:id="rId25"/>
    <p:sldId id="347" r:id="rId26"/>
    <p:sldId id="348" r:id="rId27"/>
    <p:sldId id="349" r:id="rId28"/>
    <p:sldId id="366" r:id="rId29"/>
    <p:sldId id="351" r:id="rId30"/>
    <p:sldId id="318" r:id="rId31"/>
    <p:sldId id="319" r:id="rId32"/>
    <p:sldId id="320" r:id="rId33"/>
    <p:sldId id="322" r:id="rId34"/>
    <p:sldId id="324" r:id="rId35"/>
    <p:sldId id="325" r:id="rId36"/>
    <p:sldId id="327" r:id="rId37"/>
    <p:sldId id="329" r:id="rId38"/>
    <p:sldId id="330" r:id="rId39"/>
    <p:sldId id="331" r:id="rId40"/>
    <p:sldId id="332" r:id="rId41"/>
    <p:sldId id="333" r:id="rId42"/>
    <p:sldId id="328" r:id="rId43"/>
    <p:sldId id="4192" r:id="rId44"/>
    <p:sldId id="4194" r:id="rId45"/>
    <p:sldId id="353" r:id="rId46"/>
    <p:sldId id="4207" r:id="rId47"/>
    <p:sldId id="4205" r:id="rId48"/>
    <p:sldId id="259" r:id="rId49"/>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EBDFBA-0494-4410-A0E3-2F7F64239479}">
          <p14:sldIdLst>
            <p14:sldId id="4206"/>
            <p14:sldId id="260"/>
            <p14:sldId id="281"/>
            <p14:sldId id="288"/>
            <p14:sldId id="4191"/>
            <p14:sldId id="4208"/>
            <p14:sldId id="334"/>
            <p14:sldId id="296"/>
            <p14:sldId id="343"/>
            <p14:sldId id="297"/>
            <p14:sldId id="298"/>
            <p14:sldId id="299"/>
            <p14:sldId id="340"/>
            <p14:sldId id="342"/>
            <p14:sldId id="300"/>
            <p14:sldId id="301"/>
            <p14:sldId id="304"/>
            <p14:sldId id="305"/>
            <p14:sldId id="306"/>
            <p14:sldId id="4193"/>
            <p14:sldId id="307"/>
            <p14:sldId id="308"/>
            <p14:sldId id="352"/>
            <p14:sldId id="347"/>
            <p14:sldId id="348"/>
            <p14:sldId id="349"/>
            <p14:sldId id="366"/>
            <p14:sldId id="351"/>
            <p14:sldId id="318"/>
            <p14:sldId id="319"/>
            <p14:sldId id="320"/>
            <p14:sldId id="322"/>
            <p14:sldId id="324"/>
            <p14:sldId id="325"/>
            <p14:sldId id="327"/>
            <p14:sldId id="329"/>
            <p14:sldId id="330"/>
            <p14:sldId id="331"/>
            <p14:sldId id="332"/>
            <p14:sldId id="333"/>
            <p14:sldId id="328"/>
            <p14:sldId id="4192"/>
            <p14:sldId id="4194"/>
            <p14:sldId id="353"/>
            <p14:sldId id="4207"/>
            <p14:sldId id="4205"/>
            <p14:sldId id="25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86380" autoAdjust="0"/>
  </p:normalViewPr>
  <p:slideViewPr>
    <p:cSldViewPr>
      <p:cViewPr>
        <p:scale>
          <a:sx n="83" d="100"/>
          <a:sy n="83" d="100"/>
        </p:scale>
        <p:origin x="748" y="68"/>
      </p:cViewPr>
      <p:guideLst>
        <p:guide orient="horz" pos="1620"/>
        <p:guide pos="2880"/>
      </p:guideLst>
    </p:cSldViewPr>
  </p:slideViewPr>
  <p:outlineViewPr>
    <p:cViewPr>
      <p:scale>
        <a:sx n="33" d="100"/>
        <a:sy n="33" d="100"/>
      </p:scale>
      <p:origin x="246" y="11502"/>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7446A6-4AFD-4633-B7FC-D123D9E51CC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3DA134BA-8B8E-46E9-87F7-0BF71B391587}">
      <dgm:prSet phldrT="[Text]" custT="1"/>
      <dgm:spPr/>
      <dgm:t>
        <a:bodyPr/>
        <a:lstStyle/>
        <a:p>
          <a:r>
            <a:rPr lang="en-IN" sz="1050" b="1" dirty="0"/>
            <a:t>Assessment</a:t>
          </a:r>
        </a:p>
      </dgm:t>
    </dgm:pt>
    <dgm:pt modelId="{49A0DCF4-A2E8-44FD-BA1B-8BEE74566435}" type="parTrans" cxnId="{7142BC3E-0373-47BD-9EF7-7244FF17493C}">
      <dgm:prSet/>
      <dgm:spPr/>
      <dgm:t>
        <a:bodyPr/>
        <a:lstStyle/>
        <a:p>
          <a:endParaRPr lang="en-IN" sz="2800" b="1"/>
        </a:p>
      </dgm:t>
    </dgm:pt>
    <dgm:pt modelId="{6B13664D-73E6-4950-B88C-6896307A706E}" type="sibTrans" cxnId="{7142BC3E-0373-47BD-9EF7-7244FF17493C}">
      <dgm:prSet/>
      <dgm:spPr/>
      <dgm:t>
        <a:bodyPr/>
        <a:lstStyle/>
        <a:p>
          <a:endParaRPr lang="en-IN" sz="2800" b="1"/>
        </a:p>
      </dgm:t>
    </dgm:pt>
    <dgm:pt modelId="{5D9F0755-14F7-456F-AA8B-E67DF1BFEDC3}">
      <dgm:prSet phldrT="[Text]" custT="1"/>
      <dgm:spPr/>
      <dgm:t>
        <a:bodyPr/>
        <a:lstStyle/>
        <a:p>
          <a:r>
            <a:rPr lang="en-IN" sz="1050" b="1" dirty="0"/>
            <a:t>By Registered Person	</a:t>
          </a:r>
        </a:p>
      </dgm:t>
    </dgm:pt>
    <dgm:pt modelId="{7AADC8D1-85D2-4D28-8562-0977AF11760A}" type="parTrans" cxnId="{B0C2A951-B570-4FA1-ACD8-70734D646ADF}">
      <dgm:prSet/>
      <dgm:spPr/>
      <dgm:t>
        <a:bodyPr/>
        <a:lstStyle/>
        <a:p>
          <a:endParaRPr lang="en-IN" sz="2800" b="1"/>
        </a:p>
      </dgm:t>
    </dgm:pt>
    <dgm:pt modelId="{4520AFDF-AB1D-41BE-A820-B9FF356DDC5E}" type="sibTrans" cxnId="{B0C2A951-B570-4FA1-ACD8-70734D646ADF}">
      <dgm:prSet/>
      <dgm:spPr/>
      <dgm:t>
        <a:bodyPr/>
        <a:lstStyle/>
        <a:p>
          <a:endParaRPr lang="en-IN" sz="2800" b="1"/>
        </a:p>
      </dgm:t>
    </dgm:pt>
    <dgm:pt modelId="{0F0AF0E9-3665-4D40-9A83-D2D179702B13}">
      <dgm:prSet phldrT="[Text]" custT="1"/>
      <dgm:spPr/>
      <dgm:t>
        <a:bodyPr/>
        <a:lstStyle/>
        <a:p>
          <a:r>
            <a:rPr lang="en-IN" sz="1050" b="1" dirty="0"/>
            <a:t>Self Assessment </a:t>
          </a:r>
        </a:p>
        <a:p>
          <a:r>
            <a:rPr lang="en-IN" sz="1050" b="1" dirty="0"/>
            <a:t>(Sec 59)</a:t>
          </a:r>
        </a:p>
      </dgm:t>
    </dgm:pt>
    <dgm:pt modelId="{8E45B96D-FCFA-4A77-B9E1-381F675D6665}" type="parTrans" cxnId="{3D99DAA2-8BB7-4A80-A9BB-50B1DF0FB587}">
      <dgm:prSet/>
      <dgm:spPr/>
      <dgm:t>
        <a:bodyPr/>
        <a:lstStyle/>
        <a:p>
          <a:endParaRPr lang="en-IN" sz="2800" b="1"/>
        </a:p>
      </dgm:t>
    </dgm:pt>
    <dgm:pt modelId="{8D569708-D5C2-4C13-8CEE-38234A12ABD4}" type="sibTrans" cxnId="{3D99DAA2-8BB7-4A80-A9BB-50B1DF0FB587}">
      <dgm:prSet/>
      <dgm:spPr/>
      <dgm:t>
        <a:bodyPr/>
        <a:lstStyle/>
        <a:p>
          <a:endParaRPr lang="en-IN" sz="2800" b="1"/>
        </a:p>
      </dgm:t>
    </dgm:pt>
    <dgm:pt modelId="{3D8838A9-7E2D-4610-A4C8-39D31318973A}">
      <dgm:prSet phldrT="[Text]" custT="1"/>
      <dgm:spPr/>
      <dgm:t>
        <a:bodyPr/>
        <a:lstStyle/>
        <a:p>
          <a:r>
            <a:rPr lang="en-IN" sz="1050" b="1" dirty="0"/>
            <a:t>By Tax Authorities</a:t>
          </a:r>
        </a:p>
      </dgm:t>
    </dgm:pt>
    <dgm:pt modelId="{011D55B3-7B0E-4310-B05F-2D02D6FD023F}" type="parTrans" cxnId="{7D1269D2-CC2C-4744-8052-B1077AF96986}">
      <dgm:prSet/>
      <dgm:spPr/>
      <dgm:t>
        <a:bodyPr/>
        <a:lstStyle/>
        <a:p>
          <a:endParaRPr lang="en-IN" sz="2800" b="1"/>
        </a:p>
      </dgm:t>
    </dgm:pt>
    <dgm:pt modelId="{5ABC2260-14FA-42C9-BBB9-3BFF659E1ADF}" type="sibTrans" cxnId="{7D1269D2-CC2C-4744-8052-B1077AF96986}">
      <dgm:prSet/>
      <dgm:spPr/>
      <dgm:t>
        <a:bodyPr/>
        <a:lstStyle/>
        <a:p>
          <a:endParaRPr lang="en-IN" sz="2800" b="1"/>
        </a:p>
      </dgm:t>
    </dgm:pt>
    <dgm:pt modelId="{E5BBB575-F1D4-4D18-8322-6B3C6F5910D9}">
      <dgm:prSet phldrT="[Text]" custT="1"/>
      <dgm:spPr/>
      <dgm:t>
        <a:bodyPr/>
        <a:lstStyle/>
        <a:p>
          <a:r>
            <a:rPr lang="en-IN" sz="1050" b="1" dirty="0"/>
            <a:t>Provisional Assessment (Sec 60)</a:t>
          </a:r>
        </a:p>
      </dgm:t>
    </dgm:pt>
    <dgm:pt modelId="{D0576404-F228-405F-B105-E1C38EB2BC72}" type="parTrans" cxnId="{7D47EDEC-C1FA-44FC-8B2D-F34B5159F41C}">
      <dgm:prSet/>
      <dgm:spPr/>
      <dgm:t>
        <a:bodyPr/>
        <a:lstStyle/>
        <a:p>
          <a:endParaRPr lang="en-IN" sz="2800" b="1"/>
        </a:p>
      </dgm:t>
    </dgm:pt>
    <dgm:pt modelId="{4176FE85-C99C-4FD1-88AA-C163B423EA91}" type="sibTrans" cxnId="{7D47EDEC-C1FA-44FC-8B2D-F34B5159F41C}">
      <dgm:prSet/>
      <dgm:spPr/>
      <dgm:t>
        <a:bodyPr/>
        <a:lstStyle/>
        <a:p>
          <a:endParaRPr lang="en-IN" sz="2800" b="1"/>
        </a:p>
      </dgm:t>
    </dgm:pt>
    <dgm:pt modelId="{C3E2E21A-8C8F-4C82-A6F2-DBD961F3358D}">
      <dgm:prSet custT="1"/>
      <dgm:spPr/>
      <dgm:t>
        <a:bodyPr/>
        <a:lstStyle/>
        <a:p>
          <a:r>
            <a:rPr lang="en-IN" sz="1050" b="1" dirty="0"/>
            <a:t>Scrutiny of Returns (Sec-61)</a:t>
          </a:r>
        </a:p>
      </dgm:t>
    </dgm:pt>
    <dgm:pt modelId="{736D9A49-EE5D-405E-8E03-4B0DB656F0E0}" type="parTrans" cxnId="{C803C8A8-DFEA-4020-B243-9BCCCD9B4D82}">
      <dgm:prSet/>
      <dgm:spPr/>
      <dgm:t>
        <a:bodyPr/>
        <a:lstStyle/>
        <a:p>
          <a:endParaRPr lang="en-IN" sz="2800" b="1"/>
        </a:p>
      </dgm:t>
    </dgm:pt>
    <dgm:pt modelId="{35BD0A60-9C7B-4C5D-88AD-BF01F8501819}" type="sibTrans" cxnId="{C803C8A8-DFEA-4020-B243-9BCCCD9B4D82}">
      <dgm:prSet/>
      <dgm:spPr/>
      <dgm:t>
        <a:bodyPr/>
        <a:lstStyle/>
        <a:p>
          <a:endParaRPr lang="en-IN" sz="2800" b="1"/>
        </a:p>
      </dgm:t>
    </dgm:pt>
    <dgm:pt modelId="{B011F75D-916B-4902-B0CA-693FBE692DC5}">
      <dgm:prSet custT="1"/>
      <dgm:spPr/>
      <dgm:t>
        <a:bodyPr/>
        <a:lstStyle/>
        <a:p>
          <a:r>
            <a:rPr lang="en-IN" sz="1050" b="1" dirty="0"/>
            <a:t>Best</a:t>
          </a:r>
          <a:r>
            <a:rPr lang="en-IN" sz="1050" b="1" baseline="0" dirty="0"/>
            <a:t> Judgement Assessment</a:t>
          </a:r>
        </a:p>
      </dgm:t>
    </dgm:pt>
    <dgm:pt modelId="{CDD2023E-50AE-497A-A5F4-6BB0BBFAB3C2}" type="parTrans" cxnId="{F82CBB9D-EF2E-4377-8461-FE6FB3B816BE}">
      <dgm:prSet/>
      <dgm:spPr/>
      <dgm:t>
        <a:bodyPr/>
        <a:lstStyle/>
        <a:p>
          <a:endParaRPr lang="en-IN" sz="2800" b="1"/>
        </a:p>
      </dgm:t>
    </dgm:pt>
    <dgm:pt modelId="{12746BB1-DF04-4C39-8A3E-D7478719C201}" type="sibTrans" cxnId="{F82CBB9D-EF2E-4377-8461-FE6FB3B816BE}">
      <dgm:prSet/>
      <dgm:spPr/>
      <dgm:t>
        <a:bodyPr/>
        <a:lstStyle/>
        <a:p>
          <a:endParaRPr lang="en-IN" sz="2800" b="1"/>
        </a:p>
      </dgm:t>
    </dgm:pt>
    <dgm:pt modelId="{FA84236C-2F87-440E-B27B-B536BC880379}">
      <dgm:prSet custT="1"/>
      <dgm:spPr/>
      <dgm:t>
        <a:bodyPr/>
        <a:lstStyle/>
        <a:p>
          <a:r>
            <a:rPr lang="en-IN" sz="1050" b="1" dirty="0"/>
            <a:t>Summary Assessment </a:t>
          </a:r>
        </a:p>
        <a:p>
          <a:r>
            <a:rPr lang="en-IN" sz="1050" b="1" dirty="0"/>
            <a:t>(Sec 64)</a:t>
          </a:r>
        </a:p>
      </dgm:t>
    </dgm:pt>
    <dgm:pt modelId="{8953DF84-3D6F-4E8E-B07C-D9A600B286ED}" type="parTrans" cxnId="{5726D805-B6DC-4BE8-BC4F-09E0C7347FE0}">
      <dgm:prSet/>
      <dgm:spPr/>
      <dgm:t>
        <a:bodyPr/>
        <a:lstStyle/>
        <a:p>
          <a:endParaRPr lang="en-IN" sz="2800" b="1"/>
        </a:p>
      </dgm:t>
    </dgm:pt>
    <dgm:pt modelId="{D8C2A421-9BD6-4203-B75A-2C00CCA62378}" type="sibTrans" cxnId="{5726D805-B6DC-4BE8-BC4F-09E0C7347FE0}">
      <dgm:prSet/>
      <dgm:spPr/>
      <dgm:t>
        <a:bodyPr/>
        <a:lstStyle/>
        <a:p>
          <a:endParaRPr lang="en-IN" sz="2800" b="1"/>
        </a:p>
      </dgm:t>
    </dgm:pt>
    <dgm:pt modelId="{9E32C0AD-50EC-4DAC-8F3A-4008B33333AD}">
      <dgm:prSet custT="1"/>
      <dgm:spPr/>
      <dgm:t>
        <a:bodyPr/>
        <a:lstStyle/>
        <a:p>
          <a:r>
            <a:rPr lang="en-IN" sz="1050" b="1" dirty="0"/>
            <a:t>Non-Filers</a:t>
          </a:r>
        </a:p>
        <a:p>
          <a:r>
            <a:rPr lang="en-IN" sz="1050" b="1" dirty="0"/>
            <a:t>(Sec-62)</a:t>
          </a:r>
        </a:p>
      </dgm:t>
    </dgm:pt>
    <dgm:pt modelId="{D7316B72-9FCC-4515-97EE-F861DC3F551C}" type="parTrans" cxnId="{7BEE67AE-B07E-4D39-A8F1-D8C17E706A0E}">
      <dgm:prSet/>
      <dgm:spPr/>
      <dgm:t>
        <a:bodyPr/>
        <a:lstStyle/>
        <a:p>
          <a:endParaRPr lang="en-IN" b="1"/>
        </a:p>
      </dgm:t>
    </dgm:pt>
    <dgm:pt modelId="{39DBE55B-56F1-4475-9B0C-2F6BD2A8CCD0}" type="sibTrans" cxnId="{7BEE67AE-B07E-4D39-A8F1-D8C17E706A0E}">
      <dgm:prSet/>
      <dgm:spPr/>
      <dgm:t>
        <a:bodyPr/>
        <a:lstStyle/>
        <a:p>
          <a:endParaRPr lang="en-IN" b="1"/>
        </a:p>
      </dgm:t>
    </dgm:pt>
    <dgm:pt modelId="{788693F9-B149-45D7-B541-10D5574A346F}">
      <dgm:prSet custT="1"/>
      <dgm:spPr/>
      <dgm:t>
        <a:bodyPr/>
        <a:lstStyle/>
        <a:p>
          <a:r>
            <a:rPr lang="en-IN" sz="1050" b="1" dirty="0"/>
            <a:t>Unregistered Person (Sec – 63)</a:t>
          </a:r>
        </a:p>
      </dgm:t>
    </dgm:pt>
    <dgm:pt modelId="{818AE0D2-8BA0-4E90-B6EA-D3F20846E5A1}" type="parTrans" cxnId="{60C296A4-C3E8-4708-A327-8D0D26B55ED4}">
      <dgm:prSet/>
      <dgm:spPr/>
      <dgm:t>
        <a:bodyPr/>
        <a:lstStyle/>
        <a:p>
          <a:endParaRPr lang="en-IN" b="1"/>
        </a:p>
      </dgm:t>
    </dgm:pt>
    <dgm:pt modelId="{4694A95E-C7DD-4DFC-A374-05ABB141FD7C}" type="sibTrans" cxnId="{60C296A4-C3E8-4708-A327-8D0D26B55ED4}">
      <dgm:prSet/>
      <dgm:spPr/>
      <dgm:t>
        <a:bodyPr/>
        <a:lstStyle/>
        <a:p>
          <a:endParaRPr lang="en-IN" b="1"/>
        </a:p>
      </dgm:t>
    </dgm:pt>
    <dgm:pt modelId="{9380DDE6-B372-41AC-B6C4-5B44C1C7CCFB}" type="pres">
      <dgm:prSet presAssocID="{E47446A6-4AFD-4633-B7FC-D123D9E51CC6}" presName="hierChild1" presStyleCnt="0">
        <dgm:presLayoutVars>
          <dgm:chPref val="1"/>
          <dgm:dir/>
          <dgm:animOne val="branch"/>
          <dgm:animLvl val="lvl"/>
          <dgm:resizeHandles/>
        </dgm:presLayoutVars>
      </dgm:prSet>
      <dgm:spPr/>
    </dgm:pt>
    <dgm:pt modelId="{737209EF-D08A-4D8F-B6D5-45E48C88F9B4}" type="pres">
      <dgm:prSet presAssocID="{3DA134BA-8B8E-46E9-87F7-0BF71B391587}" presName="hierRoot1" presStyleCnt="0"/>
      <dgm:spPr/>
    </dgm:pt>
    <dgm:pt modelId="{76B2C9F6-1FA4-4A27-A91C-8D375C71C403}" type="pres">
      <dgm:prSet presAssocID="{3DA134BA-8B8E-46E9-87F7-0BF71B391587}" presName="composite" presStyleCnt="0"/>
      <dgm:spPr/>
    </dgm:pt>
    <dgm:pt modelId="{C8FAFB7A-1642-4628-AAAB-38B3836B8F41}" type="pres">
      <dgm:prSet presAssocID="{3DA134BA-8B8E-46E9-87F7-0BF71B391587}" presName="background" presStyleLbl="node0" presStyleIdx="0" presStyleCnt="1"/>
      <dgm:spPr/>
    </dgm:pt>
    <dgm:pt modelId="{6F370AD1-E17A-465E-B57F-9AE7EFDA7CF0}" type="pres">
      <dgm:prSet presAssocID="{3DA134BA-8B8E-46E9-87F7-0BF71B391587}" presName="text" presStyleLbl="fgAcc0" presStyleIdx="0" presStyleCnt="1" custScaleY="100001" custLinFactNeighborY="0">
        <dgm:presLayoutVars>
          <dgm:chPref val="3"/>
        </dgm:presLayoutVars>
      </dgm:prSet>
      <dgm:spPr/>
    </dgm:pt>
    <dgm:pt modelId="{EF1EB178-7DA2-41A1-8ED7-A39FDD517699}" type="pres">
      <dgm:prSet presAssocID="{3DA134BA-8B8E-46E9-87F7-0BF71B391587}" presName="hierChild2" presStyleCnt="0"/>
      <dgm:spPr/>
    </dgm:pt>
    <dgm:pt modelId="{8F402DFA-221A-4727-9AC0-5B195E24CC40}" type="pres">
      <dgm:prSet presAssocID="{7AADC8D1-85D2-4D28-8562-0977AF11760A}" presName="Name10" presStyleLbl="parChTrans1D2" presStyleIdx="0" presStyleCnt="2"/>
      <dgm:spPr/>
    </dgm:pt>
    <dgm:pt modelId="{661F2034-3327-4097-BD85-E18DDFE4E9D4}" type="pres">
      <dgm:prSet presAssocID="{5D9F0755-14F7-456F-AA8B-E67DF1BFEDC3}" presName="hierRoot2" presStyleCnt="0"/>
      <dgm:spPr/>
    </dgm:pt>
    <dgm:pt modelId="{71A2177D-9A4C-44D3-BF9D-1614CE63E1A4}" type="pres">
      <dgm:prSet presAssocID="{5D9F0755-14F7-456F-AA8B-E67DF1BFEDC3}" presName="composite2" presStyleCnt="0"/>
      <dgm:spPr/>
    </dgm:pt>
    <dgm:pt modelId="{01536EE7-706C-4467-BFAF-B2ED4043505A}" type="pres">
      <dgm:prSet presAssocID="{5D9F0755-14F7-456F-AA8B-E67DF1BFEDC3}" presName="background2" presStyleLbl="node2" presStyleIdx="0" presStyleCnt="2"/>
      <dgm:spPr/>
    </dgm:pt>
    <dgm:pt modelId="{854C5B9C-E01E-452E-B22A-239BD7C1756C}" type="pres">
      <dgm:prSet presAssocID="{5D9F0755-14F7-456F-AA8B-E67DF1BFEDC3}" presName="text2" presStyleLbl="fgAcc2" presStyleIdx="0" presStyleCnt="2">
        <dgm:presLayoutVars>
          <dgm:chPref val="3"/>
        </dgm:presLayoutVars>
      </dgm:prSet>
      <dgm:spPr/>
    </dgm:pt>
    <dgm:pt modelId="{344EE627-4C35-4A28-BFB1-7522B4CF1C5E}" type="pres">
      <dgm:prSet presAssocID="{5D9F0755-14F7-456F-AA8B-E67DF1BFEDC3}" presName="hierChild3" presStyleCnt="0"/>
      <dgm:spPr/>
    </dgm:pt>
    <dgm:pt modelId="{AF72DF7B-5BC9-4F95-B159-AE0A8C40AB93}" type="pres">
      <dgm:prSet presAssocID="{8E45B96D-FCFA-4A77-B9E1-381F675D6665}" presName="Name17" presStyleLbl="parChTrans1D3" presStyleIdx="0" presStyleCnt="5"/>
      <dgm:spPr/>
    </dgm:pt>
    <dgm:pt modelId="{A351D8E4-524E-486C-8419-CB1A87671015}" type="pres">
      <dgm:prSet presAssocID="{0F0AF0E9-3665-4D40-9A83-D2D179702B13}" presName="hierRoot3" presStyleCnt="0"/>
      <dgm:spPr/>
    </dgm:pt>
    <dgm:pt modelId="{E38735CD-2512-47DD-BCF1-F69398D3719A}" type="pres">
      <dgm:prSet presAssocID="{0F0AF0E9-3665-4D40-9A83-D2D179702B13}" presName="composite3" presStyleCnt="0"/>
      <dgm:spPr/>
    </dgm:pt>
    <dgm:pt modelId="{F775563F-9053-44DF-B6E8-041705F1CDCA}" type="pres">
      <dgm:prSet presAssocID="{0F0AF0E9-3665-4D40-9A83-D2D179702B13}" presName="background3" presStyleLbl="node3" presStyleIdx="0" presStyleCnt="5"/>
      <dgm:spPr/>
    </dgm:pt>
    <dgm:pt modelId="{59FC2B85-4789-4CFA-A1C4-48C059FD67A2}" type="pres">
      <dgm:prSet presAssocID="{0F0AF0E9-3665-4D40-9A83-D2D179702B13}" presName="text3" presStyleLbl="fgAcc3" presStyleIdx="0" presStyleCnt="5">
        <dgm:presLayoutVars>
          <dgm:chPref val="3"/>
        </dgm:presLayoutVars>
      </dgm:prSet>
      <dgm:spPr/>
    </dgm:pt>
    <dgm:pt modelId="{1A83F70D-EA90-4414-9987-C580BF1929E1}" type="pres">
      <dgm:prSet presAssocID="{0F0AF0E9-3665-4D40-9A83-D2D179702B13}" presName="hierChild4" presStyleCnt="0"/>
      <dgm:spPr/>
    </dgm:pt>
    <dgm:pt modelId="{282E367B-B8E7-490A-B635-DC487EC35604}" type="pres">
      <dgm:prSet presAssocID="{011D55B3-7B0E-4310-B05F-2D02D6FD023F}" presName="Name10" presStyleLbl="parChTrans1D2" presStyleIdx="1" presStyleCnt="2"/>
      <dgm:spPr/>
    </dgm:pt>
    <dgm:pt modelId="{E12D5BFB-11D3-44F4-94BD-98AC76642693}" type="pres">
      <dgm:prSet presAssocID="{3D8838A9-7E2D-4610-A4C8-39D31318973A}" presName="hierRoot2" presStyleCnt="0"/>
      <dgm:spPr/>
    </dgm:pt>
    <dgm:pt modelId="{65BBFD01-E83F-4069-BE65-7057158395D3}" type="pres">
      <dgm:prSet presAssocID="{3D8838A9-7E2D-4610-A4C8-39D31318973A}" presName="composite2" presStyleCnt="0"/>
      <dgm:spPr/>
    </dgm:pt>
    <dgm:pt modelId="{74913CA1-A8D8-45DE-B44F-98270B83B621}" type="pres">
      <dgm:prSet presAssocID="{3D8838A9-7E2D-4610-A4C8-39D31318973A}" presName="background2" presStyleLbl="node2" presStyleIdx="1" presStyleCnt="2"/>
      <dgm:spPr/>
    </dgm:pt>
    <dgm:pt modelId="{70BAC46F-457C-4BCA-B4CE-E7B3DB05E94D}" type="pres">
      <dgm:prSet presAssocID="{3D8838A9-7E2D-4610-A4C8-39D31318973A}" presName="text2" presStyleLbl="fgAcc2" presStyleIdx="1" presStyleCnt="2">
        <dgm:presLayoutVars>
          <dgm:chPref val="3"/>
        </dgm:presLayoutVars>
      </dgm:prSet>
      <dgm:spPr/>
    </dgm:pt>
    <dgm:pt modelId="{4B774D4D-608B-435C-B67F-4234CF869E13}" type="pres">
      <dgm:prSet presAssocID="{3D8838A9-7E2D-4610-A4C8-39D31318973A}" presName="hierChild3" presStyleCnt="0"/>
      <dgm:spPr/>
    </dgm:pt>
    <dgm:pt modelId="{16CEC875-6BE0-4864-84DD-11DABD592213}" type="pres">
      <dgm:prSet presAssocID="{D0576404-F228-405F-B105-E1C38EB2BC72}" presName="Name17" presStyleLbl="parChTrans1D3" presStyleIdx="1" presStyleCnt="5"/>
      <dgm:spPr/>
    </dgm:pt>
    <dgm:pt modelId="{37415709-D658-468A-9B9B-31A439C908AD}" type="pres">
      <dgm:prSet presAssocID="{E5BBB575-F1D4-4D18-8322-6B3C6F5910D9}" presName="hierRoot3" presStyleCnt="0"/>
      <dgm:spPr/>
    </dgm:pt>
    <dgm:pt modelId="{4A82B62B-BA30-43CF-833A-ACC2369F70AE}" type="pres">
      <dgm:prSet presAssocID="{E5BBB575-F1D4-4D18-8322-6B3C6F5910D9}" presName="composite3" presStyleCnt="0"/>
      <dgm:spPr/>
    </dgm:pt>
    <dgm:pt modelId="{DC94DB90-0023-4D04-AA22-D892B1E434CF}" type="pres">
      <dgm:prSet presAssocID="{E5BBB575-F1D4-4D18-8322-6B3C6F5910D9}" presName="background3" presStyleLbl="node3" presStyleIdx="1" presStyleCnt="5"/>
      <dgm:spPr/>
    </dgm:pt>
    <dgm:pt modelId="{498FDF73-0C10-47B8-8056-4065ECBB3B47}" type="pres">
      <dgm:prSet presAssocID="{E5BBB575-F1D4-4D18-8322-6B3C6F5910D9}" presName="text3" presStyleLbl="fgAcc3" presStyleIdx="1" presStyleCnt="5">
        <dgm:presLayoutVars>
          <dgm:chPref val="3"/>
        </dgm:presLayoutVars>
      </dgm:prSet>
      <dgm:spPr/>
    </dgm:pt>
    <dgm:pt modelId="{215384B0-F093-4625-99C3-B180CEBF9444}" type="pres">
      <dgm:prSet presAssocID="{E5BBB575-F1D4-4D18-8322-6B3C6F5910D9}" presName="hierChild4" presStyleCnt="0"/>
      <dgm:spPr/>
    </dgm:pt>
    <dgm:pt modelId="{EB47E4E4-A08A-4F91-A98A-496494DC046D}" type="pres">
      <dgm:prSet presAssocID="{736D9A49-EE5D-405E-8E03-4B0DB656F0E0}" presName="Name17" presStyleLbl="parChTrans1D3" presStyleIdx="2" presStyleCnt="5"/>
      <dgm:spPr/>
    </dgm:pt>
    <dgm:pt modelId="{F0673B25-2BD8-4DB5-B2BE-43753E496AC1}" type="pres">
      <dgm:prSet presAssocID="{C3E2E21A-8C8F-4C82-A6F2-DBD961F3358D}" presName="hierRoot3" presStyleCnt="0"/>
      <dgm:spPr/>
    </dgm:pt>
    <dgm:pt modelId="{B109724E-680C-4B88-A7FC-06E39F518C38}" type="pres">
      <dgm:prSet presAssocID="{C3E2E21A-8C8F-4C82-A6F2-DBD961F3358D}" presName="composite3" presStyleCnt="0"/>
      <dgm:spPr/>
    </dgm:pt>
    <dgm:pt modelId="{B67BBC08-15EF-4176-9C05-051E98DDB07A}" type="pres">
      <dgm:prSet presAssocID="{C3E2E21A-8C8F-4C82-A6F2-DBD961F3358D}" presName="background3" presStyleLbl="node3" presStyleIdx="2" presStyleCnt="5"/>
      <dgm:spPr/>
    </dgm:pt>
    <dgm:pt modelId="{7FAF75EC-CE1D-42B6-BC3D-CB7BA2DDBC7E}" type="pres">
      <dgm:prSet presAssocID="{C3E2E21A-8C8F-4C82-A6F2-DBD961F3358D}" presName="text3" presStyleLbl="fgAcc3" presStyleIdx="2" presStyleCnt="5">
        <dgm:presLayoutVars>
          <dgm:chPref val="3"/>
        </dgm:presLayoutVars>
      </dgm:prSet>
      <dgm:spPr/>
    </dgm:pt>
    <dgm:pt modelId="{AEC3663F-1941-4F26-9FD7-110D75C33030}" type="pres">
      <dgm:prSet presAssocID="{C3E2E21A-8C8F-4C82-A6F2-DBD961F3358D}" presName="hierChild4" presStyleCnt="0"/>
      <dgm:spPr/>
    </dgm:pt>
    <dgm:pt modelId="{81CB7F91-350D-4B44-9A6D-5431795C6C29}" type="pres">
      <dgm:prSet presAssocID="{CDD2023E-50AE-497A-A5F4-6BB0BBFAB3C2}" presName="Name17" presStyleLbl="parChTrans1D3" presStyleIdx="3" presStyleCnt="5"/>
      <dgm:spPr/>
    </dgm:pt>
    <dgm:pt modelId="{8DDB438C-74B8-477F-81B3-808E41D62596}" type="pres">
      <dgm:prSet presAssocID="{B011F75D-916B-4902-B0CA-693FBE692DC5}" presName="hierRoot3" presStyleCnt="0"/>
      <dgm:spPr/>
    </dgm:pt>
    <dgm:pt modelId="{B37BD167-B1E9-45B9-BBFB-22AFC14184E4}" type="pres">
      <dgm:prSet presAssocID="{B011F75D-916B-4902-B0CA-693FBE692DC5}" presName="composite3" presStyleCnt="0"/>
      <dgm:spPr/>
    </dgm:pt>
    <dgm:pt modelId="{904444BB-3A00-487F-99E5-5A89607F1F0D}" type="pres">
      <dgm:prSet presAssocID="{B011F75D-916B-4902-B0CA-693FBE692DC5}" presName="background3" presStyleLbl="node3" presStyleIdx="3" presStyleCnt="5"/>
      <dgm:spPr/>
    </dgm:pt>
    <dgm:pt modelId="{14F8A8D7-2C58-4993-9A98-0185A36E5F97}" type="pres">
      <dgm:prSet presAssocID="{B011F75D-916B-4902-B0CA-693FBE692DC5}" presName="text3" presStyleLbl="fgAcc3" presStyleIdx="3" presStyleCnt="5">
        <dgm:presLayoutVars>
          <dgm:chPref val="3"/>
        </dgm:presLayoutVars>
      </dgm:prSet>
      <dgm:spPr/>
    </dgm:pt>
    <dgm:pt modelId="{465A807C-5701-4191-944A-A5EAF705520B}" type="pres">
      <dgm:prSet presAssocID="{B011F75D-916B-4902-B0CA-693FBE692DC5}" presName="hierChild4" presStyleCnt="0"/>
      <dgm:spPr/>
    </dgm:pt>
    <dgm:pt modelId="{11D9A276-2C46-4F1E-BFA9-E5E1C7EF7D39}" type="pres">
      <dgm:prSet presAssocID="{D7316B72-9FCC-4515-97EE-F861DC3F551C}" presName="Name23" presStyleLbl="parChTrans1D4" presStyleIdx="0" presStyleCnt="2"/>
      <dgm:spPr/>
    </dgm:pt>
    <dgm:pt modelId="{2153D3EC-CD57-4D7F-A7E8-0A1F1B4BF730}" type="pres">
      <dgm:prSet presAssocID="{9E32C0AD-50EC-4DAC-8F3A-4008B33333AD}" presName="hierRoot4" presStyleCnt="0"/>
      <dgm:spPr/>
    </dgm:pt>
    <dgm:pt modelId="{F77043E0-1F6C-4E03-BE7F-81F2B4BB7562}" type="pres">
      <dgm:prSet presAssocID="{9E32C0AD-50EC-4DAC-8F3A-4008B33333AD}" presName="composite4" presStyleCnt="0"/>
      <dgm:spPr/>
    </dgm:pt>
    <dgm:pt modelId="{38FF6C79-E8AF-4AF1-8CF0-F357030C606B}" type="pres">
      <dgm:prSet presAssocID="{9E32C0AD-50EC-4DAC-8F3A-4008B33333AD}" presName="background4" presStyleLbl="node4" presStyleIdx="0" presStyleCnt="2"/>
      <dgm:spPr/>
    </dgm:pt>
    <dgm:pt modelId="{6976C541-D3A9-45C6-B524-21DFCACD2073}" type="pres">
      <dgm:prSet presAssocID="{9E32C0AD-50EC-4DAC-8F3A-4008B33333AD}" presName="text4" presStyleLbl="fgAcc4" presStyleIdx="0" presStyleCnt="2">
        <dgm:presLayoutVars>
          <dgm:chPref val="3"/>
        </dgm:presLayoutVars>
      </dgm:prSet>
      <dgm:spPr/>
    </dgm:pt>
    <dgm:pt modelId="{303511EA-1599-461A-B1CE-F9ABBAD3D4C9}" type="pres">
      <dgm:prSet presAssocID="{9E32C0AD-50EC-4DAC-8F3A-4008B33333AD}" presName="hierChild5" presStyleCnt="0"/>
      <dgm:spPr/>
    </dgm:pt>
    <dgm:pt modelId="{262F896E-1117-499B-8020-2125ACAD55C1}" type="pres">
      <dgm:prSet presAssocID="{818AE0D2-8BA0-4E90-B6EA-D3F20846E5A1}" presName="Name23" presStyleLbl="parChTrans1D4" presStyleIdx="1" presStyleCnt="2"/>
      <dgm:spPr/>
    </dgm:pt>
    <dgm:pt modelId="{8D7B7D17-BCAA-41B6-8290-9D69D9296F58}" type="pres">
      <dgm:prSet presAssocID="{788693F9-B149-45D7-B541-10D5574A346F}" presName="hierRoot4" presStyleCnt="0"/>
      <dgm:spPr/>
    </dgm:pt>
    <dgm:pt modelId="{DA94A42D-DA3B-4A5B-BE30-B98C8EDD5FEA}" type="pres">
      <dgm:prSet presAssocID="{788693F9-B149-45D7-B541-10D5574A346F}" presName="composite4" presStyleCnt="0"/>
      <dgm:spPr/>
    </dgm:pt>
    <dgm:pt modelId="{96EB9C81-6C14-4E9B-8081-FA5C29664478}" type="pres">
      <dgm:prSet presAssocID="{788693F9-B149-45D7-B541-10D5574A346F}" presName="background4" presStyleLbl="node4" presStyleIdx="1" presStyleCnt="2"/>
      <dgm:spPr/>
    </dgm:pt>
    <dgm:pt modelId="{C39C0EA3-A116-4EC8-8B67-1CFB68BE9312}" type="pres">
      <dgm:prSet presAssocID="{788693F9-B149-45D7-B541-10D5574A346F}" presName="text4" presStyleLbl="fgAcc4" presStyleIdx="1" presStyleCnt="2" custScaleX="130102">
        <dgm:presLayoutVars>
          <dgm:chPref val="3"/>
        </dgm:presLayoutVars>
      </dgm:prSet>
      <dgm:spPr/>
    </dgm:pt>
    <dgm:pt modelId="{E6FBBA32-3D27-4027-B082-B6798FA0C6FF}" type="pres">
      <dgm:prSet presAssocID="{788693F9-B149-45D7-B541-10D5574A346F}" presName="hierChild5" presStyleCnt="0"/>
      <dgm:spPr/>
    </dgm:pt>
    <dgm:pt modelId="{C6E58E9C-DC5D-4072-831B-66C6EA2EFB2C}" type="pres">
      <dgm:prSet presAssocID="{8953DF84-3D6F-4E8E-B07C-D9A600B286ED}" presName="Name17" presStyleLbl="parChTrans1D3" presStyleIdx="4" presStyleCnt="5"/>
      <dgm:spPr/>
    </dgm:pt>
    <dgm:pt modelId="{EA6CADA1-C9D9-480F-820A-8E1D10DF6694}" type="pres">
      <dgm:prSet presAssocID="{FA84236C-2F87-440E-B27B-B536BC880379}" presName="hierRoot3" presStyleCnt="0"/>
      <dgm:spPr/>
    </dgm:pt>
    <dgm:pt modelId="{36C2CCEF-A3E6-4686-921B-BBFA28D03947}" type="pres">
      <dgm:prSet presAssocID="{FA84236C-2F87-440E-B27B-B536BC880379}" presName="composite3" presStyleCnt="0"/>
      <dgm:spPr/>
    </dgm:pt>
    <dgm:pt modelId="{2DF22C60-C1F2-4D7E-A235-5A6ECC48A6B3}" type="pres">
      <dgm:prSet presAssocID="{FA84236C-2F87-440E-B27B-B536BC880379}" presName="background3" presStyleLbl="node3" presStyleIdx="4" presStyleCnt="5"/>
      <dgm:spPr/>
    </dgm:pt>
    <dgm:pt modelId="{3FCEE182-A22F-4F90-A4BA-A7B584ED4A5E}" type="pres">
      <dgm:prSet presAssocID="{FA84236C-2F87-440E-B27B-B536BC880379}" presName="text3" presStyleLbl="fgAcc3" presStyleIdx="4" presStyleCnt="5">
        <dgm:presLayoutVars>
          <dgm:chPref val="3"/>
        </dgm:presLayoutVars>
      </dgm:prSet>
      <dgm:spPr/>
    </dgm:pt>
    <dgm:pt modelId="{A1D0A29E-C123-4557-905C-2698D956F802}" type="pres">
      <dgm:prSet presAssocID="{FA84236C-2F87-440E-B27B-B536BC880379}" presName="hierChild4" presStyleCnt="0"/>
      <dgm:spPr/>
    </dgm:pt>
  </dgm:ptLst>
  <dgm:cxnLst>
    <dgm:cxn modelId="{E3865F00-C9CE-4302-A36A-26E06A7AD274}" type="presOf" srcId="{5D9F0755-14F7-456F-AA8B-E67DF1BFEDC3}" destId="{854C5B9C-E01E-452E-B22A-239BD7C1756C}" srcOrd="0" destOrd="0" presId="urn:microsoft.com/office/officeart/2005/8/layout/hierarchy1"/>
    <dgm:cxn modelId="{5726D805-B6DC-4BE8-BC4F-09E0C7347FE0}" srcId="{3D8838A9-7E2D-4610-A4C8-39D31318973A}" destId="{FA84236C-2F87-440E-B27B-B536BC880379}" srcOrd="3" destOrd="0" parTransId="{8953DF84-3D6F-4E8E-B07C-D9A600B286ED}" sibTransId="{D8C2A421-9BD6-4203-B75A-2C00CCA62378}"/>
    <dgm:cxn modelId="{E8E4D40D-D291-4A4D-B6BC-93E67A4119C0}" type="presOf" srcId="{011D55B3-7B0E-4310-B05F-2D02D6FD023F}" destId="{282E367B-B8E7-490A-B635-DC487EC35604}" srcOrd="0" destOrd="0" presId="urn:microsoft.com/office/officeart/2005/8/layout/hierarchy1"/>
    <dgm:cxn modelId="{3CF98912-D2EF-4E4B-A2E0-5FDF987C508C}" type="presOf" srcId="{3DA134BA-8B8E-46E9-87F7-0BF71B391587}" destId="{6F370AD1-E17A-465E-B57F-9AE7EFDA7CF0}" srcOrd="0" destOrd="0" presId="urn:microsoft.com/office/officeart/2005/8/layout/hierarchy1"/>
    <dgm:cxn modelId="{6727AD15-AE6C-4502-A185-E3966BCD913A}" type="presOf" srcId="{3D8838A9-7E2D-4610-A4C8-39D31318973A}" destId="{70BAC46F-457C-4BCA-B4CE-E7B3DB05E94D}" srcOrd="0" destOrd="0" presId="urn:microsoft.com/office/officeart/2005/8/layout/hierarchy1"/>
    <dgm:cxn modelId="{EA1DA73A-51B5-4868-9EFF-7752DFB15E37}" type="presOf" srcId="{CDD2023E-50AE-497A-A5F4-6BB0BBFAB3C2}" destId="{81CB7F91-350D-4B44-9A6D-5431795C6C29}" srcOrd="0" destOrd="0" presId="urn:microsoft.com/office/officeart/2005/8/layout/hierarchy1"/>
    <dgm:cxn modelId="{7142BC3E-0373-47BD-9EF7-7244FF17493C}" srcId="{E47446A6-4AFD-4633-B7FC-D123D9E51CC6}" destId="{3DA134BA-8B8E-46E9-87F7-0BF71B391587}" srcOrd="0" destOrd="0" parTransId="{49A0DCF4-A2E8-44FD-BA1B-8BEE74566435}" sibTransId="{6B13664D-73E6-4950-B88C-6896307A706E}"/>
    <dgm:cxn modelId="{8042435C-72BD-4901-AA99-EA3A6A0E490B}" type="presOf" srcId="{D0576404-F228-405F-B105-E1C38EB2BC72}" destId="{16CEC875-6BE0-4864-84DD-11DABD592213}" srcOrd="0" destOrd="0" presId="urn:microsoft.com/office/officeart/2005/8/layout/hierarchy1"/>
    <dgm:cxn modelId="{6675F160-CA43-4B0C-AF5E-294025CB7692}" type="presOf" srcId="{788693F9-B149-45D7-B541-10D5574A346F}" destId="{C39C0EA3-A116-4EC8-8B67-1CFB68BE9312}" srcOrd="0" destOrd="0" presId="urn:microsoft.com/office/officeart/2005/8/layout/hierarchy1"/>
    <dgm:cxn modelId="{B5D3BF4D-934E-4B71-B5D9-F4CA46CD7F34}" type="presOf" srcId="{736D9A49-EE5D-405E-8E03-4B0DB656F0E0}" destId="{EB47E4E4-A08A-4F91-A98A-496494DC046D}" srcOrd="0" destOrd="0" presId="urn:microsoft.com/office/officeart/2005/8/layout/hierarchy1"/>
    <dgm:cxn modelId="{B0C2A951-B570-4FA1-ACD8-70734D646ADF}" srcId="{3DA134BA-8B8E-46E9-87F7-0BF71B391587}" destId="{5D9F0755-14F7-456F-AA8B-E67DF1BFEDC3}" srcOrd="0" destOrd="0" parTransId="{7AADC8D1-85D2-4D28-8562-0977AF11760A}" sibTransId="{4520AFDF-AB1D-41BE-A820-B9FF356DDC5E}"/>
    <dgm:cxn modelId="{87557074-6258-4A89-B58A-BC223C65F5EC}" type="presOf" srcId="{C3E2E21A-8C8F-4C82-A6F2-DBD961F3358D}" destId="{7FAF75EC-CE1D-42B6-BC3D-CB7BA2DDBC7E}" srcOrd="0" destOrd="0" presId="urn:microsoft.com/office/officeart/2005/8/layout/hierarchy1"/>
    <dgm:cxn modelId="{F82CBB9D-EF2E-4377-8461-FE6FB3B816BE}" srcId="{3D8838A9-7E2D-4610-A4C8-39D31318973A}" destId="{B011F75D-916B-4902-B0CA-693FBE692DC5}" srcOrd="2" destOrd="0" parTransId="{CDD2023E-50AE-497A-A5F4-6BB0BBFAB3C2}" sibTransId="{12746BB1-DF04-4C39-8A3E-D7478719C201}"/>
    <dgm:cxn modelId="{B72402A0-1AF6-4D12-A3E2-F8B676F1145D}" type="presOf" srcId="{B011F75D-916B-4902-B0CA-693FBE692DC5}" destId="{14F8A8D7-2C58-4993-9A98-0185A36E5F97}" srcOrd="0" destOrd="0" presId="urn:microsoft.com/office/officeart/2005/8/layout/hierarchy1"/>
    <dgm:cxn modelId="{3D99DAA2-8BB7-4A80-A9BB-50B1DF0FB587}" srcId="{5D9F0755-14F7-456F-AA8B-E67DF1BFEDC3}" destId="{0F0AF0E9-3665-4D40-9A83-D2D179702B13}" srcOrd="0" destOrd="0" parTransId="{8E45B96D-FCFA-4A77-B9E1-381F675D6665}" sibTransId="{8D569708-D5C2-4C13-8CEE-38234A12ABD4}"/>
    <dgm:cxn modelId="{60C296A4-C3E8-4708-A327-8D0D26B55ED4}" srcId="{B011F75D-916B-4902-B0CA-693FBE692DC5}" destId="{788693F9-B149-45D7-B541-10D5574A346F}" srcOrd="1" destOrd="0" parTransId="{818AE0D2-8BA0-4E90-B6EA-D3F20846E5A1}" sibTransId="{4694A95E-C7DD-4DFC-A374-05ABB141FD7C}"/>
    <dgm:cxn modelId="{C803C8A8-DFEA-4020-B243-9BCCCD9B4D82}" srcId="{3D8838A9-7E2D-4610-A4C8-39D31318973A}" destId="{C3E2E21A-8C8F-4C82-A6F2-DBD961F3358D}" srcOrd="1" destOrd="0" parTransId="{736D9A49-EE5D-405E-8E03-4B0DB656F0E0}" sibTransId="{35BD0A60-9C7B-4C5D-88AD-BF01F8501819}"/>
    <dgm:cxn modelId="{AF1746AC-0838-4E3F-86EA-1814C46570FA}" type="presOf" srcId="{7AADC8D1-85D2-4D28-8562-0977AF11760A}" destId="{8F402DFA-221A-4727-9AC0-5B195E24CC40}" srcOrd="0" destOrd="0" presId="urn:microsoft.com/office/officeart/2005/8/layout/hierarchy1"/>
    <dgm:cxn modelId="{7BEE67AE-B07E-4D39-A8F1-D8C17E706A0E}" srcId="{B011F75D-916B-4902-B0CA-693FBE692DC5}" destId="{9E32C0AD-50EC-4DAC-8F3A-4008B33333AD}" srcOrd="0" destOrd="0" parTransId="{D7316B72-9FCC-4515-97EE-F861DC3F551C}" sibTransId="{39DBE55B-56F1-4475-9B0C-2F6BD2A8CCD0}"/>
    <dgm:cxn modelId="{C5B4F9AE-79F3-402B-9CB3-2A57BFE0A0DD}" type="presOf" srcId="{FA84236C-2F87-440E-B27B-B536BC880379}" destId="{3FCEE182-A22F-4F90-A4BA-A7B584ED4A5E}" srcOrd="0" destOrd="0" presId="urn:microsoft.com/office/officeart/2005/8/layout/hierarchy1"/>
    <dgm:cxn modelId="{841742B1-CE65-46B4-A7BE-90FA01439E4B}" type="presOf" srcId="{8953DF84-3D6F-4E8E-B07C-D9A600B286ED}" destId="{C6E58E9C-DC5D-4072-831B-66C6EA2EFB2C}" srcOrd="0" destOrd="0" presId="urn:microsoft.com/office/officeart/2005/8/layout/hierarchy1"/>
    <dgm:cxn modelId="{F6F2D4BD-9F5F-493A-A231-6C42185AEDDA}" type="presOf" srcId="{8E45B96D-FCFA-4A77-B9E1-381F675D6665}" destId="{AF72DF7B-5BC9-4F95-B159-AE0A8C40AB93}" srcOrd="0" destOrd="0" presId="urn:microsoft.com/office/officeart/2005/8/layout/hierarchy1"/>
    <dgm:cxn modelId="{D8C76ED1-0AC4-4330-A095-1561B888AD8F}" type="presOf" srcId="{818AE0D2-8BA0-4E90-B6EA-D3F20846E5A1}" destId="{262F896E-1117-499B-8020-2125ACAD55C1}" srcOrd="0" destOrd="0" presId="urn:microsoft.com/office/officeart/2005/8/layout/hierarchy1"/>
    <dgm:cxn modelId="{7D1269D2-CC2C-4744-8052-B1077AF96986}" srcId="{3DA134BA-8B8E-46E9-87F7-0BF71B391587}" destId="{3D8838A9-7E2D-4610-A4C8-39D31318973A}" srcOrd="1" destOrd="0" parTransId="{011D55B3-7B0E-4310-B05F-2D02D6FD023F}" sibTransId="{5ABC2260-14FA-42C9-BBB9-3BFF659E1ADF}"/>
    <dgm:cxn modelId="{6E7565E1-EC37-46B0-B02C-9AA2CEA915F1}" type="presOf" srcId="{D7316B72-9FCC-4515-97EE-F861DC3F551C}" destId="{11D9A276-2C46-4F1E-BFA9-E5E1C7EF7D39}" srcOrd="0" destOrd="0" presId="urn:microsoft.com/office/officeart/2005/8/layout/hierarchy1"/>
    <dgm:cxn modelId="{0545CFE3-5491-4B0D-B798-D5FF730CBFE3}" type="presOf" srcId="{0F0AF0E9-3665-4D40-9A83-D2D179702B13}" destId="{59FC2B85-4789-4CFA-A1C4-48C059FD67A2}" srcOrd="0" destOrd="0" presId="urn:microsoft.com/office/officeart/2005/8/layout/hierarchy1"/>
    <dgm:cxn modelId="{6A88FEE4-3C73-481F-9186-2FA3C7FD84C9}" type="presOf" srcId="{9E32C0AD-50EC-4DAC-8F3A-4008B33333AD}" destId="{6976C541-D3A9-45C6-B524-21DFCACD2073}" srcOrd="0" destOrd="0" presId="urn:microsoft.com/office/officeart/2005/8/layout/hierarchy1"/>
    <dgm:cxn modelId="{7D47EDEC-C1FA-44FC-8B2D-F34B5159F41C}" srcId="{3D8838A9-7E2D-4610-A4C8-39D31318973A}" destId="{E5BBB575-F1D4-4D18-8322-6B3C6F5910D9}" srcOrd="0" destOrd="0" parTransId="{D0576404-F228-405F-B105-E1C38EB2BC72}" sibTransId="{4176FE85-C99C-4FD1-88AA-C163B423EA91}"/>
    <dgm:cxn modelId="{150F26F1-D0DB-4E43-AA6C-D2656D7A0D9E}" type="presOf" srcId="{E5BBB575-F1D4-4D18-8322-6B3C6F5910D9}" destId="{498FDF73-0C10-47B8-8056-4065ECBB3B47}" srcOrd="0" destOrd="0" presId="urn:microsoft.com/office/officeart/2005/8/layout/hierarchy1"/>
    <dgm:cxn modelId="{98725DF6-5975-4958-A671-17260D8FC6E6}" type="presOf" srcId="{E47446A6-4AFD-4633-B7FC-D123D9E51CC6}" destId="{9380DDE6-B372-41AC-B6C4-5B44C1C7CCFB}" srcOrd="0" destOrd="0" presId="urn:microsoft.com/office/officeart/2005/8/layout/hierarchy1"/>
    <dgm:cxn modelId="{14FF281F-5AFE-4A9D-ADEA-AFB188D6135B}" type="presParOf" srcId="{9380DDE6-B372-41AC-B6C4-5B44C1C7CCFB}" destId="{737209EF-D08A-4D8F-B6D5-45E48C88F9B4}" srcOrd="0" destOrd="0" presId="urn:microsoft.com/office/officeart/2005/8/layout/hierarchy1"/>
    <dgm:cxn modelId="{FA0701E6-7D2F-49E2-8579-E7FD8995A4F4}" type="presParOf" srcId="{737209EF-D08A-4D8F-B6D5-45E48C88F9B4}" destId="{76B2C9F6-1FA4-4A27-A91C-8D375C71C403}" srcOrd="0" destOrd="0" presId="urn:microsoft.com/office/officeart/2005/8/layout/hierarchy1"/>
    <dgm:cxn modelId="{07B85C93-5333-419C-91DE-027C4957531E}" type="presParOf" srcId="{76B2C9F6-1FA4-4A27-A91C-8D375C71C403}" destId="{C8FAFB7A-1642-4628-AAAB-38B3836B8F41}" srcOrd="0" destOrd="0" presId="urn:microsoft.com/office/officeart/2005/8/layout/hierarchy1"/>
    <dgm:cxn modelId="{AF4CD487-BA7C-4BF6-8417-C5ACA99E1669}" type="presParOf" srcId="{76B2C9F6-1FA4-4A27-A91C-8D375C71C403}" destId="{6F370AD1-E17A-465E-B57F-9AE7EFDA7CF0}" srcOrd="1" destOrd="0" presId="urn:microsoft.com/office/officeart/2005/8/layout/hierarchy1"/>
    <dgm:cxn modelId="{DE42F66C-2724-45B4-92DD-E302B53B6BCE}" type="presParOf" srcId="{737209EF-D08A-4D8F-B6D5-45E48C88F9B4}" destId="{EF1EB178-7DA2-41A1-8ED7-A39FDD517699}" srcOrd="1" destOrd="0" presId="urn:microsoft.com/office/officeart/2005/8/layout/hierarchy1"/>
    <dgm:cxn modelId="{1D0D7000-0622-439D-8725-3E1A6BE6F546}" type="presParOf" srcId="{EF1EB178-7DA2-41A1-8ED7-A39FDD517699}" destId="{8F402DFA-221A-4727-9AC0-5B195E24CC40}" srcOrd="0" destOrd="0" presId="urn:microsoft.com/office/officeart/2005/8/layout/hierarchy1"/>
    <dgm:cxn modelId="{DD8A81DA-AC90-4B09-A21B-52B928F847D9}" type="presParOf" srcId="{EF1EB178-7DA2-41A1-8ED7-A39FDD517699}" destId="{661F2034-3327-4097-BD85-E18DDFE4E9D4}" srcOrd="1" destOrd="0" presId="urn:microsoft.com/office/officeart/2005/8/layout/hierarchy1"/>
    <dgm:cxn modelId="{D771A257-1DEF-4E5F-A184-D334C50B70B9}" type="presParOf" srcId="{661F2034-3327-4097-BD85-E18DDFE4E9D4}" destId="{71A2177D-9A4C-44D3-BF9D-1614CE63E1A4}" srcOrd="0" destOrd="0" presId="urn:microsoft.com/office/officeart/2005/8/layout/hierarchy1"/>
    <dgm:cxn modelId="{F43E4965-E94B-4E62-AA4A-EFA34B8F3AD4}" type="presParOf" srcId="{71A2177D-9A4C-44D3-BF9D-1614CE63E1A4}" destId="{01536EE7-706C-4467-BFAF-B2ED4043505A}" srcOrd="0" destOrd="0" presId="urn:microsoft.com/office/officeart/2005/8/layout/hierarchy1"/>
    <dgm:cxn modelId="{2990F9A2-9F87-40F7-87F9-9C78994DC7D4}" type="presParOf" srcId="{71A2177D-9A4C-44D3-BF9D-1614CE63E1A4}" destId="{854C5B9C-E01E-452E-B22A-239BD7C1756C}" srcOrd="1" destOrd="0" presId="urn:microsoft.com/office/officeart/2005/8/layout/hierarchy1"/>
    <dgm:cxn modelId="{D5F81D6A-E630-4B44-90C8-5860D30CD947}" type="presParOf" srcId="{661F2034-3327-4097-BD85-E18DDFE4E9D4}" destId="{344EE627-4C35-4A28-BFB1-7522B4CF1C5E}" srcOrd="1" destOrd="0" presId="urn:microsoft.com/office/officeart/2005/8/layout/hierarchy1"/>
    <dgm:cxn modelId="{3BBF1189-83E7-41D5-8F0A-4ED20264AD0C}" type="presParOf" srcId="{344EE627-4C35-4A28-BFB1-7522B4CF1C5E}" destId="{AF72DF7B-5BC9-4F95-B159-AE0A8C40AB93}" srcOrd="0" destOrd="0" presId="urn:microsoft.com/office/officeart/2005/8/layout/hierarchy1"/>
    <dgm:cxn modelId="{2415E652-315F-4EF5-8561-0D78F7B46143}" type="presParOf" srcId="{344EE627-4C35-4A28-BFB1-7522B4CF1C5E}" destId="{A351D8E4-524E-486C-8419-CB1A87671015}" srcOrd="1" destOrd="0" presId="urn:microsoft.com/office/officeart/2005/8/layout/hierarchy1"/>
    <dgm:cxn modelId="{C691898B-1531-437D-AD95-42F8882C79D4}" type="presParOf" srcId="{A351D8E4-524E-486C-8419-CB1A87671015}" destId="{E38735CD-2512-47DD-BCF1-F69398D3719A}" srcOrd="0" destOrd="0" presId="urn:microsoft.com/office/officeart/2005/8/layout/hierarchy1"/>
    <dgm:cxn modelId="{BA532250-B533-4037-9B70-22FF457E5A71}" type="presParOf" srcId="{E38735CD-2512-47DD-BCF1-F69398D3719A}" destId="{F775563F-9053-44DF-B6E8-041705F1CDCA}" srcOrd="0" destOrd="0" presId="urn:microsoft.com/office/officeart/2005/8/layout/hierarchy1"/>
    <dgm:cxn modelId="{5EF34071-7220-4D2D-B816-80061BD81EAC}" type="presParOf" srcId="{E38735CD-2512-47DD-BCF1-F69398D3719A}" destId="{59FC2B85-4789-4CFA-A1C4-48C059FD67A2}" srcOrd="1" destOrd="0" presId="urn:microsoft.com/office/officeart/2005/8/layout/hierarchy1"/>
    <dgm:cxn modelId="{B18073E3-804E-4760-817F-C37AF501924E}" type="presParOf" srcId="{A351D8E4-524E-486C-8419-CB1A87671015}" destId="{1A83F70D-EA90-4414-9987-C580BF1929E1}" srcOrd="1" destOrd="0" presId="urn:microsoft.com/office/officeart/2005/8/layout/hierarchy1"/>
    <dgm:cxn modelId="{0A4A7FCD-2436-44C7-90DD-4DF240C6CF21}" type="presParOf" srcId="{EF1EB178-7DA2-41A1-8ED7-A39FDD517699}" destId="{282E367B-B8E7-490A-B635-DC487EC35604}" srcOrd="2" destOrd="0" presId="urn:microsoft.com/office/officeart/2005/8/layout/hierarchy1"/>
    <dgm:cxn modelId="{7A487617-6D7B-40F9-9F9A-5DD3565F9384}" type="presParOf" srcId="{EF1EB178-7DA2-41A1-8ED7-A39FDD517699}" destId="{E12D5BFB-11D3-44F4-94BD-98AC76642693}" srcOrd="3" destOrd="0" presId="urn:microsoft.com/office/officeart/2005/8/layout/hierarchy1"/>
    <dgm:cxn modelId="{E30958A5-C185-44DC-AF01-8DE6A8FD8352}" type="presParOf" srcId="{E12D5BFB-11D3-44F4-94BD-98AC76642693}" destId="{65BBFD01-E83F-4069-BE65-7057158395D3}" srcOrd="0" destOrd="0" presId="urn:microsoft.com/office/officeart/2005/8/layout/hierarchy1"/>
    <dgm:cxn modelId="{1F1D822F-4034-427D-88E4-12F031DB628D}" type="presParOf" srcId="{65BBFD01-E83F-4069-BE65-7057158395D3}" destId="{74913CA1-A8D8-45DE-B44F-98270B83B621}" srcOrd="0" destOrd="0" presId="urn:microsoft.com/office/officeart/2005/8/layout/hierarchy1"/>
    <dgm:cxn modelId="{0963BCC1-AE46-45DD-A41C-7171AB3A6855}" type="presParOf" srcId="{65BBFD01-E83F-4069-BE65-7057158395D3}" destId="{70BAC46F-457C-4BCA-B4CE-E7B3DB05E94D}" srcOrd="1" destOrd="0" presId="urn:microsoft.com/office/officeart/2005/8/layout/hierarchy1"/>
    <dgm:cxn modelId="{EFA01CA2-5819-4E49-9B05-D347E69F6136}" type="presParOf" srcId="{E12D5BFB-11D3-44F4-94BD-98AC76642693}" destId="{4B774D4D-608B-435C-B67F-4234CF869E13}" srcOrd="1" destOrd="0" presId="urn:microsoft.com/office/officeart/2005/8/layout/hierarchy1"/>
    <dgm:cxn modelId="{8E8EAA05-E797-40F6-B8B3-C5B046A7F7A7}" type="presParOf" srcId="{4B774D4D-608B-435C-B67F-4234CF869E13}" destId="{16CEC875-6BE0-4864-84DD-11DABD592213}" srcOrd="0" destOrd="0" presId="urn:microsoft.com/office/officeart/2005/8/layout/hierarchy1"/>
    <dgm:cxn modelId="{8D6D601A-BF35-4746-B7FD-2CF0321AF42C}" type="presParOf" srcId="{4B774D4D-608B-435C-B67F-4234CF869E13}" destId="{37415709-D658-468A-9B9B-31A439C908AD}" srcOrd="1" destOrd="0" presId="urn:microsoft.com/office/officeart/2005/8/layout/hierarchy1"/>
    <dgm:cxn modelId="{F979B758-B07F-46F0-BD85-07BCC4875EA2}" type="presParOf" srcId="{37415709-D658-468A-9B9B-31A439C908AD}" destId="{4A82B62B-BA30-43CF-833A-ACC2369F70AE}" srcOrd="0" destOrd="0" presId="urn:microsoft.com/office/officeart/2005/8/layout/hierarchy1"/>
    <dgm:cxn modelId="{09B33422-613E-481A-91B9-D3A7323609ED}" type="presParOf" srcId="{4A82B62B-BA30-43CF-833A-ACC2369F70AE}" destId="{DC94DB90-0023-4D04-AA22-D892B1E434CF}" srcOrd="0" destOrd="0" presId="urn:microsoft.com/office/officeart/2005/8/layout/hierarchy1"/>
    <dgm:cxn modelId="{8242B03F-982A-40C8-A99C-77E48DC78AAF}" type="presParOf" srcId="{4A82B62B-BA30-43CF-833A-ACC2369F70AE}" destId="{498FDF73-0C10-47B8-8056-4065ECBB3B47}" srcOrd="1" destOrd="0" presId="urn:microsoft.com/office/officeart/2005/8/layout/hierarchy1"/>
    <dgm:cxn modelId="{7C223526-7E45-4D9D-A229-FC2793A0D4BC}" type="presParOf" srcId="{37415709-D658-468A-9B9B-31A439C908AD}" destId="{215384B0-F093-4625-99C3-B180CEBF9444}" srcOrd="1" destOrd="0" presId="urn:microsoft.com/office/officeart/2005/8/layout/hierarchy1"/>
    <dgm:cxn modelId="{FC11C250-FA1C-48D4-AA37-791D55683330}" type="presParOf" srcId="{4B774D4D-608B-435C-B67F-4234CF869E13}" destId="{EB47E4E4-A08A-4F91-A98A-496494DC046D}" srcOrd="2" destOrd="0" presId="urn:microsoft.com/office/officeart/2005/8/layout/hierarchy1"/>
    <dgm:cxn modelId="{0B57BD17-6366-4BD1-A3FC-983D28D7D85D}" type="presParOf" srcId="{4B774D4D-608B-435C-B67F-4234CF869E13}" destId="{F0673B25-2BD8-4DB5-B2BE-43753E496AC1}" srcOrd="3" destOrd="0" presId="urn:microsoft.com/office/officeart/2005/8/layout/hierarchy1"/>
    <dgm:cxn modelId="{9E733C88-34A1-443B-9172-FAC2CCECD8C9}" type="presParOf" srcId="{F0673B25-2BD8-4DB5-B2BE-43753E496AC1}" destId="{B109724E-680C-4B88-A7FC-06E39F518C38}" srcOrd="0" destOrd="0" presId="urn:microsoft.com/office/officeart/2005/8/layout/hierarchy1"/>
    <dgm:cxn modelId="{E57BF387-3E10-4266-803E-C9F62A8D4D0B}" type="presParOf" srcId="{B109724E-680C-4B88-A7FC-06E39F518C38}" destId="{B67BBC08-15EF-4176-9C05-051E98DDB07A}" srcOrd="0" destOrd="0" presId="urn:microsoft.com/office/officeart/2005/8/layout/hierarchy1"/>
    <dgm:cxn modelId="{11BB21C3-B1A6-4DD2-A2F1-13BEB9516CAF}" type="presParOf" srcId="{B109724E-680C-4B88-A7FC-06E39F518C38}" destId="{7FAF75EC-CE1D-42B6-BC3D-CB7BA2DDBC7E}" srcOrd="1" destOrd="0" presId="urn:microsoft.com/office/officeart/2005/8/layout/hierarchy1"/>
    <dgm:cxn modelId="{D3C70F05-DBA1-425E-952E-5B6536D49EF8}" type="presParOf" srcId="{F0673B25-2BD8-4DB5-B2BE-43753E496AC1}" destId="{AEC3663F-1941-4F26-9FD7-110D75C33030}" srcOrd="1" destOrd="0" presId="urn:microsoft.com/office/officeart/2005/8/layout/hierarchy1"/>
    <dgm:cxn modelId="{AB9C3477-6F4E-4EDC-B678-1C9BAB1721C0}" type="presParOf" srcId="{4B774D4D-608B-435C-B67F-4234CF869E13}" destId="{81CB7F91-350D-4B44-9A6D-5431795C6C29}" srcOrd="4" destOrd="0" presId="urn:microsoft.com/office/officeart/2005/8/layout/hierarchy1"/>
    <dgm:cxn modelId="{9BA2CF4A-3AB8-41AB-BD7E-423002E9F3D3}" type="presParOf" srcId="{4B774D4D-608B-435C-B67F-4234CF869E13}" destId="{8DDB438C-74B8-477F-81B3-808E41D62596}" srcOrd="5" destOrd="0" presId="urn:microsoft.com/office/officeart/2005/8/layout/hierarchy1"/>
    <dgm:cxn modelId="{FB6C1522-E404-477A-9239-E036775B9E44}" type="presParOf" srcId="{8DDB438C-74B8-477F-81B3-808E41D62596}" destId="{B37BD167-B1E9-45B9-BBFB-22AFC14184E4}" srcOrd="0" destOrd="0" presId="urn:microsoft.com/office/officeart/2005/8/layout/hierarchy1"/>
    <dgm:cxn modelId="{33868556-FCE3-4788-9DB3-1BB0FBB88400}" type="presParOf" srcId="{B37BD167-B1E9-45B9-BBFB-22AFC14184E4}" destId="{904444BB-3A00-487F-99E5-5A89607F1F0D}" srcOrd="0" destOrd="0" presId="urn:microsoft.com/office/officeart/2005/8/layout/hierarchy1"/>
    <dgm:cxn modelId="{4BF24B76-573E-4387-B628-F71E6FFEF3F7}" type="presParOf" srcId="{B37BD167-B1E9-45B9-BBFB-22AFC14184E4}" destId="{14F8A8D7-2C58-4993-9A98-0185A36E5F97}" srcOrd="1" destOrd="0" presId="urn:microsoft.com/office/officeart/2005/8/layout/hierarchy1"/>
    <dgm:cxn modelId="{4637AF71-930D-440E-A7D0-CFC27B6F415E}" type="presParOf" srcId="{8DDB438C-74B8-477F-81B3-808E41D62596}" destId="{465A807C-5701-4191-944A-A5EAF705520B}" srcOrd="1" destOrd="0" presId="urn:microsoft.com/office/officeart/2005/8/layout/hierarchy1"/>
    <dgm:cxn modelId="{A6F81A08-7C8D-43EA-9900-61EC4069F3A3}" type="presParOf" srcId="{465A807C-5701-4191-944A-A5EAF705520B}" destId="{11D9A276-2C46-4F1E-BFA9-E5E1C7EF7D39}" srcOrd="0" destOrd="0" presId="urn:microsoft.com/office/officeart/2005/8/layout/hierarchy1"/>
    <dgm:cxn modelId="{E0276073-EBA6-444A-98E3-5BBCF4D63EC5}" type="presParOf" srcId="{465A807C-5701-4191-944A-A5EAF705520B}" destId="{2153D3EC-CD57-4D7F-A7E8-0A1F1B4BF730}" srcOrd="1" destOrd="0" presId="urn:microsoft.com/office/officeart/2005/8/layout/hierarchy1"/>
    <dgm:cxn modelId="{532E2CC3-2B84-4F73-8548-16E0C8F64FE5}" type="presParOf" srcId="{2153D3EC-CD57-4D7F-A7E8-0A1F1B4BF730}" destId="{F77043E0-1F6C-4E03-BE7F-81F2B4BB7562}" srcOrd="0" destOrd="0" presId="urn:microsoft.com/office/officeart/2005/8/layout/hierarchy1"/>
    <dgm:cxn modelId="{46AB9BF5-4DCB-41C7-A9F2-D12919FC97B4}" type="presParOf" srcId="{F77043E0-1F6C-4E03-BE7F-81F2B4BB7562}" destId="{38FF6C79-E8AF-4AF1-8CF0-F357030C606B}" srcOrd="0" destOrd="0" presId="urn:microsoft.com/office/officeart/2005/8/layout/hierarchy1"/>
    <dgm:cxn modelId="{AD23DFE0-326E-4049-8E8E-9BEFD1EAB952}" type="presParOf" srcId="{F77043E0-1F6C-4E03-BE7F-81F2B4BB7562}" destId="{6976C541-D3A9-45C6-B524-21DFCACD2073}" srcOrd="1" destOrd="0" presId="urn:microsoft.com/office/officeart/2005/8/layout/hierarchy1"/>
    <dgm:cxn modelId="{A76531AF-B582-4934-BE7E-68EDF1DE424A}" type="presParOf" srcId="{2153D3EC-CD57-4D7F-A7E8-0A1F1B4BF730}" destId="{303511EA-1599-461A-B1CE-F9ABBAD3D4C9}" srcOrd="1" destOrd="0" presId="urn:microsoft.com/office/officeart/2005/8/layout/hierarchy1"/>
    <dgm:cxn modelId="{DA8D0D80-306E-4477-B09F-895019A54A68}" type="presParOf" srcId="{465A807C-5701-4191-944A-A5EAF705520B}" destId="{262F896E-1117-499B-8020-2125ACAD55C1}" srcOrd="2" destOrd="0" presId="urn:microsoft.com/office/officeart/2005/8/layout/hierarchy1"/>
    <dgm:cxn modelId="{D63DDF6B-6E73-42D9-A622-8AEB1B050F69}" type="presParOf" srcId="{465A807C-5701-4191-944A-A5EAF705520B}" destId="{8D7B7D17-BCAA-41B6-8290-9D69D9296F58}" srcOrd="3" destOrd="0" presId="urn:microsoft.com/office/officeart/2005/8/layout/hierarchy1"/>
    <dgm:cxn modelId="{45AB5973-628D-4C9C-839C-7F5403E4320D}" type="presParOf" srcId="{8D7B7D17-BCAA-41B6-8290-9D69D9296F58}" destId="{DA94A42D-DA3B-4A5B-BE30-B98C8EDD5FEA}" srcOrd="0" destOrd="0" presId="urn:microsoft.com/office/officeart/2005/8/layout/hierarchy1"/>
    <dgm:cxn modelId="{6DA1CA01-3B57-482D-970E-CE32F37F56ED}" type="presParOf" srcId="{DA94A42D-DA3B-4A5B-BE30-B98C8EDD5FEA}" destId="{96EB9C81-6C14-4E9B-8081-FA5C29664478}" srcOrd="0" destOrd="0" presId="urn:microsoft.com/office/officeart/2005/8/layout/hierarchy1"/>
    <dgm:cxn modelId="{44B9A84F-FC92-4CA6-9A2A-CC30BCE0C86F}" type="presParOf" srcId="{DA94A42D-DA3B-4A5B-BE30-B98C8EDD5FEA}" destId="{C39C0EA3-A116-4EC8-8B67-1CFB68BE9312}" srcOrd="1" destOrd="0" presId="urn:microsoft.com/office/officeart/2005/8/layout/hierarchy1"/>
    <dgm:cxn modelId="{23779530-CC30-4318-93EB-B76E474A18FE}" type="presParOf" srcId="{8D7B7D17-BCAA-41B6-8290-9D69D9296F58}" destId="{E6FBBA32-3D27-4027-B082-B6798FA0C6FF}" srcOrd="1" destOrd="0" presId="urn:microsoft.com/office/officeart/2005/8/layout/hierarchy1"/>
    <dgm:cxn modelId="{F34A478A-D631-4D4C-8DC3-C63B8C16A26F}" type="presParOf" srcId="{4B774D4D-608B-435C-B67F-4234CF869E13}" destId="{C6E58E9C-DC5D-4072-831B-66C6EA2EFB2C}" srcOrd="6" destOrd="0" presId="urn:microsoft.com/office/officeart/2005/8/layout/hierarchy1"/>
    <dgm:cxn modelId="{7FED6BC4-AD96-42C4-9938-68A657CB8103}" type="presParOf" srcId="{4B774D4D-608B-435C-B67F-4234CF869E13}" destId="{EA6CADA1-C9D9-480F-820A-8E1D10DF6694}" srcOrd="7" destOrd="0" presId="urn:microsoft.com/office/officeart/2005/8/layout/hierarchy1"/>
    <dgm:cxn modelId="{5125B80D-9DAF-45AD-851B-FF4D6E351A24}" type="presParOf" srcId="{EA6CADA1-C9D9-480F-820A-8E1D10DF6694}" destId="{36C2CCEF-A3E6-4686-921B-BBFA28D03947}" srcOrd="0" destOrd="0" presId="urn:microsoft.com/office/officeart/2005/8/layout/hierarchy1"/>
    <dgm:cxn modelId="{6447B3AB-C90F-422B-AE15-9901CBD435AA}" type="presParOf" srcId="{36C2CCEF-A3E6-4686-921B-BBFA28D03947}" destId="{2DF22C60-C1F2-4D7E-A235-5A6ECC48A6B3}" srcOrd="0" destOrd="0" presId="urn:microsoft.com/office/officeart/2005/8/layout/hierarchy1"/>
    <dgm:cxn modelId="{513AE36C-E8C1-454C-B2B6-573BB1061675}" type="presParOf" srcId="{36C2CCEF-A3E6-4686-921B-BBFA28D03947}" destId="{3FCEE182-A22F-4F90-A4BA-A7B584ED4A5E}" srcOrd="1" destOrd="0" presId="urn:microsoft.com/office/officeart/2005/8/layout/hierarchy1"/>
    <dgm:cxn modelId="{4B954F52-D2ED-461C-A8BD-DA0BC4588461}" type="presParOf" srcId="{EA6CADA1-C9D9-480F-820A-8E1D10DF6694}" destId="{A1D0A29E-C123-4557-905C-2698D956F80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72A18A-119D-4D22-BE4C-9E1ECA48392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IN"/>
        </a:p>
      </dgm:t>
    </dgm:pt>
    <dgm:pt modelId="{4C51EB38-8864-40BA-B7B3-AC915941480D}">
      <dgm:prSet phldrT="[Text]"/>
      <dgm:spPr/>
      <dgm:t>
        <a:bodyPr/>
        <a:lstStyle/>
        <a:p>
          <a:r>
            <a:rPr lang="en-US" dirty="0"/>
            <a:t>Notice in Form ADT-01	</a:t>
          </a:r>
          <a:endParaRPr lang="en-IN" dirty="0"/>
        </a:p>
      </dgm:t>
    </dgm:pt>
    <dgm:pt modelId="{6CE59559-1F37-4400-BDDE-A0041D9F76C0}" type="parTrans" cxnId="{F61099C5-B1F0-44F3-A55E-0292D506A741}">
      <dgm:prSet/>
      <dgm:spPr/>
      <dgm:t>
        <a:bodyPr/>
        <a:lstStyle/>
        <a:p>
          <a:endParaRPr lang="en-IN"/>
        </a:p>
      </dgm:t>
    </dgm:pt>
    <dgm:pt modelId="{196D01C9-359B-4247-B644-64FCC27D1AA9}" type="sibTrans" cxnId="{F61099C5-B1F0-44F3-A55E-0292D506A741}">
      <dgm:prSet/>
      <dgm:spPr/>
      <dgm:t>
        <a:bodyPr/>
        <a:lstStyle/>
        <a:p>
          <a:endParaRPr lang="en-IN"/>
        </a:p>
      </dgm:t>
    </dgm:pt>
    <dgm:pt modelId="{91AFBC27-9E9A-4A2A-841A-D34186968304}">
      <dgm:prSet phldrT="[Text]"/>
      <dgm:spPr/>
      <dgm:t>
        <a:bodyPr/>
        <a:lstStyle/>
        <a:p>
          <a:r>
            <a:rPr lang="en-US" dirty="0"/>
            <a:t>Submissions, Review and Examination</a:t>
          </a:r>
          <a:endParaRPr lang="en-IN" dirty="0"/>
        </a:p>
      </dgm:t>
    </dgm:pt>
    <dgm:pt modelId="{AA41110A-DCFF-42C9-8A46-4EBC24717C8F}" type="parTrans" cxnId="{73170B6D-5DC7-454A-8ED8-F9602DFF5CE4}">
      <dgm:prSet/>
      <dgm:spPr/>
      <dgm:t>
        <a:bodyPr/>
        <a:lstStyle/>
        <a:p>
          <a:endParaRPr lang="en-IN"/>
        </a:p>
      </dgm:t>
    </dgm:pt>
    <dgm:pt modelId="{72C81EAD-ECA5-4AF3-B136-46CBA0A6C3AC}" type="sibTrans" cxnId="{73170B6D-5DC7-454A-8ED8-F9602DFF5CE4}">
      <dgm:prSet/>
      <dgm:spPr/>
      <dgm:t>
        <a:bodyPr/>
        <a:lstStyle/>
        <a:p>
          <a:endParaRPr lang="en-IN"/>
        </a:p>
      </dgm:t>
    </dgm:pt>
    <dgm:pt modelId="{8B9BF245-10D7-44EC-A72F-EFB74C9547E0}">
      <dgm:prSet phldrT="[Text]"/>
      <dgm:spPr/>
      <dgm:t>
        <a:bodyPr/>
        <a:lstStyle/>
        <a:p>
          <a:r>
            <a:rPr lang="en-US" dirty="0"/>
            <a:t>Spot Memo &amp; Reply to SM</a:t>
          </a:r>
          <a:endParaRPr lang="en-IN" dirty="0"/>
        </a:p>
      </dgm:t>
    </dgm:pt>
    <dgm:pt modelId="{274F7020-3054-4C56-8D14-6FC5345D23A9}" type="parTrans" cxnId="{819C4F90-28E9-4361-8DC1-C885F7623303}">
      <dgm:prSet/>
      <dgm:spPr/>
      <dgm:t>
        <a:bodyPr/>
        <a:lstStyle/>
        <a:p>
          <a:endParaRPr lang="en-IN"/>
        </a:p>
      </dgm:t>
    </dgm:pt>
    <dgm:pt modelId="{F57C7819-4EBA-4D10-98F0-2DF7AB4AE0DF}" type="sibTrans" cxnId="{819C4F90-28E9-4361-8DC1-C885F7623303}">
      <dgm:prSet/>
      <dgm:spPr/>
      <dgm:t>
        <a:bodyPr/>
        <a:lstStyle/>
        <a:p>
          <a:endParaRPr lang="en-IN"/>
        </a:p>
      </dgm:t>
    </dgm:pt>
    <dgm:pt modelId="{39811143-606F-4074-948A-37FA2429633C}">
      <dgm:prSet phldrT="[Text]"/>
      <dgm:spPr/>
      <dgm:t>
        <a:bodyPr/>
        <a:lstStyle/>
        <a:p>
          <a:r>
            <a:rPr lang="en-US" dirty="0"/>
            <a:t>DAR and FAR : ADT - 02</a:t>
          </a:r>
          <a:endParaRPr lang="en-IN" dirty="0"/>
        </a:p>
      </dgm:t>
    </dgm:pt>
    <dgm:pt modelId="{3C9552C9-EE67-4DC0-B7BB-6F18CAC5E024}" type="parTrans" cxnId="{AFBC0504-5819-4EA4-A226-FD65F5540275}">
      <dgm:prSet/>
      <dgm:spPr/>
      <dgm:t>
        <a:bodyPr/>
        <a:lstStyle/>
        <a:p>
          <a:endParaRPr lang="en-IN"/>
        </a:p>
      </dgm:t>
    </dgm:pt>
    <dgm:pt modelId="{2C3DEC9F-2DEB-4FA7-9519-5E736B82EE45}" type="sibTrans" cxnId="{AFBC0504-5819-4EA4-A226-FD65F5540275}">
      <dgm:prSet/>
      <dgm:spPr/>
      <dgm:t>
        <a:bodyPr/>
        <a:lstStyle/>
        <a:p>
          <a:endParaRPr lang="en-IN"/>
        </a:p>
      </dgm:t>
    </dgm:pt>
    <dgm:pt modelId="{DA6D6053-73B3-4C40-B9B9-313C6924B22B}">
      <dgm:prSet phldrT="[Text]"/>
      <dgm:spPr/>
    </dgm:pt>
    <dgm:pt modelId="{DC88E989-0BDE-4F75-9CEB-3766E30A315C}" type="parTrans" cxnId="{142F0C33-16DF-4089-BD07-C6B082AC9C37}">
      <dgm:prSet/>
      <dgm:spPr/>
      <dgm:t>
        <a:bodyPr/>
        <a:lstStyle/>
        <a:p>
          <a:endParaRPr lang="en-IN"/>
        </a:p>
      </dgm:t>
    </dgm:pt>
    <dgm:pt modelId="{81BFBE9E-A122-4865-9D34-C79CF3F5AEE7}" type="sibTrans" cxnId="{142F0C33-16DF-4089-BD07-C6B082AC9C37}">
      <dgm:prSet/>
      <dgm:spPr/>
      <dgm:t>
        <a:bodyPr/>
        <a:lstStyle/>
        <a:p>
          <a:endParaRPr lang="en-IN"/>
        </a:p>
      </dgm:t>
    </dgm:pt>
    <dgm:pt modelId="{5F000D72-E3F6-4602-AF13-4154C72354F0}">
      <dgm:prSet phldrT="[Text]"/>
      <dgm:spPr/>
    </dgm:pt>
    <dgm:pt modelId="{E1E36EF5-8BEF-4057-A5C2-764E585791D4}" type="parTrans" cxnId="{A84A2A9F-0567-4047-8486-66F308E8A925}">
      <dgm:prSet/>
      <dgm:spPr/>
      <dgm:t>
        <a:bodyPr/>
        <a:lstStyle/>
        <a:p>
          <a:endParaRPr lang="en-IN"/>
        </a:p>
      </dgm:t>
    </dgm:pt>
    <dgm:pt modelId="{2AB69872-F8D6-4C27-9335-777B7E29D7A4}" type="sibTrans" cxnId="{A84A2A9F-0567-4047-8486-66F308E8A925}">
      <dgm:prSet/>
      <dgm:spPr/>
      <dgm:t>
        <a:bodyPr/>
        <a:lstStyle/>
        <a:p>
          <a:endParaRPr lang="en-IN"/>
        </a:p>
      </dgm:t>
    </dgm:pt>
    <dgm:pt modelId="{38FA3A9B-58F9-4E52-8876-413BB3DEB7F2}">
      <dgm:prSet phldrT="[Text]"/>
      <dgm:spPr/>
    </dgm:pt>
    <dgm:pt modelId="{B74E1F15-70F0-4212-A450-AE216304FFBC}" type="parTrans" cxnId="{140A7F4C-6B23-469D-8CBB-27E14B33F349}">
      <dgm:prSet/>
      <dgm:spPr/>
      <dgm:t>
        <a:bodyPr/>
        <a:lstStyle/>
        <a:p>
          <a:endParaRPr lang="en-IN"/>
        </a:p>
      </dgm:t>
    </dgm:pt>
    <dgm:pt modelId="{267AFEAF-3C73-489C-8073-DB11E221367C}" type="sibTrans" cxnId="{140A7F4C-6B23-469D-8CBB-27E14B33F349}">
      <dgm:prSet/>
      <dgm:spPr/>
      <dgm:t>
        <a:bodyPr/>
        <a:lstStyle/>
        <a:p>
          <a:endParaRPr lang="en-IN"/>
        </a:p>
      </dgm:t>
    </dgm:pt>
    <dgm:pt modelId="{1C3A90B8-875B-4D28-B60B-5BC74DD38875}">
      <dgm:prSet/>
      <dgm:spPr/>
    </dgm:pt>
    <dgm:pt modelId="{9BC736F0-159C-43F4-804C-A404226CEC3B}" type="parTrans" cxnId="{037D570D-DBA4-44F1-AD7C-E88CB7FE0196}">
      <dgm:prSet/>
      <dgm:spPr/>
      <dgm:t>
        <a:bodyPr/>
        <a:lstStyle/>
        <a:p>
          <a:endParaRPr lang="en-IN"/>
        </a:p>
      </dgm:t>
    </dgm:pt>
    <dgm:pt modelId="{FE6C5AD6-2D69-48A3-97B4-906AE936CD16}" type="sibTrans" cxnId="{037D570D-DBA4-44F1-AD7C-E88CB7FE0196}">
      <dgm:prSet/>
      <dgm:spPr/>
      <dgm:t>
        <a:bodyPr/>
        <a:lstStyle/>
        <a:p>
          <a:endParaRPr lang="en-IN"/>
        </a:p>
      </dgm:t>
    </dgm:pt>
    <dgm:pt modelId="{E1784F7C-ED3A-4237-8C42-9BE798B3739E}">
      <dgm:prSet/>
      <dgm:spPr/>
      <dgm:t>
        <a:bodyPr/>
        <a:lstStyle/>
        <a:p>
          <a:r>
            <a:rPr lang="en-US" dirty="0"/>
            <a:t>SCN &amp; Recovery Proceedings</a:t>
          </a:r>
          <a:endParaRPr lang="en-IN" dirty="0"/>
        </a:p>
      </dgm:t>
    </dgm:pt>
    <dgm:pt modelId="{3913B1CC-C321-4499-A4F2-BB91D5C89EB2}" type="parTrans" cxnId="{7BEE2CCF-AB58-4520-98A2-D0FFFA9462CB}">
      <dgm:prSet/>
      <dgm:spPr/>
      <dgm:t>
        <a:bodyPr/>
        <a:lstStyle/>
        <a:p>
          <a:endParaRPr lang="en-IN"/>
        </a:p>
      </dgm:t>
    </dgm:pt>
    <dgm:pt modelId="{8B2F07BA-CD88-439E-8818-88FB8C94EA4A}" type="sibTrans" cxnId="{7BEE2CCF-AB58-4520-98A2-D0FFFA9462CB}">
      <dgm:prSet/>
      <dgm:spPr/>
      <dgm:t>
        <a:bodyPr/>
        <a:lstStyle/>
        <a:p>
          <a:endParaRPr lang="en-IN"/>
        </a:p>
      </dgm:t>
    </dgm:pt>
    <dgm:pt modelId="{08DD63E2-EF0A-43BF-B59B-F6A667D5DD20}" type="pres">
      <dgm:prSet presAssocID="{AD72A18A-119D-4D22-BE4C-9E1ECA483929}" presName="outerComposite" presStyleCnt="0">
        <dgm:presLayoutVars>
          <dgm:chMax val="5"/>
          <dgm:dir/>
          <dgm:resizeHandles val="exact"/>
        </dgm:presLayoutVars>
      </dgm:prSet>
      <dgm:spPr/>
    </dgm:pt>
    <dgm:pt modelId="{EACBC0A9-FE94-4F23-922F-2F4C1990BD52}" type="pres">
      <dgm:prSet presAssocID="{AD72A18A-119D-4D22-BE4C-9E1ECA483929}" presName="dummyMaxCanvas" presStyleCnt="0">
        <dgm:presLayoutVars/>
      </dgm:prSet>
      <dgm:spPr/>
    </dgm:pt>
    <dgm:pt modelId="{2729E460-3FFA-4CEB-AD72-B81A69650734}" type="pres">
      <dgm:prSet presAssocID="{AD72A18A-119D-4D22-BE4C-9E1ECA483929}" presName="FiveNodes_1" presStyleLbl="node1" presStyleIdx="0" presStyleCnt="5">
        <dgm:presLayoutVars>
          <dgm:bulletEnabled val="1"/>
        </dgm:presLayoutVars>
      </dgm:prSet>
      <dgm:spPr/>
    </dgm:pt>
    <dgm:pt modelId="{A2BCA6BA-94E4-4CAD-8F5C-7F58BB978379}" type="pres">
      <dgm:prSet presAssocID="{AD72A18A-119D-4D22-BE4C-9E1ECA483929}" presName="FiveNodes_2" presStyleLbl="node1" presStyleIdx="1" presStyleCnt="5">
        <dgm:presLayoutVars>
          <dgm:bulletEnabled val="1"/>
        </dgm:presLayoutVars>
      </dgm:prSet>
      <dgm:spPr/>
    </dgm:pt>
    <dgm:pt modelId="{2E1563A9-5CA9-4632-916A-F6DA5ADF580E}" type="pres">
      <dgm:prSet presAssocID="{AD72A18A-119D-4D22-BE4C-9E1ECA483929}" presName="FiveNodes_3" presStyleLbl="node1" presStyleIdx="2" presStyleCnt="5" custLinFactNeighborX="0">
        <dgm:presLayoutVars>
          <dgm:bulletEnabled val="1"/>
        </dgm:presLayoutVars>
      </dgm:prSet>
      <dgm:spPr/>
    </dgm:pt>
    <dgm:pt modelId="{A99E8CA6-B4D7-43BE-9409-8DB54D776D19}" type="pres">
      <dgm:prSet presAssocID="{AD72A18A-119D-4D22-BE4C-9E1ECA483929}" presName="FiveNodes_4" presStyleLbl="node1" presStyleIdx="3" presStyleCnt="5">
        <dgm:presLayoutVars>
          <dgm:bulletEnabled val="1"/>
        </dgm:presLayoutVars>
      </dgm:prSet>
      <dgm:spPr/>
    </dgm:pt>
    <dgm:pt modelId="{CDB744E5-EE68-4157-B618-01C39695AD5B}" type="pres">
      <dgm:prSet presAssocID="{AD72A18A-119D-4D22-BE4C-9E1ECA483929}" presName="FiveNodes_5" presStyleLbl="node1" presStyleIdx="4" presStyleCnt="5">
        <dgm:presLayoutVars>
          <dgm:bulletEnabled val="1"/>
        </dgm:presLayoutVars>
      </dgm:prSet>
      <dgm:spPr/>
    </dgm:pt>
    <dgm:pt modelId="{FEA14A45-1B77-49C7-A22B-DA8853C49F0D}" type="pres">
      <dgm:prSet presAssocID="{AD72A18A-119D-4D22-BE4C-9E1ECA483929}" presName="FiveConn_1-2" presStyleLbl="fgAccFollowNode1" presStyleIdx="0" presStyleCnt="4">
        <dgm:presLayoutVars>
          <dgm:bulletEnabled val="1"/>
        </dgm:presLayoutVars>
      </dgm:prSet>
      <dgm:spPr/>
    </dgm:pt>
    <dgm:pt modelId="{61D4E97E-C7DA-4FCB-A8D6-A93C6B90B8C9}" type="pres">
      <dgm:prSet presAssocID="{AD72A18A-119D-4D22-BE4C-9E1ECA483929}" presName="FiveConn_2-3" presStyleLbl="fgAccFollowNode1" presStyleIdx="1" presStyleCnt="4">
        <dgm:presLayoutVars>
          <dgm:bulletEnabled val="1"/>
        </dgm:presLayoutVars>
      </dgm:prSet>
      <dgm:spPr/>
    </dgm:pt>
    <dgm:pt modelId="{F2B9611E-E20C-4F74-933D-214B8B995CA8}" type="pres">
      <dgm:prSet presAssocID="{AD72A18A-119D-4D22-BE4C-9E1ECA483929}" presName="FiveConn_3-4" presStyleLbl="fgAccFollowNode1" presStyleIdx="2" presStyleCnt="4">
        <dgm:presLayoutVars>
          <dgm:bulletEnabled val="1"/>
        </dgm:presLayoutVars>
      </dgm:prSet>
      <dgm:spPr/>
    </dgm:pt>
    <dgm:pt modelId="{E5EDFB37-02D8-472F-84E3-AB485A407BB7}" type="pres">
      <dgm:prSet presAssocID="{AD72A18A-119D-4D22-BE4C-9E1ECA483929}" presName="FiveConn_4-5" presStyleLbl="fgAccFollowNode1" presStyleIdx="3" presStyleCnt="4">
        <dgm:presLayoutVars>
          <dgm:bulletEnabled val="1"/>
        </dgm:presLayoutVars>
      </dgm:prSet>
      <dgm:spPr/>
    </dgm:pt>
    <dgm:pt modelId="{7C07998A-D36F-480F-BDCA-9B61B3E6996E}" type="pres">
      <dgm:prSet presAssocID="{AD72A18A-119D-4D22-BE4C-9E1ECA483929}" presName="FiveNodes_1_text" presStyleLbl="node1" presStyleIdx="4" presStyleCnt="5">
        <dgm:presLayoutVars>
          <dgm:bulletEnabled val="1"/>
        </dgm:presLayoutVars>
      </dgm:prSet>
      <dgm:spPr/>
    </dgm:pt>
    <dgm:pt modelId="{7E8AF8E9-231B-4EF5-942F-E7C4A5B1F568}" type="pres">
      <dgm:prSet presAssocID="{AD72A18A-119D-4D22-BE4C-9E1ECA483929}" presName="FiveNodes_2_text" presStyleLbl="node1" presStyleIdx="4" presStyleCnt="5">
        <dgm:presLayoutVars>
          <dgm:bulletEnabled val="1"/>
        </dgm:presLayoutVars>
      </dgm:prSet>
      <dgm:spPr/>
    </dgm:pt>
    <dgm:pt modelId="{B0FA1791-EFA0-441F-A4A0-EA9E6150D1F6}" type="pres">
      <dgm:prSet presAssocID="{AD72A18A-119D-4D22-BE4C-9E1ECA483929}" presName="FiveNodes_3_text" presStyleLbl="node1" presStyleIdx="4" presStyleCnt="5">
        <dgm:presLayoutVars>
          <dgm:bulletEnabled val="1"/>
        </dgm:presLayoutVars>
      </dgm:prSet>
      <dgm:spPr/>
    </dgm:pt>
    <dgm:pt modelId="{F3BF4AB2-9E37-4E30-B94F-40FEEB296B50}" type="pres">
      <dgm:prSet presAssocID="{AD72A18A-119D-4D22-BE4C-9E1ECA483929}" presName="FiveNodes_4_text" presStyleLbl="node1" presStyleIdx="4" presStyleCnt="5">
        <dgm:presLayoutVars>
          <dgm:bulletEnabled val="1"/>
        </dgm:presLayoutVars>
      </dgm:prSet>
      <dgm:spPr/>
    </dgm:pt>
    <dgm:pt modelId="{EDF8A120-0D77-4BE7-8106-C7C034E68FC5}" type="pres">
      <dgm:prSet presAssocID="{AD72A18A-119D-4D22-BE4C-9E1ECA483929}" presName="FiveNodes_5_text" presStyleLbl="node1" presStyleIdx="4" presStyleCnt="5">
        <dgm:presLayoutVars>
          <dgm:bulletEnabled val="1"/>
        </dgm:presLayoutVars>
      </dgm:prSet>
      <dgm:spPr/>
    </dgm:pt>
  </dgm:ptLst>
  <dgm:cxnLst>
    <dgm:cxn modelId="{54AC2503-E7A5-4F08-B747-74FF5AEEE6B9}" type="presOf" srcId="{8B9BF245-10D7-44EC-A72F-EFB74C9547E0}" destId="{B0FA1791-EFA0-441F-A4A0-EA9E6150D1F6}" srcOrd="1" destOrd="0" presId="urn:microsoft.com/office/officeart/2005/8/layout/vProcess5"/>
    <dgm:cxn modelId="{AFBC0504-5819-4EA4-A226-FD65F5540275}" srcId="{AD72A18A-119D-4D22-BE4C-9E1ECA483929}" destId="{39811143-606F-4074-948A-37FA2429633C}" srcOrd="3" destOrd="0" parTransId="{3C9552C9-EE67-4DC0-B7BB-6F18CAC5E024}" sibTransId="{2C3DEC9F-2DEB-4FA7-9519-5E736B82EE45}"/>
    <dgm:cxn modelId="{037D570D-DBA4-44F1-AD7C-E88CB7FE0196}" srcId="{AD72A18A-119D-4D22-BE4C-9E1ECA483929}" destId="{1C3A90B8-875B-4D28-B60B-5BC74DD38875}" srcOrd="5" destOrd="0" parTransId="{9BC736F0-159C-43F4-804C-A404226CEC3B}" sibTransId="{FE6C5AD6-2D69-48A3-97B4-906AE936CD16}"/>
    <dgm:cxn modelId="{5388A710-D4AC-4BF9-9E91-31849EC5B1F0}" type="presOf" srcId="{8B9BF245-10D7-44EC-A72F-EFB74C9547E0}" destId="{2E1563A9-5CA9-4632-916A-F6DA5ADF580E}" srcOrd="0" destOrd="0" presId="urn:microsoft.com/office/officeart/2005/8/layout/vProcess5"/>
    <dgm:cxn modelId="{9D85B424-4EB7-408A-A5BB-FA108E4E5C20}" type="presOf" srcId="{91AFBC27-9E9A-4A2A-841A-D34186968304}" destId="{7E8AF8E9-231B-4EF5-942F-E7C4A5B1F568}" srcOrd="1" destOrd="0" presId="urn:microsoft.com/office/officeart/2005/8/layout/vProcess5"/>
    <dgm:cxn modelId="{142F0C33-16DF-4089-BD07-C6B082AC9C37}" srcId="{AD72A18A-119D-4D22-BE4C-9E1ECA483929}" destId="{DA6D6053-73B3-4C40-B9B9-313C6924B22B}" srcOrd="6" destOrd="0" parTransId="{DC88E989-0BDE-4F75-9CEB-3766E30A315C}" sibTransId="{81BFBE9E-A122-4865-9D34-C79CF3F5AEE7}"/>
    <dgm:cxn modelId="{1D8D2133-D3DE-42C3-A838-5F824261EBBB}" type="presOf" srcId="{72C81EAD-ECA5-4AF3-B136-46CBA0A6C3AC}" destId="{61D4E97E-C7DA-4FCB-A8D6-A93C6B90B8C9}" srcOrd="0" destOrd="0" presId="urn:microsoft.com/office/officeart/2005/8/layout/vProcess5"/>
    <dgm:cxn modelId="{AD618635-63C8-4B0A-BAC2-829AFAD8D492}" type="presOf" srcId="{4C51EB38-8864-40BA-B7B3-AC915941480D}" destId="{2729E460-3FFA-4CEB-AD72-B81A69650734}" srcOrd="0" destOrd="0" presId="urn:microsoft.com/office/officeart/2005/8/layout/vProcess5"/>
    <dgm:cxn modelId="{140A7F4C-6B23-469D-8CBB-27E14B33F349}" srcId="{AD72A18A-119D-4D22-BE4C-9E1ECA483929}" destId="{38FA3A9B-58F9-4E52-8876-413BB3DEB7F2}" srcOrd="7" destOrd="0" parTransId="{B74E1F15-70F0-4212-A450-AE216304FFBC}" sibTransId="{267AFEAF-3C73-489C-8073-DB11E221367C}"/>
    <dgm:cxn modelId="{73170B6D-5DC7-454A-8ED8-F9602DFF5CE4}" srcId="{AD72A18A-119D-4D22-BE4C-9E1ECA483929}" destId="{91AFBC27-9E9A-4A2A-841A-D34186968304}" srcOrd="1" destOrd="0" parTransId="{AA41110A-DCFF-42C9-8A46-4EBC24717C8F}" sibTransId="{72C81EAD-ECA5-4AF3-B136-46CBA0A6C3AC}"/>
    <dgm:cxn modelId="{8E9D816D-C9AE-4DBA-A4B0-810BFAEB9E70}" type="presOf" srcId="{196D01C9-359B-4247-B644-64FCC27D1AA9}" destId="{FEA14A45-1B77-49C7-A22B-DA8853C49F0D}" srcOrd="0" destOrd="0" presId="urn:microsoft.com/office/officeart/2005/8/layout/vProcess5"/>
    <dgm:cxn modelId="{8B1ADA6D-D6D2-4DA6-A4F2-90EB9E1A9C3B}" type="presOf" srcId="{2C3DEC9F-2DEB-4FA7-9519-5E736B82EE45}" destId="{E5EDFB37-02D8-472F-84E3-AB485A407BB7}" srcOrd="0" destOrd="0" presId="urn:microsoft.com/office/officeart/2005/8/layout/vProcess5"/>
    <dgm:cxn modelId="{9E9E817A-D6F9-43EA-B507-C6FE78BE6DBE}" type="presOf" srcId="{F57C7819-4EBA-4D10-98F0-2DF7AB4AE0DF}" destId="{F2B9611E-E20C-4F74-933D-214B8B995CA8}" srcOrd="0" destOrd="0" presId="urn:microsoft.com/office/officeart/2005/8/layout/vProcess5"/>
    <dgm:cxn modelId="{D764B18F-FD64-4DDC-BC8A-9742C920CD16}" type="presOf" srcId="{E1784F7C-ED3A-4237-8C42-9BE798B3739E}" destId="{EDF8A120-0D77-4BE7-8106-C7C034E68FC5}" srcOrd="1" destOrd="0" presId="urn:microsoft.com/office/officeart/2005/8/layout/vProcess5"/>
    <dgm:cxn modelId="{819C4F90-28E9-4361-8DC1-C885F7623303}" srcId="{AD72A18A-119D-4D22-BE4C-9E1ECA483929}" destId="{8B9BF245-10D7-44EC-A72F-EFB74C9547E0}" srcOrd="2" destOrd="0" parTransId="{274F7020-3054-4C56-8D14-6FC5345D23A9}" sibTransId="{F57C7819-4EBA-4D10-98F0-2DF7AB4AE0DF}"/>
    <dgm:cxn modelId="{A84A2A9F-0567-4047-8486-66F308E8A925}" srcId="{AD72A18A-119D-4D22-BE4C-9E1ECA483929}" destId="{5F000D72-E3F6-4602-AF13-4154C72354F0}" srcOrd="8" destOrd="0" parTransId="{E1E36EF5-8BEF-4057-A5C2-764E585791D4}" sibTransId="{2AB69872-F8D6-4C27-9335-777B7E29D7A4}"/>
    <dgm:cxn modelId="{D1EBC8A0-A2D2-4B57-9FF2-BB45625A6D12}" type="presOf" srcId="{39811143-606F-4074-948A-37FA2429633C}" destId="{A99E8CA6-B4D7-43BE-9409-8DB54D776D19}" srcOrd="0" destOrd="0" presId="urn:microsoft.com/office/officeart/2005/8/layout/vProcess5"/>
    <dgm:cxn modelId="{F943B4C3-3E76-4841-974B-654ACA34EE3B}" type="presOf" srcId="{39811143-606F-4074-948A-37FA2429633C}" destId="{F3BF4AB2-9E37-4E30-B94F-40FEEB296B50}" srcOrd="1" destOrd="0" presId="urn:microsoft.com/office/officeart/2005/8/layout/vProcess5"/>
    <dgm:cxn modelId="{F61099C5-B1F0-44F3-A55E-0292D506A741}" srcId="{AD72A18A-119D-4D22-BE4C-9E1ECA483929}" destId="{4C51EB38-8864-40BA-B7B3-AC915941480D}" srcOrd="0" destOrd="0" parTransId="{6CE59559-1F37-4400-BDDE-A0041D9F76C0}" sibTransId="{196D01C9-359B-4247-B644-64FCC27D1AA9}"/>
    <dgm:cxn modelId="{7BEE2CCF-AB58-4520-98A2-D0FFFA9462CB}" srcId="{AD72A18A-119D-4D22-BE4C-9E1ECA483929}" destId="{E1784F7C-ED3A-4237-8C42-9BE798B3739E}" srcOrd="4" destOrd="0" parTransId="{3913B1CC-C321-4499-A4F2-BB91D5C89EB2}" sibTransId="{8B2F07BA-CD88-439E-8818-88FB8C94EA4A}"/>
    <dgm:cxn modelId="{F39C13D3-0FF0-4AE7-B21B-C2E704A94A2C}" type="presOf" srcId="{4C51EB38-8864-40BA-B7B3-AC915941480D}" destId="{7C07998A-D36F-480F-BDCA-9B61B3E6996E}" srcOrd="1" destOrd="0" presId="urn:microsoft.com/office/officeart/2005/8/layout/vProcess5"/>
    <dgm:cxn modelId="{1F7A1FE0-CFCD-4ADF-ACF4-16B7550CC8DA}" type="presOf" srcId="{E1784F7C-ED3A-4237-8C42-9BE798B3739E}" destId="{CDB744E5-EE68-4157-B618-01C39695AD5B}" srcOrd="0" destOrd="0" presId="urn:microsoft.com/office/officeart/2005/8/layout/vProcess5"/>
    <dgm:cxn modelId="{10880BF4-B48C-4164-8643-6E82609B9710}" type="presOf" srcId="{91AFBC27-9E9A-4A2A-841A-D34186968304}" destId="{A2BCA6BA-94E4-4CAD-8F5C-7F58BB978379}" srcOrd="0" destOrd="0" presId="urn:microsoft.com/office/officeart/2005/8/layout/vProcess5"/>
    <dgm:cxn modelId="{F1A3AFF6-D086-4B9F-9EAA-9EA05897358B}" type="presOf" srcId="{AD72A18A-119D-4D22-BE4C-9E1ECA483929}" destId="{08DD63E2-EF0A-43BF-B59B-F6A667D5DD20}" srcOrd="0" destOrd="0" presId="urn:microsoft.com/office/officeart/2005/8/layout/vProcess5"/>
    <dgm:cxn modelId="{F627B385-95F9-401D-AB34-535016C75612}" type="presParOf" srcId="{08DD63E2-EF0A-43BF-B59B-F6A667D5DD20}" destId="{EACBC0A9-FE94-4F23-922F-2F4C1990BD52}" srcOrd="0" destOrd="0" presId="urn:microsoft.com/office/officeart/2005/8/layout/vProcess5"/>
    <dgm:cxn modelId="{659A3AD6-F5BB-4B96-9C9C-DDB677E429A2}" type="presParOf" srcId="{08DD63E2-EF0A-43BF-B59B-F6A667D5DD20}" destId="{2729E460-3FFA-4CEB-AD72-B81A69650734}" srcOrd="1" destOrd="0" presId="urn:microsoft.com/office/officeart/2005/8/layout/vProcess5"/>
    <dgm:cxn modelId="{16639DA3-AFC6-45DC-A0B9-9C95135D7A6F}" type="presParOf" srcId="{08DD63E2-EF0A-43BF-B59B-F6A667D5DD20}" destId="{A2BCA6BA-94E4-4CAD-8F5C-7F58BB978379}" srcOrd="2" destOrd="0" presId="urn:microsoft.com/office/officeart/2005/8/layout/vProcess5"/>
    <dgm:cxn modelId="{F7E6F243-ABAE-46F4-8403-CA96F656A07B}" type="presParOf" srcId="{08DD63E2-EF0A-43BF-B59B-F6A667D5DD20}" destId="{2E1563A9-5CA9-4632-916A-F6DA5ADF580E}" srcOrd="3" destOrd="0" presId="urn:microsoft.com/office/officeart/2005/8/layout/vProcess5"/>
    <dgm:cxn modelId="{5094C425-52A8-4397-8AE2-401AAB36576E}" type="presParOf" srcId="{08DD63E2-EF0A-43BF-B59B-F6A667D5DD20}" destId="{A99E8CA6-B4D7-43BE-9409-8DB54D776D19}" srcOrd="4" destOrd="0" presId="urn:microsoft.com/office/officeart/2005/8/layout/vProcess5"/>
    <dgm:cxn modelId="{F9E2DBAF-F5E7-429F-A860-4070865A75C9}" type="presParOf" srcId="{08DD63E2-EF0A-43BF-B59B-F6A667D5DD20}" destId="{CDB744E5-EE68-4157-B618-01C39695AD5B}" srcOrd="5" destOrd="0" presId="urn:microsoft.com/office/officeart/2005/8/layout/vProcess5"/>
    <dgm:cxn modelId="{121F78AC-08CA-40BA-9517-5A0334D5513A}" type="presParOf" srcId="{08DD63E2-EF0A-43BF-B59B-F6A667D5DD20}" destId="{FEA14A45-1B77-49C7-A22B-DA8853C49F0D}" srcOrd="6" destOrd="0" presId="urn:microsoft.com/office/officeart/2005/8/layout/vProcess5"/>
    <dgm:cxn modelId="{A7D964F9-7122-4D65-B561-9D25A84182A4}" type="presParOf" srcId="{08DD63E2-EF0A-43BF-B59B-F6A667D5DD20}" destId="{61D4E97E-C7DA-4FCB-A8D6-A93C6B90B8C9}" srcOrd="7" destOrd="0" presId="urn:microsoft.com/office/officeart/2005/8/layout/vProcess5"/>
    <dgm:cxn modelId="{CA7BCE12-DCC4-4C93-8F3A-727AEEDE4EA2}" type="presParOf" srcId="{08DD63E2-EF0A-43BF-B59B-F6A667D5DD20}" destId="{F2B9611E-E20C-4F74-933D-214B8B995CA8}" srcOrd="8" destOrd="0" presId="urn:microsoft.com/office/officeart/2005/8/layout/vProcess5"/>
    <dgm:cxn modelId="{18F4B660-6918-46C8-9678-62CC70C01A27}" type="presParOf" srcId="{08DD63E2-EF0A-43BF-B59B-F6A667D5DD20}" destId="{E5EDFB37-02D8-472F-84E3-AB485A407BB7}" srcOrd="9" destOrd="0" presId="urn:microsoft.com/office/officeart/2005/8/layout/vProcess5"/>
    <dgm:cxn modelId="{D3D7FAB0-D937-4199-ABE4-CCDFB602EFAD}" type="presParOf" srcId="{08DD63E2-EF0A-43BF-B59B-F6A667D5DD20}" destId="{7C07998A-D36F-480F-BDCA-9B61B3E6996E}" srcOrd="10" destOrd="0" presId="urn:microsoft.com/office/officeart/2005/8/layout/vProcess5"/>
    <dgm:cxn modelId="{D9D36F2E-84F7-4792-AA56-0E0497F86982}" type="presParOf" srcId="{08DD63E2-EF0A-43BF-B59B-F6A667D5DD20}" destId="{7E8AF8E9-231B-4EF5-942F-E7C4A5B1F568}" srcOrd="11" destOrd="0" presId="urn:microsoft.com/office/officeart/2005/8/layout/vProcess5"/>
    <dgm:cxn modelId="{3C5CF598-BF8C-4952-B219-6AF2423CF984}" type="presParOf" srcId="{08DD63E2-EF0A-43BF-B59B-F6A667D5DD20}" destId="{B0FA1791-EFA0-441F-A4A0-EA9E6150D1F6}" srcOrd="12" destOrd="0" presId="urn:microsoft.com/office/officeart/2005/8/layout/vProcess5"/>
    <dgm:cxn modelId="{043EA190-B0B9-4A6B-92E4-4E93922A40CD}" type="presParOf" srcId="{08DD63E2-EF0A-43BF-B59B-F6A667D5DD20}" destId="{F3BF4AB2-9E37-4E30-B94F-40FEEB296B50}" srcOrd="13" destOrd="0" presId="urn:microsoft.com/office/officeart/2005/8/layout/vProcess5"/>
    <dgm:cxn modelId="{77983202-D2E1-44FA-9513-4C776A547274}" type="presParOf" srcId="{08DD63E2-EF0A-43BF-B59B-F6A667D5DD20}" destId="{EDF8A120-0D77-4BE7-8106-C7C034E68FC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54B427-9917-4197-8157-308F76EB7C24}"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en-IN"/>
        </a:p>
      </dgm:t>
    </dgm:pt>
    <dgm:pt modelId="{15292A0D-2D56-4720-A474-C31A3D90BF65}">
      <dgm:prSet phldrT="[Text]"/>
      <dgm:spPr/>
      <dgm:t>
        <a:bodyPr/>
        <a:lstStyle/>
        <a:p>
          <a:r>
            <a:rPr lang="en-US" dirty="0"/>
            <a:t>Turnover</a:t>
          </a:r>
          <a:endParaRPr lang="en-IN" dirty="0"/>
        </a:p>
      </dgm:t>
    </dgm:pt>
    <dgm:pt modelId="{2C953AD2-EED6-4160-8586-D7E5D4247BF8}" type="parTrans" cxnId="{2ACB885A-9336-49EC-B713-1D5A85BA762B}">
      <dgm:prSet/>
      <dgm:spPr/>
      <dgm:t>
        <a:bodyPr/>
        <a:lstStyle/>
        <a:p>
          <a:endParaRPr lang="en-IN"/>
        </a:p>
      </dgm:t>
    </dgm:pt>
    <dgm:pt modelId="{45609351-A61C-4189-8563-92F088B07641}" type="sibTrans" cxnId="{2ACB885A-9336-49EC-B713-1D5A85BA762B}">
      <dgm:prSet/>
      <dgm:spPr/>
      <dgm:t>
        <a:bodyPr/>
        <a:lstStyle/>
        <a:p>
          <a:endParaRPr lang="en-IN"/>
        </a:p>
      </dgm:t>
    </dgm:pt>
    <dgm:pt modelId="{B7326266-48B6-4A3F-B2EB-A10E659294F6}">
      <dgm:prSet phldrT="[Text]"/>
      <dgm:spPr/>
      <dgm:t>
        <a:bodyPr/>
        <a:lstStyle/>
        <a:p>
          <a:r>
            <a:rPr lang="en-IN" dirty="0"/>
            <a:t>Taxable</a:t>
          </a:r>
        </a:p>
      </dgm:t>
    </dgm:pt>
    <dgm:pt modelId="{3D14E5BB-87D6-4929-9E97-F5EEBFCF77ED}" type="parTrans" cxnId="{146F5BD8-32C5-479B-B246-3A3D99183800}">
      <dgm:prSet/>
      <dgm:spPr/>
      <dgm:t>
        <a:bodyPr/>
        <a:lstStyle/>
        <a:p>
          <a:endParaRPr lang="en-IN"/>
        </a:p>
      </dgm:t>
    </dgm:pt>
    <dgm:pt modelId="{40909287-803B-4EE5-9118-B96C47B3F9D0}" type="sibTrans" cxnId="{146F5BD8-32C5-479B-B246-3A3D99183800}">
      <dgm:prSet/>
      <dgm:spPr/>
      <dgm:t>
        <a:bodyPr/>
        <a:lstStyle/>
        <a:p>
          <a:endParaRPr lang="en-IN"/>
        </a:p>
      </dgm:t>
    </dgm:pt>
    <dgm:pt modelId="{F1E73C27-40ED-429C-9424-DB7B166946EA}">
      <dgm:prSet phldrT="[Text]"/>
      <dgm:spPr/>
      <dgm:t>
        <a:bodyPr/>
        <a:lstStyle/>
        <a:p>
          <a:r>
            <a:rPr lang="en-IN" dirty="0"/>
            <a:t>Exempt</a:t>
          </a:r>
        </a:p>
      </dgm:t>
    </dgm:pt>
    <dgm:pt modelId="{2A6E1CAC-95B5-4D6F-9813-280065B24E4D}" type="parTrans" cxnId="{B286D5E8-448E-4DBE-A4E6-C9B530B05E21}">
      <dgm:prSet/>
      <dgm:spPr/>
      <dgm:t>
        <a:bodyPr/>
        <a:lstStyle/>
        <a:p>
          <a:endParaRPr lang="en-IN"/>
        </a:p>
      </dgm:t>
    </dgm:pt>
    <dgm:pt modelId="{46E60550-3067-4535-8EAA-82555EC50BA9}" type="sibTrans" cxnId="{B286D5E8-448E-4DBE-A4E6-C9B530B05E21}">
      <dgm:prSet/>
      <dgm:spPr/>
      <dgm:t>
        <a:bodyPr/>
        <a:lstStyle/>
        <a:p>
          <a:endParaRPr lang="en-IN"/>
        </a:p>
      </dgm:t>
    </dgm:pt>
    <dgm:pt modelId="{45B1AE65-5EF1-486E-8D5B-B4A2F512336E}">
      <dgm:prSet phldrT="[Text]"/>
      <dgm:spPr/>
      <dgm:t>
        <a:bodyPr/>
        <a:lstStyle/>
        <a:p>
          <a:r>
            <a:rPr lang="en-IN"/>
            <a:t>Non-GST</a:t>
          </a:r>
          <a:endParaRPr lang="en-IN" dirty="0"/>
        </a:p>
      </dgm:t>
    </dgm:pt>
    <dgm:pt modelId="{26814D55-E329-4EE3-80D8-C0003C95951D}" type="parTrans" cxnId="{42668791-2A77-4BAA-9B56-4D3B1167FC2C}">
      <dgm:prSet/>
      <dgm:spPr/>
      <dgm:t>
        <a:bodyPr/>
        <a:lstStyle/>
        <a:p>
          <a:endParaRPr lang="en-IN"/>
        </a:p>
      </dgm:t>
    </dgm:pt>
    <dgm:pt modelId="{1DBFB758-1B01-4FBF-836F-48FCF6A55A62}" type="sibTrans" cxnId="{42668791-2A77-4BAA-9B56-4D3B1167FC2C}">
      <dgm:prSet/>
      <dgm:spPr/>
      <dgm:t>
        <a:bodyPr/>
        <a:lstStyle/>
        <a:p>
          <a:endParaRPr lang="en-IN"/>
        </a:p>
      </dgm:t>
    </dgm:pt>
    <dgm:pt modelId="{5F4949C1-817F-4E92-BF99-30FA92182AC8}">
      <dgm:prSet phldrT="[Text]"/>
      <dgm:spPr/>
      <dgm:t>
        <a:bodyPr/>
        <a:lstStyle/>
        <a:p>
          <a:r>
            <a:rPr lang="en-IN"/>
            <a:t>No Supply</a:t>
          </a:r>
          <a:endParaRPr lang="en-IN" dirty="0"/>
        </a:p>
      </dgm:t>
    </dgm:pt>
    <dgm:pt modelId="{DCBC2228-A482-4920-8C5B-D17AEA3DD9EB}" type="parTrans" cxnId="{404E2F64-8BED-404B-AF1F-854E67D4AB82}">
      <dgm:prSet/>
      <dgm:spPr/>
      <dgm:t>
        <a:bodyPr/>
        <a:lstStyle/>
        <a:p>
          <a:endParaRPr lang="en-IN"/>
        </a:p>
      </dgm:t>
    </dgm:pt>
    <dgm:pt modelId="{9962965C-CD2E-4AD0-BA1D-E61F52E05E4A}" type="sibTrans" cxnId="{404E2F64-8BED-404B-AF1F-854E67D4AB82}">
      <dgm:prSet/>
      <dgm:spPr/>
      <dgm:t>
        <a:bodyPr/>
        <a:lstStyle/>
        <a:p>
          <a:endParaRPr lang="en-IN"/>
        </a:p>
      </dgm:t>
    </dgm:pt>
    <dgm:pt modelId="{2E075EF7-18CA-488B-A938-B0C87BF8185B}">
      <dgm:prSet phldrT="[Text]"/>
      <dgm:spPr/>
      <dgm:t>
        <a:bodyPr/>
        <a:lstStyle/>
        <a:p>
          <a:r>
            <a:rPr lang="en-IN" dirty="0"/>
            <a:t>Inter-State Supply </a:t>
          </a:r>
        </a:p>
      </dgm:t>
    </dgm:pt>
    <dgm:pt modelId="{63CDFF11-7253-4E9A-98A0-4621CF846C85}" type="parTrans" cxnId="{C5659308-C651-4C32-9605-B32868BDB236}">
      <dgm:prSet/>
      <dgm:spPr/>
      <dgm:t>
        <a:bodyPr/>
        <a:lstStyle/>
        <a:p>
          <a:endParaRPr lang="en-IN"/>
        </a:p>
      </dgm:t>
    </dgm:pt>
    <dgm:pt modelId="{DE80EB36-9D06-4987-ADC9-5C180149776A}" type="sibTrans" cxnId="{C5659308-C651-4C32-9605-B32868BDB236}">
      <dgm:prSet/>
      <dgm:spPr/>
      <dgm:t>
        <a:bodyPr/>
        <a:lstStyle/>
        <a:p>
          <a:endParaRPr lang="en-IN"/>
        </a:p>
      </dgm:t>
    </dgm:pt>
    <dgm:pt modelId="{A0606719-AA59-40C7-A741-7309387BF935}">
      <dgm:prSet phldrT="[Text]"/>
      <dgm:spPr/>
      <dgm:t>
        <a:bodyPr/>
        <a:lstStyle/>
        <a:p>
          <a:r>
            <a:rPr lang="en-IN" dirty="0"/>
            <a:t>Intra-State Supply</a:t>
          </a:r>
        </a:p>
      </dgm:t>
    </dgm:pt>
    <dgm:pt modelId="{53E5F3EF-6122-423E-80C5-C31E73BDF9E1}" type="parTrans" cxnId="{30437B12-F657-46A5-A304-561E678EBB0C}">
      <dgm:prSet/>
      <dgm:spPr/>
      <dgm:t>
        <a:bodyPr/>
        <a:lstStyle/>
        <a:p>
          <a:endParaRPr lang="en-IN"/>
        </a:p>
      </dgm:t>
    </dgm:pt>
    <dgm:pt modelId="{FC4835A5-9690-41EA-B77D-F877B9A925C8}" type="sibTrans" cxnId="{30437B12-F657-46A5-A304-561E678EBB0C}">
      <dgm:prSet/>
      <dgm:spPr/>
      <dgm:t>
        <a:bodyPr/>
        <a:lstStyle/>
        <a:p>
          <a:endParaRPr lang="en-IN"/>
        </a:p>
      </dgm:t>
    </dgm:pt>
    <dgm:pt modelId="{5F42A1F0-5107-434F-A788-4A0E83874A4C}">
      <dgm:prSet phldrT="[Text]"/>
      <dgm:spPr/>
      <dgm:t>
        <a:bodyPr/>
        <a:lstStyle/>
        <a:p>
          <a:r>
            <a:rPr lang="en-IN" dirty="0"/>
            <a:t>Exports</a:t>
          </a:r>
        </a:p>
      </dgm:t>
    </dgm:pt>
    <dgm:pt modelId="{4BF6EE34-38A9-401C-8340-F04E2C11ED25}" type="parTrans" cxnId="{9F0EB9D3-477A-4975-BA2C-0572E2828D02}">
      <dgm:prSet/>
      <dgm:spPr/>
      <dgm:t>
        <a:bodyPr/>
        <a:lstStyle/>
        <a:p>
          <a:endParaRPr lang="en-IN"/>
        </a:p>
      </dgm:t>
    </dgm:pt>
    <dgm:pt modelId="{A9F85A0C-79B1-4D72-AD9A-50EBE3F517BE}" type="sibTrans" cxnId="{9F0EB9D3-477A-4975-BA2C-0572E2828D02}">
      <dgm:prSet/>
      <dgm:spPr/>
      <dgm:t>
        <a:bodyPr/>
        <a:lstStyle/>
        <a:p>
          <a:endParaRPr lang="en-IN"/>
        </a:p>
      </dgm:t>
    </dgm:pt>
    <dgm:pt modelId="{9AB2AF11-09EB-4322-B4CE-64E5BDD340B8}">
      <dgm:prSet phldrT="[Text]"/>
      <dgm:spPr/>
      <dgm:t>
        <a:bodyPr/>
        <a:lstStyle/>
        <a:p>
          <a:r>
            <a:rPr lang="en-IN" dirty="0"/>
            <a:t>Domestic</a:t>
          </a:r>
        </a:p>
      </dgm:t>
    </dgm:pt>
    <dgm:pt modelId="{34F93C3D-4634-4AE9-B21C-18F9855ABA52}" type="parTrans" cxnId="{A8B972B6-FF19-4E44-A81F-A95A8800DEC4}">
      <dgm:prSet/>
      <dgm:spPr/>
      <dgm:t>
        <a:bodyPr/>
        <a:lstStyle/>
        <a:p>
          <a:endParaRPr lang="en-IN"/>
        </a:p>
      </dgm:t>
    </dgm:pt>
    <dgm:pt modelId="{C77A4FBC-0C6C-41DB-B123-793D08B9B9EC}" type="sibTrans" cxnId="{A8B972B6-FF19-4E44-A81F-A95A8800DEC4}">
      <dgm:prSet/>
      <dgm:spPr/>
      <dgm:t>
        <a:bodyPr/>
        <a:lstStyle/>
        <a:p>
          <a:endParaRPr lang="en-IN"/>
        </a:p>
      </dgm:t>
    </dgm:pt>
    <dgm:pt modelId="{A6C7FAAE-D4AE-448F-8FCD-3E1721ADEAE4}">
      <dgm:prSet phldrT="[Text]"/>
      <dgm:spPr/>
      <dgm:t>
        <a:bodyPr/>
        <a:lstStyle/>
        <a:p>
          <a:r>
            <a:rPr lang="en-IN"/>
            <a:t>Registered</a:t>
          </a:r>
          <a:endParaRPr lang="en-IN" dirty="0"/>
        </a:p>
      </dgm:t>
    </dgm:pt>
    <dgm:pt modelId="{0BE0E932-2E24-4297-9DC4-58FC786260E8}" type="parTrans" cxnId="{BBB9D7E2-2206-4ABD-B2DF-90A8091B03DA}">
      <dgm:prSet/>
      <dgm:spPr/>
      <dgm:t>
        <a:bodyPr/>
        <a:lstStyle/>
        <a:p>
          <a:endParaRPr lang="en-IN"/>
        </a:p>
      </dgm:t>
    </dgm:pt>
    <dgm:pt modelId="{E8D0221F-7031-4BE1-AEE8-C99FF1C7FC04}" type="sibTrans" cxnId="{BBB9D7E2-2206-4ABD-B2DF-90A8091B03DA}">
      <dgm:prSet/>
      <dgm:spPr/>
      <dgm:t>
        <a:bodyPr/>
        <a:lstStyle/>
        <a:p>
          <a:endParaRPr lang="en-IN"/>
        </a:p>
      </dgm:t>
    </dgm:pt>
    <dgm:pt modelId="{04151C49-578A-483B-86FE-82BAE57A331A}">
      <dgm:prSet phldrT="[Text]"/>
      <dgm:spPr/>
      <dgm:t>
        <a:bodyPr/>
        <a:lstStyle/>
        <a:p>
          <a:r>
            <a:rPr lang="en-IN"/>
            <a:t>Unregistered</a:t>
          </a:r>
          <a:endParaRPr lang="en-IN" dirty="0"/>
        </a:p>
      </dgm:t>
    </dgm:pt>
    <dgm:pt modelId="{9DC080C0-1823-4B58-9F2C-1CFB07CB7D3E}" type="parTrans" cxnId="{DFC74698-E14D-49A9-B43A-A957870C160A}">
      <dgm:prSet/>
      <dgm:spPr/>
      <dgm:t>
        <a:bodyPr/>
        <a:lstStyle/>
        <a:p>
          <a:endParaRPr lang="en-IN"/>
        </a:p>
      </dgm:t>
    </dgm:pt>
    <dgm:pt modelId="{A7EB2AEF-57E4-47E2-AEDB-7B443A4F99CB}" type="sibTrans" cxnId="{DFC74698-E14D-49A9-B43A-A957870C160A}">
      <dgm:prSet/>
      <dgm:spPr/>
      <dgm:t>
        <a:bodyPr/>
        <a:lstStyle/>
        <a:p>
          <a:endParaRPr lang="en-IN"/>
        </a:p>
      </dgm:t>
    </dgm:pt>
    <dgm:pt modelId="{AA0E3A78-73A7-4AD4-94D2-9683A2C2053B}">
      <dgm:prSet phldrT="[Text]"/>
      <dgm:spPr/>
      <dgm:t>
        <a:bodyPr/>
        <a:lstStyle/>
        <a:p>
          <a:r>
            <a:rPr lang="en-IN" dirty="0"/>
            <a:t>Under LUT/Bond</a:t>
          </a:r>
        </a:p>
      </dgm:t>
    </dgm:pt>
    <dgm:pt modelId="{BF39E320-8679-4393-AA5D-8962CDF8D659}" type="parTrans" cxnId="{BE933F5C-7500-483E-9A49-9F75959F10FF}">
      <dgm:prSet/>
      <dgm:spPr/>
      <dgm:t>
        <a:bodyPr/>
        <a:lstStyle/>
        <a:p>
          <a:endParaRPr lang="en-IN"/>
        </a:p>
      </dgm:t>
    </dgm:pt>
    <dgm:pt modelId="{DBEF5CD6-BC36-4B95-8EFF-646C752EFD69}" type="sibTrans" cxnId="{BE933F5C-7500-483E-9A49-9F75959F10FF}">
      <dgm:prSet/>
      <dgm:spPr/>
      <dgm:t>
        <a:bodyPr/>
        <a:lstStyle/>
        <a:p>
          <a:endParaRPr lang="en-IN"/>
        </a:p>
      </dgm:t>
    </dgm:pt>
    <dgm:pt modelId="{37610AC0-210A-4496-9B45-02135FBBDE4B}">
      <dgm:prSet phldrT="[Text]"/>
      <dgm:spPr/>
      <dgm:t>
        <a:bodyPr/>
        <a:lstStyle/>
        <a:p>
          <a:r>
            <a:rPr lang="en-US" dirty="0"/>
            <a:t>On Payment of IGST</a:t>
          </a:r>
          <a:endParaRPr lang="en-IN" dirty="0"/>
        </a:p>
      </dgm:t>
    </dgm:pt>
    <dgm:pt modelId="{E751884A-8C42-4400-B319-6EAA598FEE86}" type="parTrans" cxnId="{BEECD5B5-6600-4E13-85B9-5CFCE58C0BAD}">
      <dgm:prSet/>
      <dgm:spPr/>
      <dgm:t>
        <a:bodyPr/>
        <a:lstStyle/>
        <a:p>
          <a:endParaRPr lang="en-IN"/>
        </a:p>
      </dgm:t>
    </dgm:pt>
    <dgm:pt modelId="{496F6A33-6EAC-4F18-B20A-5C9A340A5CD1}" type="sibTrans" cxnId="{BEECD5B5-6600-4E13-85B9-5CFCE58C0BAD}">
      <dgm:prSet/>
      <dgm:spPr/>
      <dgm:t>
        <a:bodyPr/>
        <a:lstStyle/>
        <a:p>
          <a:endParaRPr lang="en-IN"/>
        </a:p>
      </dgm:t>
    </dgm:pt>
    <dgm:pt modelId="{85598D89-F29C-4973-BC6E-4E76773BE504}">
      <dgm:prSet phldrT="[Text]"/>
      <dgm:spPr/>
      <dgm:t>
        <a:bodyPr/>
        <a:lstStyle/>
        <a:p>
          <a:r>
            <a:rPr lang="en-IN"/>
            <a:t>SEZ</a:t>
          </a:r>
          <a:endParaRPr lang="en-IN" dirty="0"/>
        </a:p>
      </dgm:t>
    </dgm:pt>
    <dgm:pt modelId="{53C8DA2A-ACCC-4FB8-A02A-A723DC3ADFA9}" type="parTrans" cxnId="{73B37E54-BEC7-4FB1-ACD1-60AD437DECFC}">
      <dgm:prSet/>
      <dgm:spPr/>
      <dgm:t>
        <a:bodyPr/>
        <a:lstStyle/>
        <a:p>
          <a:endParaRPr lang="en-IN"/>
        </a:p>
      </dgm:t>
    </dgm:pt>
    <dgm:pt modelId="{5F9B5206-1A7B-4927-8FF1-BAA18A3ED683}" type="sibTrans" cxnId="{73B37E54-BEC7-4FB1-ACD1-60AD437DECFC}">
      <dgm:prSet/>
      <dgm:spPr/>
      <dgm:t>
        <a:bodyPr/>
        <a:lstStyle/>
        <a:p>
          <a:endParaRPr lang="en-IN"/>
        </a:p>
      </dgm:t>
    </dgm:pt>
    <dgm:pt modelId="{2D5650D3-228A-48A7-9AAA-88F1E281794E}">
      <dgm:prSet phldrT="[Text]"/>
      <dgm:spPr/>
      <dgm:t>
        <a:bodyPr/>
        <a:lstStyle/>
        <a:p>
          <a:r>
            <a:rPr lang="en-IN"/>
            <a:t>Non SEZ</a:t>
          </a:r>
          <a:endParaRPr lang="en-IN" dirty="0"/>
        </a:p>
      </dgm:t>
    </dgm:pt>
    <dgm:pt modelId="{508E17CB-69EB-4CC3-9C2C-8324F5D62B69}" type="parTrans" cxnId="{3AEE993E-38C7-4446-A5C8-79051E9793C0}">
      <dgm:prSet/>
      <dgm:spPr/>
      <dgm:t>
        <a:bodyPr/>
        <a:lstStyle/>
        <a:p>
          <a:endParaRPr lang="en-IN"/>
        </a:p>
      </dgm:t>
    </dgm:pt>
    <dgm:pt modelId="{2E2ACA30-DAED-4DFF-85AC-DE80CD41E407}" type="sibTrans" cxnId="{3AEE993E-38C7-4446-A5C8-79051E9793C0}">
      <dgm:prSet/>
      <dgm:spPr/>
      <dgm:t>
        <a:bodyPr/>
        <a:lstStyle/>
        <a:p>
          <a:endParaRPr lang="en-IN"/>
        </a:p>
      </dgm:t>
    </dgm:pt>
    <dgm:pt modelId="{6D833724-06E2-4159-91F3-48319D76AA8E}">
      <dgm:prSet phldrT="[Text]"/>
      <dgm:spPr/>
      <dgm:t>
        <a:bodyPr/>
        <a:lstStyle/>
        <a:p>
          <a:r>
            <a:rPr lang="en-IN"/>
            <a:t>Unregistered</a:t>
          </a:r>
          <a:endParaRPr lang="en-IN" dirty="0"/>
        </a:p>
      </dgm:t>
    </dgm:pt>
    <dgm:pt modelId="{435F4D70-97E2-437D-9738-BAEF1CF87D05}" type="parTrans" cxnId="{457DC841-C7B6-4BB2-85C5-27082387C60F}">
      <dgm:prSet/>
      <dgm:spPr/>
      <dgm:t>
        <a:bodyPr/>
        <a:lstStyle/>
        <a:p>
          <a:endParaRPr lang="en-IN"/>
        </a:p>
      </dgm:t>
    </dgm:pt>
    <dgm:pt modelId="{22A3A4C7-0A70-45C1-AE26-02FADE2A4F04}" type="sibTrans" cxnId="{457DC841-C7B6-4BB2-85C5-27082387C60F}">
      <dgm:prSet/>
      <dgm:spPr/>
      <dgm:t>
        <a:bodyPr/>
        <a:lstStyle/>
        <a:p>
          <a:endParaRPr lang="en-IN"/>
        </a:p>
      </dgm:t>
    </dgm:pt>
    <dgm:pt modelId="{38B989E6-907A-40C6-9823-6EFB21865DB5}" type="pres">
      <dgm:prSet presAssocID="{8854B427-9917-4197-8157-308F76EB7C24}" presName="hierChild1" presStyleCnt="0">
        <dgm:presLayoutVars>
          <dgm:orgChart val="1"/>
          <dgm:chPref val="1"/>
          <dgm:dir/>
          <dgm:animOne val="branch"/>
          <dgm:animLvl val="lvl"/>
          <dgm:resizeHandles/>
        </dgm:presLayoutVars>
      </dgm:prSet>
      <dgm:spPr/>
    </dgm:pt>
    <dgm:pt modelId="{4A7C2E73-2849-42FC-B224-13DE64E8B792}" type="pres">
      <dgm:prSet presAssocID="{15292A0D-2D56-4720-A474-C31A3D90BF65}" presName="hierRoot1" presStyleCnt="0">
        <dgm:presLayoutVars>
          <dgm:hierBranch val="init"/>
        </dgm:presLayoutVars>
      </dgm:prSet>
      <dgm:spPr/>
    </dgm:pt>
    <dgm:pt modelId="{639DFA3E-F8FB-4649-A278-98A594D287AE}" type="pres">
      <dgm:prSet presAssocID="{15292A0D-2D56-4720-A474-C31A3D90BF65}" presName="rootComposite1" presStyleCnt="0"/>
      <dgm:spPr/>
    </dgm:pt>
    <dgm:pt modelId="{ECF4F702-87F3-4D28-B4EA-5AD151928E40}" type="pres">
      <dgm:prSet presAssocID="{15292A0D-2D56-4720-A474-C31A3D90BF65}" presName="rootText1" presStyleLbl="node0" presStyleIdx="0" presStyleCnt="1">
        <dgm:presLayoutVars>
          <dgm:chPref val="3"/>
        </dgm:presLayoutVars>
      </dgm:prSet>
      <dgm:spPr/>
    </dgm:pt>
    <dgm:pt modelId="{DB47F0A0-C639-4140-BBA1-223E68B7764C}" type="pres">
      <dgm:prSet presAssocID="{15292A0D-2D56-4720-A474-C31A3D90BF65}" presName="rootConnector1" presStyleLbl="node1" presStyleIdx="0" presStyleCnt="0"/>
      <dgm:spPr/>
    </dgm:pt>
    <dgm:pt modelId="{691BB4A8-9174-4C7D-9DFD-E8AEF438C6A8}" type="pres">
      <dgm:prSet presAssocID="{15292A0D-2D56-4720-A474-C31A3D90BF65}" presName="hierChild2" presStyleCnt="0"/>
      <dgm:spPr/>
    </dgm:pt>
    <dgm:pt modelId="{D402EA2C-28A3-4FB8-A9D3-8239B01DFC09}" type="pres">
      <dgm:prSet presAssocID="{3D14E5BB-87D6-4929-9E97-F5EEBFCF77ED}" presName="Name37" presStyleLbl="parChTrans1D2" presStyleIdx="0" presStyleCnt="4"/>
      <dgm:spPr/>
    </dgm:pt>
    <dgm:pt modelId="{5DC2AE98-42A3-4DBC-A2D1-0895798545CA}" type="pres">
      <dgm:prSet presAssocID="{B7326266-48B6-4A3F-B2EB-A10E659294F6}" presName="hierRoot2" presStyleCnt="0">
        <dgm:presLayoutVars>
          <dgm:hierBranch val="init"/>
        </dgm:presLayoutVars>
      </dgm:prSet>
      <dgm:spPr/>
    </dgm:pt>
    <dgm:pt modelId="{C5E00A04-497F-4DC1-9A8E-CD446E5C75AD}" type="pres">
      <dgm:prSet presAssocID="{B7326266-48B6-4A3F-B2EB-A10E659294F6}" presName="rootComposite" presStyleCnt="0"/>
      <dgm:spPr/>
    </dgm:pt>
    <dgm:pt modelId="{5734FBA7-6C69-4339-AD0B-D97BF5206808}" type="pres">
      <dgm:prSet presAssocID="{B7326266-48B6-4A3F-B2EB-A10E659294F6}" presName="rootText" presStyleLbl="node2" presStyleIdx="0" presStyleCnt="4">
        <dgm:presLayoutVars>
          <dgm:chPref val="3"/>
        </dgm:presLayoutVars>
      </dgm:prSet>
      <dgm:spPr/>
    </dgm:pt>
    <dgm:pt modelId="{B62171B5-DFD1-43BC-88D9-67AEEF4A953B}" type="pres">
      <dgm:prSet presAssocID="{B7326266-48B6-4A3F-B2EB-A10E659294F6}" presName="rootConnector" presStyleLbl="node2" presStyleIdx="0" presStyleCnt="4"/>
      <dgm:spPr/>
    </dgm:pt>
    <dgm:pt modelId="{742B2FC7-8EC8-4CEC-A132-085EEEE0E901}" type="pres">
      <dgm:prSet presAssocID="{B7326266-48B6-4A3F-B2EB-A10E659294F6}" presName="hierChild4" presStyleCnt="0"/>
      <dgm:spPr/>
    </dgm:pt>
    <dgm:pt modelId="{6554CE4C-9E03-4DF0-960F-D37894B07C3E}" type="pres">
      <dgm:prSet presAssocID="{63CDFF11-7253-4E9A-98A0-4621CF846C85}" presName="Name37" presStyleLbl="parChTrans1D3" presStyleIdx="0" presStyleCnt="2"/>
      <dgm:spPr/>
    </dgm:pt>
    <dgm:pt modelId="{93F802F0-2F01-4415-B239-24BCA6E9D469}" type="pres">
      <dgm:prSet presAssocID="{2E075EF7-18CA-488B-A938-B0C87BF8185B}" presName="hierRoot2" presStyleCnt="0">
        <dgm:presLayoutVars>
          <dgm:hierBranch val="init"/>
        </dgm:presLayoutVars>
      </dgm:prSet>
      <dgm:spPr/>
    </dgm:pt>
    <dgm:pt modelId="{90FC3B17-B951-41FD-B474-B3A5780DD3B3}" type="pres">
      <dgm:prSet presAssocID="{2E075EF7-18CA-488B-A938-B0C87BF8185B}" presName="rootComposite" presStyleCnt="0"/>
      <dgm:spPr/>
    </dgm:pt>
    <dgm:pt modelId="{F37DE455-B151-47E9-A678-5ECC4E6618D6}" type="pres">
      <dgm:prSet presAssocID="{2E075EF7-18CA-488B-A938-B0C87BF8185B}" presName="rootText" presStyleLbl="node3" presStyleIdx="0" presStyleCnt="2">
        <dgm:presLayoutVars>
          <dgm:chPref val="3"/>
        </dgm:presLayoutVars>
      </dgm:prSet>
      <dgm:spPr/>
    </dgm:pt>
    <dgm:pt modelId="{C0ACF226-F709-4CE7-80FE-66773B25CFC4}" type="pres">
      <dgm:prSet presAssocID="{2E075EF7-18CA-488B-A938-B0C87BF8185B}" presName="rootConnector" presStyleLbl="node3" presStyleIdx="0" presStyleCnt="2"/>
      <dgm:spPr/>
    </dgm:pt>
    <dgm:pt modelId="{F9A72195-8DC9-4AE7-BE74-BFABBD9188FD}" type="pres">
      <dgm:prSet presAssocID="{2E075EF7-18CA-488B-A938-B0C87BF8185B}" presName="hierChild4" presStyleCnt="0"/>
      <dgm:spPr/>
    </dgm:pt>
    <dgm:pt modelId="{38314E8B-FE3E-40FA-B8A7-9F9E49B282F0}" type="pres">
      <dgm:prSet presAssocID="{4BF6EE34-38A9-401C-8340-F04E2C11ED25}" presName="Name37" presStyleLbl="parChTrans1D4" presStyleIdx="0" presStyleCnt="9"/>
      <dgm:spPr/>
    </dgm:pt>
    <dgm:pt modelId="{F768617E-D803-4BFD-93AF-8AC216CC90F2}" type="pres">
      <dgm:prSet presAssocID="{5F42A1F0-5107-434F-A788-4A0E83874A4C}" presName="hierRoot2" presStyleCnt="0">
        <dgm:presLayoutVars>
          <dgm:hierBranch val="init"/>
        </dgm:presLayoutVars>
      </dgm:prSet>
      <dgm:spPr/>
    </dgm:pt>
    <dgm:pt modelId="{BDDDF265-7C0A-45D1-8281-0D128B139323}" type="pres">
      <dgm:prSet presAssocID="{5F42A1F0-5107-434F-A788-4A0E83874A4C}" presName="rootComposite" presStyleCnt="0"/>
      <dgm:spPr/>
    </dgm:pt>
    <dgm:pt modelId="{61AD6B56-97A1-4276-A0A6-F66FFC088D93}" type="pres">
      <dgm:prSet presAssocID="{5F42A1F0-5107-434F-A788-4A0E83874A4C}" presName="rootText" presStyleLbl="node4" presStyleIdx="0" presStyleCnt="9">
        <dgm:presLayoutVars>
          <dgm:chPref val="3"/>
        </dgm:presLayoutVars>
      </dgm:prSet>
      <dgm:spPr/>
    </dgm:pt>
    <dgm:pt modelId="{FC53628C-A3A5-4BD4-BC63-908862DD6028}" type="pres">
      <dgm:prSet presAssocID="{5F42A1F0-5107-434F-A788-4A0E83874A4C}" presName="rootConnector" presStyleLbl="node4" presStyleIdx="0" presStyleCnt="9"/>
      <dgm:spPr/>
    </dgm:pt>
    <dgm:pt modelId="{B2DC495E-0B81-45D5-87BD-1C4D86CA4761}" type="pres">
      <dgm:prSet presAssocID="{5F42A1F0-5107-434F-A788-4A0E83874A4C}" presName="hierChild4" presStyleCnt="0"/>
      <dgm:spPr/>
    </dgm:pt>
    <dgm:pt modelId="{0C3B8912-AD37-4906-89EA-1B92E51AFE11}" type="pres">
      <dgm:prSet presAssocID="{BF39E320-8679-4393-AA5D-8962CDF8D659}" presName="Name37" presStyleLbl="parChTrans1D4" presStyleIdx="1" presStyleCnt="9"/>
      <dgm:spPr/>
    </dgm:pt>
    <dgm:pt modelId="{4E50808D-AF11-4DB5-84A3-631283DBF97A}" type="pres">
      <dgm:prSet presAssocID="{AA0E3A78-73A7-4AD4-94D2-9683A2C2053B}" presName="hierRoot2" presStyleCnt="0">
        <dgm:presLayoutVars>
          <dgm:hierBranch val="init"/>
        </dgm:presLayoutVars>
      </dgm:prSet>
      <dgm:spPr/>
    </dgm:pt>
    <dgm:pt modelId="{6D5A1038-D62B-4CFD-A6DF-447CA09808AD}" type="pres">
      <dgm:prSet presAssocID="{AA0E3A78-73A7-4AD4-94D2-9683A2C2053B}" presName="rootComposite" presStyleCnt="0"/>
      <dgm:spPr/>
    </dgm:pt>
    <dgm:pt modelId="{78A96FC0-71B6-422E-A93C-1485A93CDA95}" type="pres">
      <dgm:prSet presAssocID="{AA0E3A78-73A7-4AD4-94D2-9683A2C2053B}" presName="rootText" presStyleLbl="node4" presStyleIdx="1" presStyleCnt="9">
        <dgm:presLayoutVars>
          <dgm:chPref val="3"/>
        </dgm:presLayoutVars>
      </dgm:prSet>
      <dgm:spPr/>
    </dgm:pt>
    <dgm:pt modelId="{0654CBE6-55CA-4E81-823D-CE4A44021170}" type="pres">
      <dgm:prSet presAssocID="{AA0E3A78-73A7-4AD4-94D2-9683A2C2053B}" presName="rootConnector" presStyleLbl="node4" presStyleIdx="1" presStyleCnt="9"/>
      <dgm:spPr/>
    </dgm:pt>
    <dgm:pt modelId="{9938D020-5D46-4568-89F3-C4A341861B50}" type="pres">
      <dgm:prSet presAssocID="{AA0E3A78-73A7-4AD4-94D2-9683A2C2053B}" presName="hierChild4" presStyleCnt="0"/>
      <dgm:spPr/>
    </dgm:pt>
    <dgm:pt modelId="{E45D3568-492B-45B3-AD6E-6F06906EBD8F}" type="pres">
      <dgm:prSet presAssocID="{AA0E3A78-73A7-4AD4-94D2-9683A2C2053B}" presName="hierChild5" presStyleCnt="0"/>
      <dgm:spPr/>
    </dgm:pt>
    <dgm:pt modelId="{E78589B3-7BEE-432A-9687-BCE3E760C382}" type="pres">
      <dgm:prSet presAssocID="{E751884A-8C42-4400-B319-6EAA598FEE86}" presName="Name37" presStyleLbl="parChTrans1D4" presStyleIdx="2" presStyleCnt="9"/>
      <dgm:spPr/>
    </dgm:pt>
    <dgm:pt modelId="{0A4B4687-2737-4F99-8FBE-392B0DF72790}" type="pres">
      <dgm:prSet presAssocID="{37610AC0-210A-4496-9B45-02135FBBDE4B}" presName="hierRoot2" presStyleCnt="0">
        <dgm:presLayoutVars>
          <dgm:hierBranch val="init"/>
        </dgm:presLayoutVars>
      </dgm:prSet>
      <dgm:spPr/>
    </dgm:pt>
    <dgm:pt modelId="{35BEC0EC-7CBE-4E55-A467-C7131E1F8390}" type="pres">
      <dgm:prSet presAssocID="{37610AC0-210A-4496-9B45-02135FBBDE4B}" presName="rootComposite" presStyleCnt="0"/>
      <dgm:spPr/>
    </dgm:pt>
    <dgm:pt modelId="{DC562E1E-D615-4CBF-903F-BC14124EF071}" type="pres">
      <dgm:prSet presAssocID="{37610AC0-210A-4496-9B45-02135FBBDE4B}" presName="rootText" presStyleLbl="node4" presStyleIdx="2" presStyleCnt="9">
        <dgm:presLayoutVars>
          <dgm:chPref val="3"/>
        </dgm:presLayoutVars>
      </dgm:prSet>
      <dgm:spPr/>
    </dgm:pt>
    <dgm:pt modelId="{D1A2B21A-EFE2-4EC5-BFB5-EB7F683B5ECF}" type="pres">
      <dgm:prSet presAssocID="{37610AC0-210A-4496-9B45-02135FBBDE4B}" presName="rootConnector" presStyleLbl="node4" presStyleIdx="2" presStyleCnt="9"/>
      <dgm:spPr/>
    </dgm:pt>
    <dgm:pt modelId="{AA5DFF44-99BB-4C6A-8234-7B90F1C1A538}" type="pres">
      <dgm:prSet presAssocID="{37610AC0-210A-4496-9B45-02135FBBDE4B}" presName="hierChild4" presStyleCnt="0"/>
      <dgm:spPr/>
    </dgm:pt>
    <dgm:pt modelId="{E141810E-3873-4C23-8482-B88E5EB86BA7}" type="pres">
      <dgm:prSet presAssocID="{37610AC0-210A-4496-9B45-02135FBBDE4B}" presName="hierChild5" presStyleCnt="0"/>
      <dgm:spPr/>
    </dgm:pt>
    <dgm:pt modelId="{3B332F1F-94EE-4EFF-9B42-7D33D8EDA0B1}" type="pres">
      <dgm:prSet presAssocID="{5F42A1F0-5107-434F-A788-4A0E83874A4C}" presName="hierChild5" presStyleCnt="0"/>
      <dgm:spPr/>
    </dgm:pt>
    <dgm:pt modelId="{4B0997B9-3F22-4446-8075-1A7B69E6C88A}" type="pres">
      <dgm:prSet presAssocID="{34F93C3D-4634-4AE9-B21C-18F9855ABA52}" presName="Name37" presStyleLbl="parChTrans1D4" presStyleIdx="3" presStyleCnt="9"/>
      <dgm:spPr/>
    </dgm:pt>
    <dgm:pt modelId="{80A00040-93D2-4372-A2C2-941445407BCD}" type="pres">
      <dgm:prSet presAssocID="{9AB2AF11-09EB-4322-B4CE-64E5BDD340B8}" presName="hierRoot2" presStyleCnt="0">
        <dgm:presLayoutVars>
          <dgm:hierBranch val="init"/>
        </dgm:presLayoutVars>
      </dgm:prSet>
      <dgm:spPr/>
    </dgm:pt>
    <dgm:pt modelId="{2995E6F2-3220-4996-952C-80393F6CCDAF}" type="pres">
      <dgm:prSet presAssocID="{9AB2AF11-09EB-4322-B4CE-64E5BDD340B8}" presName="rootComposite" presStyleCnt="0"/>
      <dgm:spPr/>
    </dgm:pt>
    <dgm:pt modelId="{DB13453F-EEF9-4B10-B814-F153DA47525B}" type="pres">
      <dgm:prSet presAssocID="{9AB2AF11-09EB-4322-B4CE-64E5BDD340B8}" presName="rootText" presStyleLbl="node4" presStyleIdx="3" presStyleCnt="9">
        <dgm:presLayoutVars>
          <dgm:chPref val="3"/>
        </dgm:presLayoutVars>
      </dgm:prSet>
      <dgm:spPr/>
    </dgm:pt>
    <dgm:pt modelId="{AE989C93-338B-4390-BA25-B1FA198EF712}" type="pres">
      <dgm:prSet presAssocID="{9AB2AF11-09EB-4322-B4CE-64E5BDD340B8}" presName="rootConnector" presStyleLbl="node4" presStyleIdx="3" presStyleCnt="9"/>
      <dgm:spPr/>
    </dgm:pt>
    <dgm:pt modelId="{C50F4FD3-F657-45A9-8EE8-BC2D3E427964}" type="pres">
      <dgm:prSet presAssocID="{9AB2AF11-09EB-4322-B4CE-64E5BDD340B8}" presName="hierChild4" presStyleCnt="0"/>
      <dgm:spPr/>
    </dgm:pt>
    <dgm:pt modelId="{821E7321-F56A-41EA-8885-C28C7BCCC2E2}" type="pres">
      <dgm:prSet presAssocID="{53C8DA2A-ACCC-4FB8-A02A-A723DC3ADFA9}" presName="Name37" presStyleLbl="parChTrans1D4" presStyleIdx="4" presStyleCnt="9"/>
      <dgm:spPr/>
    </dgm:pt>
    <dgm:pt modelId="{5680DD9A-AA96-4841-A686-059FFD4EEBF6}" type="pres">
      <dgm:prSet presAssocID="{85598D89-F29C-4973-BC6E-4E76773BE504}" presName="hierRoot2" presStyleCnt="0">
        <dgm:presLayoutVars>
          <dgm:hierBranch val="init"/>
        </dgm:presLayoutVars>
      </dgm:prSet>
      <dgm:spPr/>
    </dgm:pt>
    <dgm:pt modelId="{CD8C8C17-4256-41F0-9036-EB3AF5043852}" type="pres">
      <dgm:prSet presAssocID="{85598D89-F29C-4973-BC6E-4E76773BE504}" presName="rootComposite" presStyleCnt="0"/>
      <dgm:spPr/>
    </dgm:pt>
    <dgm:pt modelId="{192A147B-BAE9-4C5C-A7B4-43C7549C773B}" type="pres">
      <dgm:prSet presAssocID="{85598D89-F29C-4973-BC6E-4E76773BE504}" presName="rootText" presStyleLbl="node4" presStyleIdx="4" presStyleCnt="9">
        <dgm:presLayoutVars>
          <dgm:chPref val="3"/>
        </dgm:presLayoutVars>
      </dgm:prSet>
      <dgm:spPr/>
    </dgm:pt>
    <dgm:pt modelId="{870E1E70-9EE2-4962-83BE-2953E15597FA}" type="pres">
      <dgm:prSet presAssocID="{85598D89-F29C-4973-BC6E-4E76773BE504}" presName="rootConnector" presStyleLbl="node4" presStyleIdx="4" presStyleCnt="9"/>
      <dgm:spPr/>
    </dgm:pt>
    <dgm:pt modelId="{0DF99087-AB3D-4783-8F27-3E7CA402CE82}" type="pres">
      <dgm:prSet presAssocID="{85598D89-F29C-4973-BC6E-4E76773BE504}" presName="hierChild4" presStyleCnt="0"/>
      <dgm:spPr/>
    </dgm:pt>
    <dgm:pt modelId="{4AF60B0C-F524-48F8-BBCD-EBA21FF52A13}" type="pres">
      <dgm:prSet presAssocID="{85598D89-F29C-4973-BC6E-4E76773BE504}" presName="hierChild5" presStyleCnt="0"/>
      <dgm:spPr/>
    </dgm:pt>
    <dgm:pt modelId="{9730FA4E-E929-4541-9C1D-C555EDAC73DF}" type="pres">
      <dgm:prSet presAssocID="{508E17CB-69EB-4CC3-9C2C-8324F5D62B69}" presName="Name37" presStyleLbl="parChTrans1D4" presStyleIdx="5" presStyleCnt="9"/>
      <dgm:spPr/>
    </dgm:pt>
    <dgm:pt modelId="{9C35BE27-7C0E-4909-8576-8DBB43371DDD}" type="pres">
      <dgm:prSet presAssocID="{2D5650D3-228A-48A7-9AAA-88F1E281794E}" presName="hierRoot2" presStyleCnt="0">
        <dgm:presLayoutVars>
          <dgm:hierBranch val="init"/>
        </dgm:presLayoutVars>
      </dgm:prSet>
      <dgm:spPr/>
    </dgm:pt>
    <dgm:pt modelId="{F08D6C7E-A7E7-469F-AF05-7B42D38618AB}" type="pres">
      <dgm:prSet presAssocID="{2D5650D3-228A-48A7-9AAA-88F1E281794E}" presName="rootComposite" presStyleCnt="0"/>
      <dgm:spPr/>
    </dgm:pt>
    <dgm:pt modelId="{EF23209A-3837-4832-BF59-6AF11492A858}" type="pres">
      <dgm:prSet presAssocID="{2D5650D3-228A-48A7-9AAA-88F1E281794E}" presName="rootText" presStyleLbl="node4" presStyleIdx="5" presStyleCnt="9">
        <dgm:presLayoutVars>
          <dgm:chPref val="3"/>
        </dgm:presLayoutVars>
      </dgm:prSet>
      <dgm:spPr/>
    </dgm:pt>
    <dgm:pt modelId="{A802B7AD-F63F-4C18-8EA9-B40B8D092F77}" type="pres">
      <dgm:prSet presAssocID="{2D5650D3-228A-48A7-9AAA-88F1E281794E}" presName="rootConnector" presStyleLbl="node4" presStyleIdx="5" presStyleCnt="9"/>
      <dgm:spPr/>
    </dgm:pt>
    <dgm:pt modelId="{89FFC2DC-EC01-4639-B808-06A930B22DE9}" type="pres">
      <dgm:prSet presAssocID="{2D5650D3-228A-48A7-9AAA-88F1E281794E}" presName="hierChild4" presStyleCnt="0"/>
      <dgm:spPr/>
    </dgm:pt>
    <dgm:pt modelId="{03AD6FFD-D07B-42D7-BD82-E83DCBCEADEB}" type="pres">
      <dgm:prSet presAssocID="{2D5650D3-228A-48A7-9AAA-88F1E281794E}" presName="hierChild5" presStyleCnt="0"/>
      <dgm:spPr/>
    </dgm:pt>
    <dgm:pt modelId="{D303AE3E-D2DE-4FF3-A80E-6A0F369A3EBD}" type="pres">
      <dgm:prSet presAssocID="{435F4D70-97E2-437D-9738-BAEF1CF87D05}" presName="Name37" presStyleLbl="parChTrans1D4" presStyleIdx="6" presStyleCnt="9"/>
      <dgm:spPr/>
    </dgm:pt>
    <dgm:pt modelId="{7CE650EC-B65F-4D42-89E2-54954F1935BA}" type="pres">
      <dgm:prSet presAssocID="{6D833724-06E2-4159-91F3-48319D76AA8E}" presName="hierRoot2" presStyleCnt="0">
        <dgm:presLayoutVars>
          <dgm:hierBranch val="init"/>
        </dgm:presLayoutVars>
      </dgm:prSet>
      <dgm:spPr/>
    </dgm:pt>
    <dgm:pt modelId="{8990C19B-881A-4557-89C4-2E4F785F6D67}" type="pres">
      <dgm:prSet presAssocID="{6D833724-06E2-4159-91F3-48319D76AA8E}" presName="rootComposite" presStyleCnt="0"/>
      <dgm:spPr/>
    </dgm:pt>
    <dgm:pt modelId="{FBED773A-03D5-48B5-8EA3-09216ED80801}" type="pres">
      <dgm:prSet presAssocID="{6D833724-06E2-4159-91F3-48319D76AA8E}" presName="rootText" presStyleLbl="node4" presStyleIdx="6" presStyleCnt="9">
        <dgm:presLayoutVars>
          <dgm:chPref val="3"/>
        </dgm:presLayoutVars>
      </dgm:prSet>
      <dgm:spPr/>
    </dgm:pt>
    <dgm:pt modelId="{52A2661F-5A49-4DF1-94D2-07DB2B8790E3}" type="pres">
      <dgm:prSet presAssocID="{6D833724-06E2-4159-91F3-48319D76AA8E}" presName="rootConnector" presStyleLbl="node4" presStyleIdx="6" presStyleCnt="9"/>
      <dgm:spPr/>
    </dgm:pt>
    <dgm:pt modelId="{20AFD2DF-7934-4291-AB93-9F874D66A78E}" type="pres">
      <dgm:prSet presAssocID="{6D833724-06E2-4159-91F3-48319D76AA8E}" presName="hierChild4" presStyleCnt="0"/>
      <dgm:spPr/>
    </dgm:pt>
    <dgm:pt modelId="{C3CCEF78-EBBD-42EE-92B9-CA38C957F56B}" type="pres">
      <dgm:prSet presAssocID="{6D833724-06E2-4159-91F3-48319D76AA8E}" presName="hierChild5" presStyleCnt="0"/>
      <dgm:spPr/>
    </dgm:pt>
    <dgm:pt modelId="{3BB0E487-01C5-4A48-84EC-5446DF27D4ED}" type="pres">
      <dgm:prSet presAssocID="{9AB2AF11-09EB-4322-B4CE-64E5BDD340B8}" presName="hierChild5" presStyleCnt="0"/>
      <dgm:spPr/>
    </dgm:pt>
    <dgm:pt modelId="{881A104D-F211-47AB-B241-2EBBE2E208A6}" type="pres">
      <dgm:prSet presAssocID="{2E075EF7-18CA-488B-A938-B0C87BF8185B}" presName="hierChild5" presStyleCnt="0"/>
      <dgm:spPr/>
    </dgm:pt>
    <dgm:pt modelId="{1459C08E-74ED-4815-99A8-853537C912D9}" type="pres">
      <dgm:prSet presAssocID="{53E5F3EF-6122-423E-80C5-C31E73BDF9E1}" presName="Name37" presStyleLbl="parChTrans1D3" presStyleIdx="1" presStyleCnt="2"/>
      <dgm:spPr/>
    </dgm:pt>
    <dgm:pt modelId="{00C6ECC1-90A1-4DAE-A425-DE50681DA981}" type="pres">
      <dgm:prSet presAssocID="{A0606719-AA59-40C7-A741-7309387BF935}" presName="hierRoot2" presStyleCnt="0">
        <dgm:presLayoutVars>
          <dgm:hierBranch val="init"/>
        </dgm:presLayoutVars>
      </dgm:prSet>
      <dgm:spPr/>
    </dgm:pt>
    <dgm:pt modelId="{11A8870C-959B-479F-9233-317A1CA56D60}" type="pres">
      <dgm:prSet presAssocID="{A0606719-AA59-40C7-A741-7309387BF935}" presName="rootComposite" presStyleCnt="0"/>
      <dgm:spPr/>
    </dgm:pt>
    <dgm:pt modelId="{4893FB3B-1771-4161-9D63-B477BE8FC940}" type="pres">
      <dgm:prSet presAssocID="{A0606719-AA59-40C7-A741-7309387BF935}" presName="rootText" presStyleLbl="node3" presStyleIdx="1" presStyleCnt="2">
        <dgm:presLayoutVars>
          <dgm:chPref val="3"/>
        </dgm:presLayoutVars>
      </dgm:prSet>
      <dgm:spPr/>
    </dgm:pt>
    <dgm:pt modelId="{0945260C-1C95-474F-A812-597DBB92F63A}" type="pres">
      <dgm:prSet presAssocID="{A0606719-AA59-40C7-A741-7309387BF935}" presName="rootConnector" presStyleLbl="node3" presStyleIdx="1" presStyleCnt="2"/>
      <dgm:spPr/>
    </dgm:pt>
    <dgm:pt modelId="{70662937-A861-4859-999F-C3399BAFB89B}" type="pres">
      <dgm:prSet presAssocID="{A0606719-AA59-40C7-A741-7309387BF935}" presName="hierChild4" presStyleCnt="0"/>
      <dgm:spPr/>
    </dgm:pt>
    <dgm:pt modelId="{01E0CEDA-45BC-4454-BD6A-317A7B8561F4}" type="pres">
      <dgm:prSet presAssocID="{0BE0E932-2E24-4297-9DC4-58FC786260E8}" presName="Name37" presStyleLbl="parChTrans1D4" presStyleIdx="7" presStyleCnt="9"/>
      <dgm:spPr/>
    </dgm:pt>
    <dgm:pt modelId="{8BFE41E3-4A6A-4B21-847C-3036FD4A5BDA}" type="pres">
      <dgm:prSet presAssocID="{A6C7FAAE-D4AE-448F-8FCD-3E1721ADEAE4}" presName="hierRoot2" presStyleCnt="0">
        <dgm:presLayoutVars>
          <dgm:hierBranch val="init"/>
        </dgm:presLayoutVars>
      </dgm:prSet>
      <dgm:spPr/>
    </dgm:pt>
    <dgm:pt modelId="{7AD8576F-BE0E-4D98-851E-3EAE99828FCE}" type="pres">
      <dgm:prSet presAssocID="{A6C7FAAE-D4AE-448F-8FCD-3E1721ADEAE4}" presName="rootComposite" presStyleCnt="0"/>
      <dgm:spPr/>
    </dgm:pt>
    <dgm:pt modelId="{5364FE6B-E18A-4332-9266-9B6554247D47}" type="pres">
      <dgm:prSet presAssocID="{A6C7FAAE-D4AE-448F-8FCD-3E1721ADEAE4}" presName="rootText" presStyleLbl="node4" presStyleIdx="7" presStyleCnt="9">
        <dgm:presLayoutVars>
          <dgm:chPref val="3"/>
        </dgm:presLayoutVars>
      </dgm:prSet>
      <dgm:spPr/>
    </dgm:pt>
    <dgm:pt modelId="{ED6CA85F-92C4-45AD-A755-C8791FA2E1D7}" type="pres">
      <dgm:prSet presAssocID="{A6C7FAAE-D4AE-448F-8FCD-3E1721ADEAE4}" presName="rootConnector" presStyleLbl="node4" presStyleIdx="7" presStyleCnt="9"/>
      <dgm:spPr/>
    </dgm:pt>
    <dgm:pt modelId="{D93D2ED4-DFA1-4451-8CA1-6FE5BF94FB46}" type="pres">
      <dgm:prSet presAssocID="{A6C7FAAE-D4AE-448F-8FCD-3E1721ADEAE4}" presName="hierChild4" presStyleCnt="0"/>
      <dgm:spPr/>
    </dgm:pt>
    <dgm:pt modelId="{F15EE1D6-D386-4115-8464-BD11D396FA47}" type="pres">
      <dgm:prSet presAssocID="{A6C7FAAE-D4AE-448F-8FCD-3E1721ADEAE4}" presName="hierChild5" presStyleCnt="0"/>
      <dgm:spPr/>
    </dgm:pt>
    <dgm:pt modelId="{6D5E8C8C-CE4C-40B8-AA4E-66E422D6DF81}" type="pres">
      <dgm:prSet presAssocID="{9DC080C0-1823-4B58-9F2C-1CFB07CB7D3E}" presName="Name37" presStyleLbl="parChTrans1D4" presStyleIdx="8" presStyleCnt="9"/>
      <dgm:spPr/>
    </dgm:pt>
    <dgm:pt modelId="{6671BB49-0D27-4B4B-87D8-51422E0FCCCB}" type="pres">
      <dgm:prSet presAssocID="{04151C49-578A-483B-86FE-82BAE57A331A}" presName="hierRoot2" presStyleCnt="0">
        <dgm:presLayoutVars>
          <dgm:hierBranch val="init"/>
        </dgm:presLayoutVars>
      </dgm:prSet>
      <dgm:spPr/>
    </dgm:pt>
    <dgm:pt modelId="{FBC46391-AF86-4FA2-8B7D-F8F19EDEE013}" type="pres">
      <dgm:prSet presAssocID="{04151C49-578A-483B-86FE-82BAE57A331A}" presName="rootComposite" presStyleCnt="0"/>
      <dgm:spPr/>
    </dgm:pt>
    <dgm:pt modelId="{1EFA7D2A-EAF4-49DD-AA90-1B9F2DAB44AA}" type="pres">
      <dgm:prSet presAssocID="{04151C49-578A-483B-86FE-82BAE57A331A}" presName="rootText" presStyleLbl="node4" presStyleIdx="8" presStyleCnt="9">
        <dgm:presLayoutVars>
          <dgm:chPref val="3"/>
        </dgm:presLayoutVars>
      </dgm:prSet>
      <dgm:spPr/>
    </dgm:pt>
    <dgm:pt modelId="{F4B44A24-ACBA-4DC8-823F-13987949C31B}" type="pres">
      <dgm:prSet presAssocID="{04151C49-578A-483B-86FE-82BAE57A331A}" presName="rootConnector" presStyleLbl="node4" presStyleIdx="8" presStyleCnt="9"/>
      <dgm:spPr/>
    </dgm:pt>
    <dgm:pt modelId="{AB831B0C-B10F-4926-8FEF-53FEA2201CD1}" type="pres">
      <dgm:prSet presAssocID="{04151C49-578A-483B-86FE-82BAE57A331A}" presName="hierChild4" presStyleCnt="0"/>
      <dgm:spPr/>
    </dgm:pt>
    <dgm:pt modelId="{3FF84A4E-0237-410F-A47D-381D17E6D446}" type="pres">
      <dgm:prSet presAssocID="{04151C49-578A-483B-86FE-82BAE57A331A}" presName="hierChild5" presStyleCnt="0"/>
      <dgm:spPr/>
    </dgm:pt>
    <dgm:pt modelId="{6C7D73FB-AF30-4B43-AFD4-E80DE6907322}" type="pres">
      <dgm:prSet presAssocID="{A0606719-AA59-40C7-A741-7309387BF935}" presName="hierChild5" presStyleCnt="0"/>
      <dgm:spPr/>
    </dgm:pt>
    <dgm:pt modelId="{988B5D9E-9E67-45B7-9495-733BA89B2896}" type="pres">
      <dgm:prSet presAssocID="{B7326266-48B6-4A3F-B2EB-A10E659294F6}" presName="hierChild5" presStyleCnt="0"/>
      <dgm:spPr/>
    </dgm:pt>
    <dgm:pt modelId="{B3F22DEE-B0CD-4ABB-B045-3BE1A5B27B03}" type="pres">
      <dgm:prSet presAssocID="{2A6E1CAC-95B5-4D6F-9813-280065B24E4D}" presName="Name37" presStyleLbl="parChTrans1D2" presStyleIdx="1" presStyleCnt="4"/>
      <dgm:spPr/>
    </dgm:pt>
    <dgm:pt modelId="{DA74C3CB-8D19-45E2-9E7A-6941DAE01DEF}" type="pres">
      <dgm:prSet presAssocID="{F1E73C27-40ED-429C-9424-DB7B166946EA}" presName="hierRoot2" presStyleCnt="0">
        <dgm:presLayoutVars>
          <dgm:hierBranch val="init"/>
        </dgm:presLayoutVars>
      </dgm:prSet>
      <dgm:spPr/>
    </dgm:pt>
    <dgm:pt modelId="{0903BE13-C9C6-4C20-886F-EAFAB743495C}" type="pres">
      <dgm:prSet presAssocID="{F1E73C27-40ED-429C-9424-DB7B166946EA}" presName="rootComposite" presStyleCnt="0"/>
      <dgm:spPr/>
    </dgm:pt>
    <dgm:pt modelId="{C2A72F97-6830-42A2-8A8A-586906C716D1}" type="pres">
      <dgm:prSet presAssocID="{F1E73C27-40ED-429C-9424-DB7B166946EA}" presName="rootText" presStyleLbl="node2" presStyleIdx="1" presStyleCnt="4">
        <dgm:presLayoutVars>
          <dgm:chPref val="3"/>
        </dgm:presLayoutVars>
      </dgm:prSet>
      <dgm:spPr/>
    </dgm:pt>
    <dgm:pt modelId="{51A213C9-29C7-4505-8185-FE18A9EEC9D6}" type="pres">
      <dgm:prSet presAssocID="{F1E73C27-40ED-429C-9424-DB7B166946EA}" presName="rootConnector" presStyleLbl="node2" presStyleIdx="1" presStyleCnt="4"/>
      <dgm:spPr/>
    </dgm:pt>
    <dgm:pt modelId="{B2839F86-0850-4DC9-B258-688FDBB2C562}" type="pres">
      <dgm:prSet presAssocID="{F1E73C27-40ED-429C-9424-DB7B166946EA}" presName="hierChild4" presStyleCnt="0"/>
      <dgm:spPr/>
    </dgm:pt>
    <dgm:pt modelId="{B37A6819-F821-4BCD-9412-A388C77BC2AC}" type="pres">
      <dgm:prSet presAssocID="{F1E73C27-40ED-429C-9424-DB7B166946EA}" presName="hierChild5" presStyleCnt="0"/>
      <dgm:spPr/>
    </dgm:pt>
    <dgm:pt modelId="{307FBD04-D77E-443D-B86B-85E0E8D6C066}" type="pres">
      <dgm:prSet presAssocID="{26814D55-E329-4EE3-80D8-C0003C95951D}" presName="Name37" presStyleLbl="parChTrans1D2" presStyleIdx="2" presStyleCnt="4"/>
      <dgm:spPr/>
    </dgm:pt>
    <dgm:pt modelId="{7CC65ACD-92DF-4921-903D-228BC8B70026}" type="pres">
      <dgm:prSet presAssocID="{45B1AE65-5EF1-486E-8D5B-B4A2F512336E}" presName="hierRoot2" presStyleCnt="0">
        <dgm:presLayoutVars>
          <dgm:hierBranch val="init"/>
        </dgm:presLayoutVars>
      </dgm:prSet>
      <dgm:spPr/>
    </dgm:pt>
    <dgm:pt modelId="{7A8FD819-3C68-4883-9D5F-9804997FC2B1}" type="pres">
      <dgm:prSet presAssocID="{45B1AE65-5EF1-486E-8D5B-B4A2F512336E}" presName="rootComposite" presStyleCnt="0"/>
      <dgm:spPr/>
    </dgm:pt>
    <dgm:pt modelId="{AA97E0C2-F824-4DD3-88C8-8F648D3F985D}" type="pres">
      <dgm:prSet presAssocID="{45B1AE65-5EF1-486E-8D5B-B4A2F512336E}" presName="rootText" presStyleLbl="node2" presStyleIdx="2" presStyleCnt="4">
        <dgm:presLayoutVars>
          <dgm:chPref val="3"/>
        </dgm:presLayoutVars>
      </dgm:prSet>
      <dgm:spPr/>
    </dgm:pt>
    <dgm:pt modelId="{35BCA04E-6B20-4D78-9B2D-AC30416B7CAF}" type="pres">
      <dgm:prSet presAssocID="{45B1AE65-5EF1-486E-8D5B-B4A2F512336E}" presName="rootConnector" presStyleLbl="node2" presStyleIdx="2" presStyleCnt="4"/>
      <dgm:spPr/>
    </dgm:pt>
    <dgm:pt modelId="{5F3C4EBE-C853-43A6-B4B9-AB21F8500EF7}" type="pres">
      <dgm:prSet presAssocID="{45B1AE65-5EF1-486E-8D5B-B4A2F512336E}" presName="hierChild4" presStyleCnt="0"/>
      <dgm:spPr/>
    </dgm:pt>
    <dgm:pt modelId="{65A6BE14-3280-43D3-9F97-DA358A7555BE}" type="pres">
      <dgm:prSet presAssocID="{45B1AE65-5EF1-486E-8D5B-B4A2F512336E}" presName="hierChild5" presStyleCnt="0"/>
      <dgm:spPr/>
    </dgm:pt>
    <dgm:pt modelId="{3F903A01-B587-402E-BF31-A817282B439F}" type="pres">
      <dgm:prSet presAssocID="{DCBC2228-A482-4920-8C5B-D17AEA3DD9EB}" presName="Name37" presStyleLbl="parChTrans1D2" presStyleIdx="3" presStyleCnt="4"/>
      <dgm:spPr/>
    </dgm:pt>
    <dgm:pt modelId="{B1C66F9C-D10C-4622-8CF1-5F4CF9F1C1E9}" type="pres">
      <dgm:prSet presAssocID="{5F4949C1-817F-4E92-BF99-30FA92182AC8}" presName="hierRoot2" presStyleCnt="0">
        <dgm:presLayoutVars>
          <dgm:hierBranch val="init"/>
        </dgm:presLayoutVars>
      </dgm:prSet>
      <dgm:spPr/>
    </dgm:pt>
    <dgm:pt modelId="{870B2DBB-E221-4AD3-BEBD-789EAB09C48C}" type="pres">
      <dgm:prSet presAssocID="{5F4949C1-817F-4E92-BF99-30FA92182AC8}" presName="rootComposite" presStyleCnt="0"/>
      <dgm:spPr/>
    </dgm:pt>
    <dgm:pt modelId="{4E86D5A3-859E-4E0F-BF83-D1701AD1814A}" type="pres">
      <dgm:prSet presAssocID="{5F4949C1-817F-4E92-BF99-30FA92182AC8}" presName="rootText" presStyleLbl="node2" presStyleIdx="3" presStyleCnt="4">
        <dgm:presLayoutVars>
          <dgm:chPref val="3"/>
        </dgm:presLayoutVars>
      </dgm:prSet>
      <dgm:spPr/>
    </dgm:pt>
    <dgm:pt modelId="{4E8BF483-6A5C-4D38-95D9-B765F4111334}" type="pres">
      <dgm:prSet presAssocID="{5F4949C1-817F-4E92-BF99-30FA92182AC8}" presName="rootConnector" presStyleLbl="node2" presStyleIdx="3" presStyleCnt="4"/>
      <dgm:spPr/>
    </dgm:pt>
    <dgm:pt modelId="{23154829-29DC-43F5-AA2A-0E2EDB2916A9}" type="pres">
      <dgm:prSet presAssocID="{5F4949C1-817F-4E92-BF99-30FA92182AC8}" presName="hierChild4" presStyleCnt="0"/>
      <dgm:spPr/>
    </dgm:pt>
    <dgm:pt modelId="{E0EB0CE5-E5FF-418E-A9FF-AD08BED33AD8}" type="pres">
      <dgm:prSet presAssocID="{5F4949C1-817F-4E92-BF99-30FA92182AC8}" presName="hierChild5" presStyleCnt="0"/>
      <dgm:spPr/>
    </dgm:pt>
    <dgm:pt modelId="{257C5F0A-B4DC-4C2D-9F12-243B3115B591}" type="pres">
      <dgm:prSet presAssocID="{15292A0D-2D56-4720-A474-C31A3D90BF65}" presName="hierChild3" presStyleCnt="0"/>
      <dgm:spPr/>
    </dgm:pt>
  </dgm:ptLst>
  <dgm:cxnLst>
    <dgm:cxn modelId="{83ED9E02-882A-4DAD-A0F9-CE2471375FD1}" type="presOf" srcId="{0BE0E932-2E24-4297-9DC4-58FC786260E8}" destId="{01E0CEDA-45BC-4454-BD6A-317A7B8561F4}" srcOrd="0" destOrd="0" presId="urn:microsoft.com/office/officeart/2005/8/layout/orgChart1"/>
    <dgm:cxn modelId="{959A9F05-A2E6-4D65-A0DD-BD9A92BB1BF3}" type="presOf" srcId="{B7326266-48B6-4A3F-B2EB-A10E659294F6}" destId="{B62171B5-DFD1-43BC-88D9-67AEEF4A953B}" srcOrd="1" destOrd="0" presId="urn:microsoft.com/office/officeart/2005/8/layout/orgChart1"/>
    <dgm:cxn modelId="{C5659308-C651-4C32-9605-B32868BDB236}" srcId="{B7326266-48B6-4A3F-B2EB-A10E659294F6}" destId="{2E075EF7-18CA-488B-A938-B0C87BF8185B}" srcOrd="0" destOrd="0" parTransId="{63CDFF11-7253-4E9A-98A0-4621CF846C85}" sibTransId="{DE80EB36-9D06-4987-ADC9-5C180149776A}"/>
    <dgm:cxn modelId="{FE4B4D0B-DD59-4D8D-ABD7-094D5A01B69C}" type="presOf" srcId="{435F4D70-97E2-437D-9738-BAEF1CF87D05}" destId="{D303AE3E-D2DE-4FF3-A80E-6A0F369A3EBD}" srcOrd="0" destOrd="0" presId="urn:microsoft.com/office/officeart/2005/8/layout/orgChart1"/>
    <dgm:cxn modelId="{0299310C-4925-4844-82F8-86F6B6801F09}" type="presOf" srcId="{53E5F3EF-6122-423E-80C5-C31E73BDF9E1}" destId="{1459C08E-74ED-4815-99A8-853537C912D9}" srcOrd="0" destOrd="0" presId="urn:microsoft.com/office/officeart/2005/8/layout/orgChart1"/>
    <dgm:cxn modelId="{0A838F0F-038E-4B9F-B737-78D46FA4648A}" type="presOf" srcId="{5F42A1F0-5107-434F-A788-4A0E83874A4C}" destId="{61AD6B56-97A1-4276-A0A6-F66FFC088D93}" srcOrd="0" destOrd="0" presId="urn:microsoft.com/office/officeart/2005/8/layout/orgChart1"/>
    <dgm:cxn modelId="{7C75B711-6570-4316-9F15-1D6A733A6143}" type="presOf" srcId="{DCBC2228-A482-4920-8C5B-D17AEA3DD9EB}" destId="{3F903A01-B587-402E-BF31-A817282B439F}" srcOrd="0" destOrd="0" presId="urn:microsoft.com/office/officeart/2005/8/layout/orgChart1"/>
    <dgm:cxn modelId="{30437B12-F657-46A5-A304-561E678EBB0C}" srcId="{B7326266-48B6-4A3F-B2EB-A10E659294F6}" destId="{A0606719-AA59-40C7-A741-7309387BF935}" srcOrd="1" destOrd="0" parTransId="{53E5F3EF-6122-423E-80C5-C31E73BDF9E1}" sibTransId="{FC4835A5-9690-41EA-B77D-F877B9A925C8}"/>
    <dgm:cxn modelId="{FB2E9B14-380B-4E92-940F-D4D859D8B215}" type="presOf" srcId="{2D5650D3-228A-48A7-9AAA-88F1E281794E}" destId="{EF23209A-3837-4832-BF59-6AF11492A858}" srcOrd="0" destOrd="0" presId="urn:microsoft.com/office/officeart/2005/8/layout/orgChart1"/>
    <dgm:cxn modelId="{6ED36D17-7600-4663-B4B4-89152133CF28}" type="presOf" srcId="{508E17CB-69EB-4CC3-9C2C-8324F5D62B69}" destId="{9730FA4E-E929-4541-9C1D-C555EDAC73DF}" srcOrd="0" destOrd="0" presId="urn:microsoft.com/office/officeart/2005/8/layout/orgChart1"/>
    <dgm:cxn modelId="{B9AB7D1B-A86C-4692-9CA5-0ADB07C13A44}" type="presOf" srcId="{AA0E3A78-73A7-4AD4-94D2-9683A2C2053B}" destId="{0654CBE6-55CA-4E81-823D-CE4A44021170}" srcOrd="1" destOrd="0" presId="urn:microsoft.com/office/officeart/2005/8/layout/orgChart1"/>
    <dgm:cxn modelId="{C01D751D-65C8-487C-83A7-58F81802B648}" type="presOf" srcId="{15292A0D-2D56-4720-A474-C31A3D90BF65}" destId="{DB47F0A0-C639-4140-BBA1-223E68B7764C}" srcOrd="1" destOrd="0" presId="urn:microsoft.com/office/officeart/2005/8/layout/orgChart1"/>
    <dgm:cxn modelId="{39A58C1F-D4AB-48BF-B1D9-7506FAAB34CB}" type="presOf" srcId="{15292A0D-2D56-4720-A474-C31A3D90BF65}" destId="{ECF4F702-87F3-4D28-B4EA-5AD151928E40}" srcOrd="0" destOrd="0" presId="urn:microsoft.com/office/officeart/2005/8/layout/orgChart1"/>
    <dgm:cxn modelId="{CB9E0B24-D6DC-4612-9BFC-DA98F00C476B}" type="presOf" srcId="{85598D89-F29C-4973-BC6E-4E76773BE504}" destId="{192A147B-BAE9-4C5C-A7B4-43C7549C773B}" srcOrd="0" destOrd="0" presId="urn:microsoft.com/office/officeart/2005/8/layout/orgChart1"/>
    <dgm:cxn modelId="{6686F537-7EBC-4C46-BFAB-058141C60921}" type="presOf" srcId="{3D14E5BB-87D6-4929-9E97-F5EEBFCF77ED}" destId="{D402EA2C-28A3-4FB8-A9D3-8239B01DFC09}" srcOrd="0" destOrd="0" presId="urn:microsoft.com/office/officeart/2005/8/layout/orgChart1"/>
    <dgm:cxn modelId="{3AEE993E-38C7-4446-A5C8-79051E9793C0}" srcId="{9AB2AF11-09EB-4322-B4CE-64E5BDD340B8}" destId="{2D5650D3-228A-48A7-9AAA-88F1E281794E}" srcOrd="1" destOrd="0" parTransId="{508E17CB-69EB-4CC3-9C2C-8324F5D62B69}" sibTransId="{2E2ACA30-DAED-4DFF-85AC-DE80CD41E407}"/>
    <dgm:cxn modelId="{BE933F5C-7500-483E-9A49-9F75959F10FF}" srcId="{5F42A1F0-5107-434F-A788-4A0E83874A4C}" destId="{AA0E3A78-73A7-4AD4-94D2-9683A2C2053B}" srcOrd="0" destOrd="0" parTransId="{BF39E320-8679-4393-AA5D-8962CDF8D659}" sibTransId="{DBEF5CD6-BC36-4B95-8EFF-646C752EFD69}"/>
    <dgm:cxn modelId="{9E83295E-5AFF-42FB-AFFB-5DF61FB7B37B}" type="presOf" srcId="{45B1AE65-5EF1-486E-8D5B-B4A2F512336E}" destId="{35BCA04E-6B20-4D78-9B2D-AC30416B7CAF}" srcOrd="1" destOrd="0" presId="urn:microsoft.com/office/officeart/2005/8/layout/orgChart1"/>
    <dgm:cxn modelId="{457DC841-C7B6-4BB2-85C5-27082387C60F}" srcId="{9AB2AF11-09EB-4322-B4CE-64E5BDD340B8}" destId="{6D833724-06E2-4159-91F3-48319D76AA8E}" srcOrd="2" destOrd="0" parTransId="{435F4D70-97E2-437D-9738-BAEF1CF87D05}" sibTransId="{22A3A4C7-0A70-45C1-AE26-02FADE2A4F04}"/>
    <dgm:cxn modelId="{05579063-0027-43C1-A9DB-7A87C250B70D}" type="presOf" srcId="{4BF6EE34-38A9-401C-8340-F04E2C11ED25}" destId="{38314E8B-FE3E-40FA-B8A7-9F9E49B282F0}" srcOrd="0" destOrd="0" presId="urn:microsoft.com/office/officeart/2005/8/layout/orgChart1"/>
    <dgm:cxn modelId="{1E7A9263-FAAB-4D1D-A18A-DCBD93C58AE3}" type="presOf" srcId="{AA0E3A78-73A7-4AD4-94D2-9683A2C2053B}" destId="{78A96FC0-71B6-422E-A93C-1485A93CDA95}" srcOrd="0" destOrd="0" presId="urn:microsoft.com/office/officeart/2005/8/layout/orgChart1"/>
    <dgm:cxn modelId="{D1A0AF63-781B-42DE-9113-36098847D1DB}" type="presOf" srcId="{45B1AE65-5EF1-486E-8D5B-B4A2F512336E}" destId="{AA97E0C2-F824-4DD3-88C8-8F648D3F985D}" srcOrd="0" destOrd="0" presId="urn:microsoft.com/office/officeart/2005/8/layout/orgChart1"/>
    <dgm:cxn modelId="{404E2F64-8BED-404B-AF1F-854E67D4AB82}" srcId="{15292A0D-2D56-4720-A474-C31A3D90BF65}" destId="{5F4949C1-817F-4E92-BF99-30FA92182AC8}" srcOrd="3" destOrd="0" parTransId="{DCBC2228-A482-4920-8C5B-D17AEA3DD9EB}" sibTransId="{9962965C-CD2E-4AD0-BA1D-E61F52E05E4A}"/>
    <dgm:cxn modelId="{74EB9A44-8DA5-4006-8E9D-3A5716831229}" type="presOf" srcId="{63CDFF11-7253-4E9A-98A0-4621CF846C85}" destId="{6554CE4C-9E03-4DF0-960F-D37894B07C3E}" srcOrd="0" destOrd="0" presId="urn:microsoft.com/office/officeart/2005/8/layout/orgChart1"/>
    <dgm:cxn modelId="{05000B66-8B31-47A6-9E1B-BE51F1F12D3B}" type="presOf" srcId="{9AB2AF11-09EB-4322-B4CE-64E5BDD340B8}" destId="{DB13453F-EEF9-4B10-B814-F153DA47525B}" srcOrd="0" destOrd="0" presId="urn:microsoft.com/office/officeart/2005/8/layout/orgChart1"/>
    <dgm:cxn modelId="{5ADD2F46-005A-470F-9516-BB55EF226674}" type="presOf" srcId="{85598D89-F29C-4973-BC6E-4E76773BE504}" destId="{870E1E70-9EE2-4962-83BE-2953E15597FA}" srcOrd="1" destOrd="0" presId="urn:microsoft.com/office/officeart/2005/8/layout/orgChart1"/>
    <dgm:cxn modelId="{28518447-7B02-4086-86F9-83A181726A43}" type="presOf" srcId="{5F42A1F0-5107-434F-A788-4A0E83874A4C}" destId="{FC53628C-A3A5-4BD4-BC63-908862DD6028}" srcOrd="1" destOrd="0" presId="urn:microsoft.com/office/officeart/2005/8/layout/orgChart1"/>
    <dgm:cxn modelId="{45D2D667-E189-4654-A8CB-DB9A7F132482}" type="presOf" srcId="{5F4949C1-817F-4E92-BF99-30FA92182AC8}" destId="{4E86D5A3-859E-4E0F-BF83-D1701AD1814A}" srcOrd="0" destOrd="0" presId="urn:microsoft.com/office/officeart/2005/8/layout/orgChart1"/>
    <dgm:cxn modelId="{DC835449-7226-4006-9008-5576BA1B01F9}" type="presOf" srcId="{A0606719-AA59-40C7-A741-7309387BF935}" destId="{0945260C-1C95-474F-A812-597DBB92F63A}" srcOrd="1" destOrd="0" presId="urn:microsoft.com/office/officeart/2005/8/layout/orgChart1"/>
    <dgm:cxn modelId="{243DF34D-4E9D-4629-AF0E-F0B9E2AF5899}" type="presOf" srcId="{6D833724-06E2-4159-91F3-48319D76AA8E}" destId="{FBED773A-03D5-48B5-8EA3-09216ED80801}" srcOrd="0" destOrd="0" presId="urn:microsoft.com/office/officeart/2005/8/layout/orgChart1"/>
    <dgm:cxn modelId="{73B37E54-BEC7-4FB1-ACD1-60AD437DECFC}" srcId="{9AB2AF11-09EB-4322-B4CE-64E5BDD340B8}" destId="{85598D89-F29C-4973-BC6E-4E76773BE504}" srcOrd="0" destOrd="0" parTransId="{53C8DA2A-ACCC-4FB8-A02A-A723DC3ADFA9}" sibTransId="{5F9B5206-1A7B-4927-8FF1-BAA18A3ED683}"/>
    <dgm:cxn modelId="{35A78579-B2FF-4111-855A-B2FA50180FEC}" type="presOf" srcId="{53C8DA2A-ACCC-4FB8-A02A-A723DC3ADFA9}" destId="{821E7321-F56A-41EA-8885-C28C7BCCC2E2}" srcOrd="0" destOrd="0" presId="urn:microsoft.com/office/officeart/2005/8/layout/orgChart1"/>
    <dgm:cxn modelId="{2ACB885A-9336-49EC-B713-1D5A85BA762B}" srcId="{8854B427-9917-4197-8157-308F76EB7C24}" destId="{15292A0D-2D56-4720-A474-C31A3D90BF65}" srcOrd="0" destOrd="0" parTransId="{2C953AD2-EED6-4160-8586-D7E5D4247BF8}" sibTransId="{45609351-A61C-4189-8563-92F088B07641}"/>
    <dgm:cxn modelId="{4828937C-D7AA-4B46-885B-745764978C81}" type="presOf" srcId="{A0606719-AA59-40C7-A741-7309387BF935}" destId="{4893FB3B-1771-4161-9D63-B477BE8FC940}" srcOrd="0" destOrd="0" presId="urn:microsoft.com/office/officeart/2005/8/layout/orgChart1"/>
    <dgm:cxn modelId="{CE27AD7D-62D2-43CC-88FB-20306C6FFCF7}" type="presOf" srcId="{A6C7FAAE-D4AE-448F-8FCD-3E1721ADEAE4}" destId="{ED6CA85F-92C4-45AD-A755-C8791FA2E1D7}" srcOrd="1" destOrd="0" presId="urn:microsoft.com/office/officeart/2005/8/layout/orgChart1"/>
    <dgm:cxn modelId="{F380E17F-FC82-4FEC-8142-35EA24E7F7E4}" type="presOf" srcId="{2E075EF7-18CA-488B-A938-B0C87BF8185B}" destId="{F37DE455-B151-47E9-A678-5ECC4E6618D6}" srcOrd="0" destOrd="0" presId="urn:microsoft.com/office/officeart/2005/8/layout/orgChart1"/>
    <dgm:cxn modelId="{855EAC87-E7A2-48C5-B959-5C38462DE2FE}" type="presOf" srcId="{F1E73C27-40ED-429C-9424-DB7B166946EA}" destId="{51A213C9-29C7-4505-8185-FE18A9EEC9D6}" srcOrd="1" destOrd="0" presId="urn:microsoft.com/office/officeart/2005/8/layout/orgChart1"/>
    <dgm:cxn modelId="{2864138A-77B2-45D9-B742-ACFCD7348F92}" type="presOf" srcId="{04151C49-578A-483B-86FE-82BAE57A331A}" destId="{1EFA7D2A-EAF4-49DD-AA90-1B9F2DAB44AA}" srcOrd="0" destOrd="0" presId="urn:microsoft.com/office/officeart/2005/8/layout/orgChart1"/>
    <dgm:cxn modelId="{82FD288D-0EFC-4341-8FDF-5538558CFAF7}" type="presOf" srcId="{37610AC0-210A-4496-9B45-02135FBBDE4B}" destId="{D1A2B21A-EFE2-4EC5-BFB5-EB7F683B5ECF}" srcOrd="1" destOrd="0" presId="urn:microsoft.com/office/officeart/2005/8/layout/orgChart1"/>
    <dgm:cxn modelId="{42668791-2A77-4BAA-9B56-4D3B1167FC2C}" srcId="{15292A0D-2D56-4720-A474-C31A3D90BF65}" destId="{45B1AE65-5EF1-486E-8D5B-B4A2F512336E}" srcOrd="2" destOrd="0" parTransId="{26814D55-E329-4EE3-80D8-C0003C95951D}" sibTransId="{1DBFB758-1B01-4FBF-836F-48FCF6A55A62}"/>
    <dgm:cxn modelId="{8D27D192-1740-47E0-BE23-1E2CEF6C54D7}" type="presOf" srcId="{B7326266-48B6-4A3F-B2EB-A10E659294F6}" destId="{5734FBA7-6C69-4339-AD0B-D97BF5206808}" srcOrd="0" destOrd="0" presId="urn:microsoft.com/office/officeart/2005/8/layout/orgChart1"/>
    <dgm:cxn modelId="{DFC74698-E14D-49A9-B43A-A957870C160A}" srcId="{A0606719-AA59-40C7-A741-7309387BF935}" destId="{04151C49-578A-483B-86FE-82BAE57A331A}" srcOrd="1" destOrd="0" parTransId="{9DC080C0-1823-4B58-9F2C-1CFB07CB7D3E}" sibTransId="{A7EB2AEF-57E4-47E2-AEDB-7B443A4F99CB}"/>
    <dgm:cxn modelId="{12E6DE98-2BB4-4335-A7D8-9FB143EE4000}" type="presOf" srcId="{5F4949C1-817F-4E92-BF99-30FA92182AC8}" destId="{4E8BF483-6A5C-4D38-95D9-B765F4111334}" srcOrd="1" destOrd="0" presId="urn:microsoft.com/office/officeart/2005/8/layout/orgChart1"/>
    <dgm:cxn modelId="{756B3DA7-5359-412A-9C9A-FF5127B5B790}" type="presOf" srcId="{2E075EF7-18CA-488B-A938-B0C87BF8185B}" destId="{C0ACF226-F709-4CE7-80FE-66773B25CFC4}" srcOrd="1" destOrd="0" presId="urn:microsoft.com/office/officeart/2005/8/layout/orgChart1"/>
    <dgm:cxn modelId="{FA5720B2-5FB4-4532-A092-DDA17A08889A}" type="presOf" srcId="{6D833724-06E2-4159-91F3-48319D76AA8E}" destId="{52A2661F-5A49-4DF1-94D2-07DB2B8790E3}" srcOrd="1" destOrd="0" presId="urn:microsoft.com/office/officeart/2005/8/layout/orgChart1"/>
    <dgm:cxn modelId="{BEECD5B5-6600-4E13-85B9-5CFCE58C0BAD}" srcId="{5F42A1F0-5107-434F-A788-4A0E83874A4C}" destId="{37610AC0-210A-4496-9B45-02135FBBDE4B}" srcOrd="1" destOrd="0" parTransId="{E751884A-8C42-4400-B319-6EAA598FEE86}" sibTransId="{496F6A33-6EAC-4F18-B20A-5C9A340A5CD1}"/>
    <dgm:cxn modelId="{A8B972B6-FF19-4E44-A81F-A95A8800DEC4}" srcId="{2E075EF7-18CA-488B-A938-B0C87BF8185B}" destId="{9AB2AF11-09EB-4322-B4CE-64E5BDD340B8}" srcOrd="1" destOrd="0" parTransId="{34F93C3D-4634-4AE9-B21C-18F9855ABA52}" sibTransId="{C77A4FBC-0C6C-41DB-B123-793D08B9B9EC}"/>
    <dgm:cxn modelId="{AA340BBC-AABC-4F0E-A7CA-CFC583D8FF7D}" type="presOf" srcId="{34F93C3D-4634-4AE9-B21C-18F9855ABA52}" destId="{4B0997B9-3F22-4446-8075-1A7B69E6C88A}" srcOrd="0" destOrd="0" presId="urn:microsoft.com/office/officeart/2005/8/layout/orgChart1"/>
    <dgm:cxn modelId="{B68011BD-AA96-4C5A-A53C-BEB469736DC0}" type="presOf" srcId="{26814D55-E329-4EE3-80D8-C0003C95951D}" destId="{307FBD04-D77E-443D-B86B-85E0E8D6C066}" srcOrd="0" destOrd="0" presId="urn:microsoft.com/office/officeart/2005/8/layout/orgChart1"/>
    <dgm:cxn modelId="{8AC19FBD-7AFE-4F6B-A653-46DB7EA2B9B9}" type="presOf" srcId="{2A6E1CAC-95B5-4D6F-9813-280065B24E4D}" destId="{B3F22DEE-B0CD-4ABB-B045-3BE1A5B27B03}" srcOrd="0" destOrd="0" presId="urn:microsoft.com/office/officeart/2005/8/layout/orgChart1"/>
    <dgm:cxn modelId="{763580C1-C13A-490E-BD73-E13943ECF3E0}" type="presOf" srcId="{E751884A-8C42-4400-B319-6EAA598FEE86}" destId="{E78589B3-7BEE-432A-9687-BCE3E760C382}" srcOrd="0" destOrd="0" presId="urn:microsoft.com/office/officeart/2005/8/layout/orgChart1"/>
    <dgm:cxn modelId="{01F25BC3-7C1D-4647-A93B-CDFFDFA8857A}" type="presOf" srcId="{9AB2AF11-09EB-4322-B4CE-64E5BDD340B8}" destId="{AE989C93-338B-4390-BA25-B1FA198EF712}" srcOrd="1" destOrd="0" presId="urn:microsoft.com/office/officeart/2005/8/layout/orgChart1"/>
    <dgm:cxn modelId="{05FC00C8-5612-45B0-AAA3-DE0D50C3B885}" type="presOf" srcId="{F1E73C27-40ED-429C-9424-DB7B166946EA}" destId="{C2A72F97-6830-42A2-8A8A-586906C716D1}" srcOrd="0" destOrd="0" presId="urn:microsoft.com/office/officeart/2005/8/layout/orgChart1"/>
    <dgm:cxn modelId="{0A0B11C9-DBBE-4352-A8A8-2A93F25AED84}" type="presOf" srcId="{2D5650D3-228A-48A7-9AAA-88F1E281794E}" destId="{A802B7AD-F63F-4C18-8EA9-B40B8D092F77}" srcOrd="1" destOrd="0" presId="urn:microsoft.com/office/officeart/2005/8/layout/orgChart1"/>
    <dgm:cxn modelId="{E93403CA-D807-4EB1-8D77-DF164C456E68}" type="presOf" srcId="{BF39E320-8679-4393-AA5D-8962CDF8D659}" destId="{0C3B8912-AD37-4906-89EA-1B92E51AFE11}" srcOrd="0" destOrd="0" presId="urn:microsoft.com/office/officeart/2005/8/layout/orgChart1"/>
    <dgm:cxn modelId="{16CAC1D2-9C0D-4F86-A114-497AE33F181C}" type="presOf" srcId="{04151C49-578A-483B-86FE-82BAE57A331A}" destId="{F4B44A24-ACBA-4DC8-823F-13987949C31B}" srcOrd="1" destOrd="0" presId="urn:microsoft.com/office/officeart/2005/8/layout/orgChart1"/>
    <dgm:cxn modelId="{9F0EB9D3-477A-4975-BA2C-0572E2828D02}" srcId="{2E075EF7-18CA-488B-A938-B0C87BF8185B}" destId="{5F42A1F0-5107-434F-A788-4A0E83874A4C}" srcOrd="0" destOrd="0" parTransId="{4BF6EE34-38A9-401C-8340-F04E2C11ED25}" sibTransId="{A9F85A0C-79B1-4D72-AD9A-50EBE3F517BE}"/>
    <dgm:cxn modelId="{146F5BD8-32C5-479B-B246-3A3D99183800}" srcId="{15292A0D-2D56-4720-A474-C31A3D90BF65}" destId="{B7326266-48B6-4A3F-B2EB-A10E659294F6}" srcOrd="0" destOrd="0" parTransId="{3D14E5BB-87D6-4929-9E97-F5EEBFCF77ED}" sibTransId="{40909287-803B-4EE5-9118-B96C47B3F9D0}"/>
    <dgm:cxn modelId="{6396DDD8-387C-40D1-9532-E053D6B00672}" type="presOf" srcId="{A6C7FAAE-D4AE-448F-8FCD-3E1721ADEAE4}" destId="{5364FE6B-E18A-4332-9266-9B6554247D47}" srcOrd="0" destOrd="0" presId="urn:microsoft.com/office/officeart/2005/8/layout/orgChart1"/>
    <dgm:cxn modelId="{52015FDD-5937-4715-B15A-30312B40ADC4}" type="presOf" srcId="{8854B427-9917-4197-8157-308F76EB7C24}" destId="{38B989E6-907A-40C6-9823-6EFB21865DB5}" srcOrd="0" destOrd="0" presId="urn:microsoft.com/office/officeart/2005/8/layout/orgChart1"/>
    <dgm:cxn modelId="{BBB9D7E2-2206-4ABD-B2DF-90A8091B03DA}" srcId="{A0606719-AA59-40C7-A741-7309387BF935}" destId="{A6C7FAAE-D4AE-448F-8FCD-3E1721ADEAE4}" srcOrd="0" destOrd="0" parTransId="{0BE0E932-2E24-4297-9DC4-58FC786260E8}" sibTransId="{E8D0221F-7031-4BE1-AEE8-C99FF1C7FC04}"/>
    <dgm:cxn modelId="{B286D5E8-448E-4DBE-A4E6-C9B530B05E21}" srcId="{15292A0D-2D56-4720-A474-C31A3D90BF65}" destId="{F1E73C27-40ED-429C-9424-DB7B166946EA}" srcOrd="1" destOrd="0" parTransId="{2A6E1CAC-95B5-4D6F-9813-280065B24E4D}" sibTransId="{46E60550-3067-4535-8EAA-82555EC50BA9}"/>
    <dgm:cxn modelId="{9AA918F3-79C7-48B5-9DDE-B1C1A96160BC}" type="presOf" srcId="{37610AC0-210A-4496-9B45-02135FBBDE4B}" destId="{DC562E1E-D615-4CBF-903F-BC14124EF071}" srcOrd="0" destOrd="0" presId="urn:microsoft.com/office/officeart/2005/8/layout/orgChart1"/>
    <dgm:cxn modelId="{2E360BF9-1113-453C-8E55-1F252FAD53E7}" type="presOf" srcId="{9DC080C0-1823-4B58-9F2C-1CFB07CB7D3E}" destId="{6D5E8C8C-CE4C-40B8-AA4E-66E422D6DF81}" srcOrd="0" destOrd="0" presId="urn:microsoft.com/office/officeart/2005/8/layout/orgChart1"/>
    <dgm:cxn modelId="{D47D3752-E91B-4415-B826-34FABC78D24A}" type="presParOf" srcId="{38B989E6-907A-40C6-9823-6EFB21865DB5}" destId="{4A7C2E73-2849-42FC-B224-13DE64E8B792}" srcOrd="0" destOrd="0" presId="urn:microsoft.com/office/officeart/2005/8/layout/orgChart1"/>
    <dgm:cxn modelId="{EC369014-991E-4535-AD16-2961F69BEA0E}" type="presParOf" srcId="{4A7C2E73-2849-42FC-B224-13DE64E8B792}" destId="{639DFA3E-F8FB-4649-A278-98A594D287AE}" srcOrd="0" destOrd="0" presId="urn:microsoft.com/office/officeart/2005/8/layout/orgChart1"/>
    <dgm:cxn modelId="{4FA4B142-70EE-432B-B761-BB0FD941C6A3}" type="presParOf" srcId="{639DFA3E-F8FB-4649-A278-98A594D287AE}" destId="{ECF4F702-87F3-4D28-B4EA-5AD151928E40}" srcOrd="0" destOrd="0" presId="urn:microsoft.com/office/officeart/2005/8/layout/orgChart1"/>
    <dgm:cxn modelId="{ACA13D06-1E43-493C-B1A7-8E783E3CB96C}" type="presParOf" srcId="{639DFA3E-F8FB-4649-A278-98A594D287AE}" destId="{DB47F0A0-C639-4140-BBA1-223E68B7764C}" srcOrd="1" destOrd="0" presId="urn:microsoft.com/office/officeart/2005/8/layout/orgChart1"/>
    <dgm:cxn modelId="{DDFB96B4-297F-40FA-A5C5-A58C0FC96F0C}" type="presParOf" srcId="{4A7C2E73-2849-42FC-B224-13DE64E8B792}" destId="{691BB4A8-9174-4C7D-9DFD-E8AEF438C6A8}" srcOrd="1" destOrd="0" presId="urn:microsoft.com/office/officeart/2005/8/layout/orgChart1"/>
    <dgm:cxn modelId="{B9EA5BA8-F0BA-441E-98A7-86B177D601F1}" type="presParOf" srcId="{691BB4A8-9174-4C7D-9DFD-E8AEF438C6A8}" destId="{D402EA2C-28A3-4FB8-A9D3-8239B01DFC09}" srcOrd="0" destOrd="0" presId="urn:microsoft.com/office/officeart/2005/8/layout/orgChart1"/>
    <dgm:cxn modelId="{D30976DE-4EB0-418D-BA3E-2C233BA4D319}" type="presParOf" srcId="{691BB4A8-9174-4C7D-9DFD-E8AEF438C6A8}" destId="{5DC2AE98-42A3-4DBC-A2D1-0895798545CA}" srcOrd="1" destOrd="0" presId="urn:microsoft.com/office/officeart/2005/8/layout/orgChart1"/>
    <dgm:cxn modelId="{D5BA820E-6536-41EA-B788-3508D98C14A8}" type="presParOf" srcId="{5DC2AE98-42A3-4DBC-A2D1-0895798545CA}" destId="{C5E00A04-497F-4DC1-9A8E-CD446E5C75AD}" srcOrd="0" destOrd="0" presId="urn:microsoft.com/office/officeart/2005/8/layout/orgChart1"/>
    <dgm:cxn modelId="{9A77757C-BFDE-4872-9AD4-D475460F0EEA}" type="presParOf" srcId="{C5E00A04-497F-4DC1-9A8E-CD446E5C75AD}" destId="{5734FBA7-6C69-4339-AD0B-D97BF5206808}" srcOrd="0" destOrd="0" presId="urn:microsoft.com/office/officeart/2005/8/layout/orgChart1"/>
    <dgm:cxn modelId="{A73D6B9B-AF74-4606-92C0-877C642E7894}" type="presParOf" srcId="{C5E00A04-497F-4DC1-9A8E-CD446E5C75AD}" destId="{B62171B5-DFD1-43BC-88D9-67AEEF4A953B}" srcOrd="1" destOrd="0" presId="urn:microsoft.com/office/officeart/2005/8/layout/orgChart1"/>
    <dgm:cxn modelId="{0F9EB147-FF1A-4CF1-B4BD-2AE16D24E7B9}" type="presParOf" srcId="{5DC2AE98-42A3-4DBC-A2D1-0895798545CA}" destId="{742B2FC7-8EC8-4CEC-A132-085EEEE0E901}" srcOrd="1" destOrd="0" presId="urn:microsoft.com/office/officeart/2005/8/layout/orgChart1"/>
    <dgm:cxn modelId="{87D2068A-723D-4E74-AAF2-438487EEF6E3}" type="presParOf" srcId="{742B2FC7-8EC8-4CEC-A132-085EEEE0E901}" destId="{6554CE4C-9E03-4DF0-960F-D37894B07C3E}" srcOrd="0" destOrd="0" presId="urn:microsoft.com/office/officeart/2005/8/layout/orgChart1"/>
    <dgm:cxn modelId="{4BDC5EE7-9689-4A2F-8733-D6BABBB8186F}" type="presParOf" srcId="{742B2FC7-8EC8-4CEC-A132-085EEEE0E901}" destId="{93F802F0-2F01-4415-B239-24BCA6E9D469}" srcOrd="1" destOrd="0" presId="urn:microsoft.com/office/officeart/2005/8/layout/orgChart1"/>
    <dgm:cxn modelId="{39DCB0C8-D5DA-4BAC-9DEB-95E216458C2C}" type="presParOf" srcId="{93F802F0-2F01-4415-B239-24BCA6E9D469}" destId="{90FC3B17-B951-41FD-B474-B3A5780DD3B3}" srcOrd="0" destOrd="0" presId="urn:microsoft.com/office/officeart/2005/8/layout/orgChart1"/>
    <dgm:cxn modelId="{A0D5F4A5-E0B3-4CBC-8BEC-7077F4FF6910}" type="presParOf" srcId="{90FC3B17-B951-41FD-B474-B3A5780DD3B3}" destId="{F37DE455-B151-47E9-A678-5ECC4E6618D6}" srcOrd="0" destOrd="0" presId="urn:microsoft.com/office/officeart/2005/8/layout/orgChart1"/>
    <dgm:cxn modelId="{74E55A7C-562E-4066-B082-2040AB37B81E}" type="presParOf" srcId="{90FC3B17-B951-41FD-B474-B3A5780DD3B3}" destId="{C0ACF226-F709-4CE7-80FE-66773B25CFC4}" srcOrd="1" destOrd="0" presId="urn:microsoft.com/office/officeart/2005/8/layout/orgChart1"/>
    <dgm:cxn modelId="{3819BED8-06DD-4D9A-8FBF-5DA6F617C701}" type="presParOf" srcId="{93F802F0-2F01-4415-B239-24BCA6E9D469}" destId="{F9A72195-8DC9-4AE7-BE74-BFABBD9188FD}" srcOrd="1" destOrd="0" presId="urn:microsoft.com/office/officeart/2005/8/layout/orgChart1"/>
    <dgm:cxn modelId="{F31AB3D2-BA02-45C1-BD47-B41E2DEB2B92}" type="presParOf" srcId="{F9A72195-8DC9-4AE7-BE74-BFABBD9188FD}" destId="{38314E8B-FE3E-40FA-B8A7-9F9E49B282F0}" srcOrd="0" destOrd="0" presId="urn:microsoft.com/office/officeart/2005/8/layout/orgChart1"/>
    <dgm:cxn modelId="{A50D6F6C-CD84-477F-A8C0-7DE5A2DBDBD8}" type="presParOf" srcId="{F9A72195-8DC9-4AE7-BE74-BFABBD9188FD}" destId="{F768617E-D803-4BFD-93AF-8AC216CC90F2}" srcOrd="1" destOrd="0" presId="urn:microsoft.com/office/officeart/2005/8/layout/orgChart1"/>
    <dgm:cxn modelId="{9A4917BE-2C68-4C45-8181-904F935F1429}" type="presParOf" srcId="{F768617E-D803-4BFD-93AF-8AC216CC90F2}" destId="{BDDDF265-7C0A-45D1-8281-0D128B139323}" srcOrd="0" destOrd="0" presId="urn:microsoft.com/office/officeart/2005/8/layout/orgChart1"/>
    <dgm:cxn modelId="{45F17BE8-2DB7-4C76-A236-471F19B951FC}" type="presParOf" srcId="{BDDDF265-7C0A-45D1-8281-0D128B139323}" destId="{61AD6B56-97A1-4276-A0A6-F66FFC088D93}" srcOrd="0" destOrd="0" presId="urn:microsoft.com/office/officeart/2005/8/layout/orgChart1"/>
    <dgm:cxn modelId="{C39009FB-D2B2-4BA4-87B6-10162B9DC47E}" type="presParOf" srcId="{BDDDF265-7C0A-45D1-8281-0D128B139323}" destId="{FC53628C-A3A5-4BD4-BC63-908862DD6028}" srcOrd="1" destOrd="0" presId="urn:microsoft.com/office/officeart/2005/8/layout/orgChart1"/>
    <dgm:cxn modelId="{A0D06E3F-6A9A-4EC0-9617-1BD67EF5D126}" type="presParOf" srcId="{F768617E-D803-4BFD-93AF-8AC216CC90F2}" destId="{B2DC495E-0B81-45D5-87BD-1C4D86CA4761}" srcOrd="1" destOrd="0" presId="urn:microsoft.com/office/officeart/2005/8/layout/orgChart1"/>
    <dgm:cxn modelId="{644AFCF0-DDB5-4427-A936-02F13E4576A6}" type="presParOf" srcId="{B2DC495E-0B81-45D5-87BD-1C4D86CA4761}" destId="{0C3B8912-AD37-4906-89EA-1B92E51AFE11}" srcOrd="0" destOrd="0" presId="urn:microsoft.com/office/officeart/2005/8/layout/orgChart1"/>
    <dgm:cxn modelId="{22E327CE-8540-4142-98E2-CD10C2F607CA}" type="presParOf" srcId="{B2DC495E-0B81-45D5-87BD-1C4D86CA4761}" destId="{4E50808D-AF11-4DB5-84A3-631283DBF97A}" srcOrd="1" destOrd="0" presId="urn:microsoft.com/office/officeart/2005/8/layout/orgChart1"/>
    <dgm:cxn modelId="{EBA94712-F965-48F3-98FA-85FDDB862C1E}" type="presParOf" srcId="{4E50808D-AF11-4DB5-84A3-631283DBF97A}" destId="{6D5A1038-D62B-4CFD-A6DF-447CA09808AD}" srcOrd="0" destOrd="0" presId="urn:microsoft.com/office/officeart/2005/8/layout/orgChart1"/>
    <dgm:cxn modelId="{FE8D8AFD-9373-4492-A92D-50E5516F7195}" type="presParOf" srcId="{6D5A1038-D62B-4CFD-A6DF-447CA09808AD}" destId="{78A96FC0-71B6-422E-A93C-1485A93CDA95}" srcOrd="0" destOrd="0" presId="urn:microsoft.com/office/officeart/2005/8/layout/orgChart1"/>
    <dgm:cxn modelId="{0C300DD2-8A84-4663-869E-2F92E7076DE3}" type="presParOf" srcId="{6D5A1038-D62B-4CFD-A6DF-447CA09808AD}" destId="{0654CBE6-55CA-4E81-823D-CE4A44021170}" srcOrd="1" destOrd="0" presId="urn:microsoft.com/office/officeart/2005/8/layout/orgChart1"/>
    <dgm:cxn modelId="{929AE756-5D1C-4F34-8D58-C0247B8C2774}" type="presParOf" srcId="{4E50808D-AF11-4DB5-84A3-631283DBF97A}" destId="{9938D020-5D46-4568-89F3-C4A341861B50}" srcOrd="1" destOrd="0" presId="urn:microsoft.com/office/officeart/2005/8/layout/orgChart1"/>
    <dgm:cxn modelId="{F24E7A5E-3075-404F-A3A2-040812EF21A1}" type="presParOf" srcId="{4E50808D-AF11-4DB5-84A3-631283DBF97A}" destId="{E45D3568-492B-45B3-AD6E-6F06906EBD8F}" srcOrd="2" destOrd="0" presId="urn:microsoft.com/office/officeart/2005/8/layout/orgChart1"/>
    <dgm:cxn modelId="{8E75DBF1-A72E-4D4F-835D-A2242084EF50}" type="presParOf" srcId="{B2DC495E-0B81-45D5-87BD-1C4D86CA4761}" destId="{E78589B3-7BEE-432A-9687-BCE3E760C382}" srcOrd="2" destOrd="0" presId="urn:microsoft.com/office/officeart/2005/8/layout/orgChart1"/>
    <dgm:cxn modelId="{C7DFD970-08FF-4CB8-904A-F3CA56799BAC}" type="presParOf" srcId="{B2DC495E-0B81-45D5-87BD-1C4D86CA4761}" destId="{0A4B4687-2737-4F99-8FBE-392B0DF72790}" srcOrd="3" destOrd="0" presId="urn:microsoft.com/office/officeart/2005/8/layout/orgChart1"/>
    <dgm:cxn modelId="{A0CBDA79-C952-4F63-86AB-7FC1D42A93A5}" type="presParOf" srcId="{0A4B4687-2737-4F99-8FBE-392B0DF72790}" destId="{35BEC0EC-7CBE-4E55-A467-C7131E1F8390}" srcOrd="0" destOrd="0" presId="urn:microsoft.com/office/officeart/2005/8/layout/orgChart1"/>
    <dgm:cxn modelId="{40D8516E-3A1C-4637-A69E-2D95DFC970B3}" type="presParOf" srcId="{35BEC0EC-7CBE-4E55-A467-C7131E1F8390}" destId="{DC562E1E-D615-4CBF-903F-BC14124EF071}" srcOrd="0" destOrd="0" presId="urn:microsoft.com/office/officeart/2005/8/layout/orgChart1"/>
    <dgm:cxn modelId="{3863863F-E111-46A5-8FE8-0837A20D3240}" type="presParOf" srcId="{35BEC0EC-7CBE-4E55-A467-C7131E1F8390}" destId="{D1A2B21A-EFE2-4EC5-BFB5-EB7F683B5ECF}" srcOrd="1" destOrd="0" presId="urn:microsoft.com/office/officeart/2005/8/layout/orgChart1"/>
    <dgm:cxn modelId="{F5314BD5-8AEF-425A-9653-4DA3530AEEA6}" type="presParOf" srcId="{0A4B4687-2737-4F99-8FBE-392B0DF72790}" destId="{AA5DFF44-99BB-4C6A-8234-7B90F1C1A538}" srcOrd="1" destOrd="0" presId="urn:microsoft.com/office/officeart/2005/8/layout/orgChart1"/>
    <dgm:cxn modelId="{1714DF6A-7F10-4146-873D-0691A18BBAB0}" type="presParOf" srcId="{0A4B4687-2737-4F99-8FBE-392B0DF72790}" destId="{E141810E-3873-4C23-8482-B88E5EB86BA7}" srcOrd="2" destOrd="0" presId="urn:microsoft.com/office/officeart/2005/8/layout/orgChart1"/>
    <dgm:cxn modelId="{9C1CDD3C-7923-4FBE-9979-3F057399D2FD}" type="presParOf" srcId="{F768617E-D803-4BFD-93AF-8AC216CC90F2}" destId="{3B332F1F-94EE-4EFF-9B42-7D33D8EDA0B1}" srcOrd="2" destOrd="0" presId="urn:microsoft.com/office/officeart/2005/8/layout/orgChart1"/>
    <dgm:cxn modelId="{9E468C51-6A62-4298-A553-DB6A48274D04}" type="presParOf" srcId="{F9A72195-8DC9-4AE7-BE74-BFABBD9188FD}" destId="{4B0997B9-3F22-4446-8075-1A7B69E6C88A}" srcOrd="2" destOrd="0" presId="urn:microsoft.com/office/officeart/2005/8/layout/orgChart1"/>
    <dgm:cxn modelId="{BAB18967-9B92-4D1F-999B-F2157581FDB3}" type="presParOf" srcId="{F9A72195-8DC9-4AE7-BE74-BFABBD9188FD}" destId="{80A00040-93D2-4372-A2C2-941445407BCD}" srcOrd="3" destOrd="0" presId="urn:microsoft.com/office/officeart/2005/8/layout/orgChart1"/>
    <dgm:cxn modelId="{DC335E69-B5ED-43C2-81DB-DA3431EF4F43}" type="presParOf" srcId="{80A00040-93D2-4372-A2C2-941445407BCD}" destId="{2995E6F2-3220-4996-952C-80393F6CCDAF}" srcOrd="0" destOrd="0" presId="urn:microsoft.com/office/officeart/2005/8/layout/orgChart1"/>
    <dgm:cxn modelId="{7B3EACCF-6E35-48DD-9291-E3530243CE84}" type="presParOf" srcId="{2995E6F2-3220-4996-952C-80393F6CCDAF}" destId="{DB13453F-EEF9-4B10-B814-F153DA47525B}" srcOrd="0" destOrd="0" presId="urn:microsoft.com/office/officeart/2005/8/layout/orgChart1"/>
    <dgm:cxn modelId="{EDC594C4-EC91-434E-8607-779FFE828113}" type="presParOf" srcId="{2995E6F2-3220-4996-952C-80393F6CCDAF}" destId="{AE989C93-338B-4390-BA25-B1FA198EF712}" srcOrd="1" destOrd="0" presId="urn:microsoft.com/office/officeart/2005/8/layout/orgChart1"/>
    <dgm:cxn modelId="{A6E22CF2-C0F8-42FB-B9D5-471FB852073F}" type="presParOf" srcId="{80A00040-93D2-4372-A2C2-941445407BCD}" destId="{C50F4FD3-F657-45A9-8EE8-BC2D3E427964}" srcOrd="1" destOrd="0" presId="urn:microsoft.com/office/officeart/2005/8/layout/orgChart1"/>
    <dgm:cxn modelId="{4C1CDD60-5CB2-45CB-BCB1-1A23EAEC0FF8}" type="presParOf" srcId="{C50F4FD3-F657-45A9-8EE8-BC2D3E427964}" destId="{821E7321-F56A-41EA-8885-C28C7BCCC2E2}" srcOrd="0" destOrd="0" presId="urn:microsoft.com/office/officeart/2005/8/layout/orgChart1"/>
    <dgm:cxn modelId="{AEAC8D6A-99B5-45F6-BC78-8340D7C00ABD}" type="presParOf" srcId="{C50F4FD3-F657-45A9-8EE8-BC2D3E427964}" destId="{5680DD9A-AA96-4841-A686-059FFD4EEBF6}" srcOrd="1" destOrd="0" presId="urn:microsoft.com/office/officeart/2005/8/layout/orgChart1"/>
    <dgm:cxn modelId="{6CC38350-1F55-4A87-A882-2A2EA8E54D07}" type="presParOf" srcId="{5680DD9A-AA96-4841-A686-059FFD4EEBF6}" destId="{CD8C8C17-4256-41F0-9036-EB3AF5043852}" srcOrd="0" destOrd="0" presId="urn:microsoft.com/office/officeart/2005/8/layout/orgChart1"/>
    <dgm:cxn modelId="{AA097064-EF56-4925-890F-CE7CC9E14CFC}" type="presParOf" srcId="{CD8C8C17-4256-41F0-9036-EB3AF5043852}" destId="{192A147B-BAE9-4C5C-A7B4-43C7549C773B}" srcOrd="0" destOrd="0" presId="urn:microsoft.com/office/officeart/2005/8/layout/orgChart1"/>
    <dgm:cxn modelId="{F69629F3-608E-4269-A923-D7B141F283AB}" type="presParOf" srcId="{CD8C8C17-4256-41F0-9036-EB3AF5043852}" destId="{870E1E70-9EE2-4962-83BE-2953E15597FA}" srcOrd="1" destOrd="0" presId="urn:microsoft.com/office/officeart/2005/8/layout/orgChart1"/>
    <dgm:cxn modelId="{E189C3C1-5BC2-465C-9156-69B013625A30}" type="presParOf" srcId="{5680DD9A-AA96-4841-A686-059FFD4EEBF6}" destId="{0DF99087-AB3D-4783-8F27-3E7CA402CE82}" srcOrd="1" destOrd="0" presId="urn:microsoft.com/office/officeart/2005/8/layout/orgChart1"/>
    <dgm:cxn modelId="{3B145701-1ED8-433B-8818-CE23CAEF8605}" type="presParOf" srcId="{5680DD9A-AA96-4841-A686-059FFD4EEBF6}" destId="{4AF60B0C-F524-48F8-BBCD-EBA21FF52A13}" srcOrd="2" destOrd="0" presId="urn:microsoft.com/office/officeart/2005/8/layout/orgChart1"/>
    <dgm:cxn modelId="{0A4219E7-005A-4EDA-9F9F-89D7AB0AE18B}" type="presParOf" srcId="{C50F4FD3-F657-45A9-8EE8-BC2D3E427964}" destId="{9730FA4E-E929-4541-9C1D-C555EDAC73DF}" srcOrd="2" destOrd="0" presId="urn:microsoft.com/office/officeart/2005/8/layout/orgChart1"/>
    <dgm:cxn modelId="{36D29CDE-C25D-4C53-90DE-98EE6046ED30}" type="presParOf" srcId="{C50F4FD3-F657-45A9-8EE8-BC2D3E427964}" destId="{9C35BE27-7C0E-4909-8576-8DBB43371DDD}" srcOrd="3" destOrd="0" presId="urn:microsoft.com/office/officeart/2005/8/layout/orgChart1"/>
    <dgm:cxn modelId="{7105FE52-47A1-44F4-8CDA-B91B884F6B2C}" type="presParOf" srcId="{9C35BE27-7C0E-4909-8576-8DBB43371DDD}" destId="{F08D6C7E-A7E7-469F-AF05-7B42D38618AB}" srcOrd="0" destOrd="0" presId="urn:microsoft.com/office/officeart/2005/8/layout/orgChart1"/>
    <dgm:cxn modelId="{C5CCEFDA-3019-4522-AB58-94809F6612E3}" type="presParOf" srcId="{F08D6C7E-A7E7-469F-AF05-7B42D38618AB}" destId="{EF23209A-3837-4832-BF59-6AF11492A858}" srcOrd="0" destOrd="0" presId="urn:microsoft.com/office/officeart/2005/8/layout/orgChart1"/>
    <dgm:cxn modelId="{09D0BDCF-9BD2-4302-A682-35EA50A6A247}" type="presParOf" srcId="{F08D6C7E-A7E7-469F-AF05-7B42D38618AB}" destId="{A802B7AD-F63F-4C18-8EA9-B40B8D092F77}" srcOrd="1" destOrd="0" presId="urn:microsoft.com/office/officeart/2005/8/layout/orgChart1"/>
    <dgm:cxn modelId="{A3C84CD2-BADA-4341-8ED5-0BF4F7A550F3}" type="presParOf" srcId="{9C35BE27-7C0E-4909-8576-8DBB43371DDD}" destId="{89FFC2DC-EC01-4639-B808-06A930B22DE9}" srcOrd="1" destOrd="0" presId="urn:microsoft.com/office/officeart/2005/8/layout/orgChart1"/>
    <dgm:cxn modelId="{FC961CC2-E030-4959-972E-8C4EF89DB261}" type="presParOf" srcId="{9C35BE27-7C0E-4909-8576-8DBB43371DDD}" destId="{03AD6FFD-D07B-42D7-BD82-E83DCBCEADEB}" srcOrd="2" destOrd="0" presId="urn:microsoft.com/office/officeart/2005/8/layout/orgChart1"/>
    <dgm:cxn modelId="{4E47BE0F-C54E-452C-89C8-533049CE7095}" type="presParOf" srcId="{C50F4FD3-F657-45A9-8EE8-BC2D3E427964}" destId="{D303AE3E-D2DE-4FF3-A80E-6A0F369A3EBD}" srcOrd="4" destOrd="0" presId="urn:microsoft.com/office/officeart/2005/8/layout/orgChart1"/>
    <dgm:cxn modelId="{D5B07D08-5901-437C-BF02-B158159381CC}" type="presParOf" srcId="{C50F4FD3-F657-45A9-8EE8-BC2D3E427964}" destId="{7CE650EC-B65F-4D42-89E2-54954F1935BA}" srcOrd="5" destOrd="0" presId="urn:microsoft.com/office/officeart/2005/8/layout/orgChart1"/>
    <dgm:cxn modelId="{F9019FC4-DFCD-49F7-AC08-63ACF81323C3}" type="presParOf" srcId="{7CE650EC-B65F-4D42-89E2-54954F1935BA}" destId="{8990C19B-881A-4557-89C4-2E4F785F6D67}" srcOrd="0" destOrd="0" presId="urn:microsoft.com/office/officeart/2005/8/layout/orgChart1"/>
    <dgm:cxn modelId="{D6DF37B7-7C08-4199-A65E-E0F90F0DF207}" type="presParOf" srcId="{8990C19B-881A-4557-89C4-2E4F785F6D67}" destId="{FBED773A-03D5-48B5-8EA3-09216ED80801}" srcOrd="0" destOrd="0" presId="urn:microsoft.com/office/officeart/2005/8/layout/orgChart1"/>
    <dgm:cxn modelId="{2E6FF130-9473-4C46-96D3-56ECD98FAC5E}" type="presParOf" srcId="{8990C19B-881A-4557-89C4-2E4F785F6D67}" destId="{52A2661F-5A49-4DF1-94D2-07DB2B8790E3}" srcOrd="1" destOrd="0" presId="urn:microsoft.com/office/officeart/2005/8/layout/orgChart1"/>
    <dgm:cxn modelId="{543F4A71-A077-4337-AE7E-2BBA219906DF}" type="presParOf" srcId="{7CE650EC-B65F-4D42-89E2-54954F1935BA}" destId="{20AFD2DF-7934-4291-AB93-9F874D66A78E}" srcOrd="1" destOrd="0" presId="urn:microsoft.com/office/officeart/2005/8/layout/orgChart1"/>
    <dgm:cxn modelId="{E6D7C290-42CB-4ACC-A185-AF2081A86F26}" type="presParOf" srcId="{7CE650EC-B65F-4D42-89E2-54954F1935BA}" destId="{C3CCEF78-EBBD-42EE-92B9-CA38C957F56B}" srcOrd="2" destOrd="0" presId="urn:microsoft.com/office/officeart/2005/8/layout/orgChart1"/>
    <dgm:cxn modelId="{E044779C-1BF6-4E06-9CC7-42E80F32D9F0}" type="presParOf" srcId="{80A00040-93D2-4372-A2C2-941445407BCD}" destId="{3BB0E487-01C5-4A48-84EC-5446DF27D4ED}" srcOrd="2" destOrd="0" presId="urn:microsoft.com/office/officeart/2005/8/layout/orgChart1"/>
    <dgm:cxn modelId="{622C8037-215F-42F1-BBCE-60B246B8D983}" type="presParOf" srcId="{93F802F0-2F01-4415-B239-24BCA6E9D469}" destId="{881A104D-F211-47AB-B241-2EBBE2E208A6}" srcOrd="2" destOrd="0" presId="urn:microsoft.com/office/officeart/2005/8/layout/orgChart1"/>
    <dgm:cxn modelId="{B789B3F8-2FEB-4364-907F-1F8029D9ACE1}" type="presParOf" srcId="{742B2FC7-8EC8-4CEC-A132-085EEEE0E901}" destId="{1459C08E-74ED-4815-99A8-853537C912D9}" srcOrd="2" destOrd="0" presId="urn:microsoft.com/office/officeart/2005/8/layout/orgChart1"/>
    <dgm:cxn modelId="{F852AAC2-073C-45C5-8D6E-8A01AB2AD9D9}" type="presParOf" srcId="{742B2FC7-8EC8-4CEC-A132-085EEEE0E901}" destId="{00C6ECC1-90A1-4DAE-A425-DE50681DA981}" srcOrd="3" destOrd="0" presId="urn:microsoft.com/office/officeart/2005/8/layout/orgChart1"/>
    <dgm:cxn modelId="{D8EA1E62-C4E6-4DCE-8553-98E747DBB499}" type="presParOf" srcId="{00C6ECC1-90A1-4DAE-A425-DE50681DA981}" destId="{11A8870C-959B-479F-9233-317A1CA56D60}" srcOrd="0" destOrd="0" presId="urn:microsoft.com/office/officeart/2005/8/layout/orgChart1"/>
    <dgm:cxn modelId="{B1DF3144-FADA-41EE-8B47-E8671AA33DDB}" type="presParOf" srcId="{11A8870C-959B-479F-9233-317A1CA56D60}" destId="{4893FB3B-1771-4161-9D63-B477BE8FC940}" srcOrd="0" destOrd="0" presId="urn:microsoft.com/office/officeart/2005/8/layout/orgChart1"/>
    <dgm:cxn modelId="{76A26902-CF51-4669-B51C-D66164BBDFF5}" type="presParOf" srcId="{11A8870C-959B-479F-9233-317A1CA56D60}" destId="{0945260C-1C95-474F-A812-597DBB92F63A}" srcOrd="1" destOrd="0" presId="urn:microsoft.com/office/officeart/2005/8/layout/orgChart1"/>
    <dgm:cxn modelId="{39B1B728-17F3-45D0-8ED5-C88BBA96D540}" type="presParOf" srcId="{00C6ECC1-90A1-4DAE-A425-DE50681DA981}" destId="{70662937-A861-4859-999F-C3399BAFB89B}" srcOrd="1" destOrd="0" presId="urn:microsoft.com/office/officeart/2005/8/layout/orgChart1"/>
    <dgm:cxn modelId="{321147A9-FE3A-499F-8021-FA1E1B692A95}" type="presParOf" srcId="{70662937-A861-4859-999F-C3399BAFB89B}" destId="{01E0CEDA-45BC-4454-BD6A-317A7B8561F4}" srcOrd="0" destOrd="0" presId="urn:microsoft.com/office/officeart/2005/8/layout/orgChart1"/>
    <dgm:cxn modelId="{ACF87A47-0FBD-4232-8F91-D357F768375E}" type="presParOf" srcId="{70662937-A861-4859-999F-C3399BAFB89B}" destId="{8BFE41E3-4A6A-4B21-847C-3036FD4A5BDA}" srcOrd="1" destOrd="0" presId="urn:microsoft.com/office/officeart/2005/8/layout/orgChart1"/>
    <dgm:cxn modelId="{EC3EF34D-7227-4218-9B8B-3F4BA81F5006}" type="presParOf" srcId="{8BFE41E3-4A6A-4B21-847C-3036FD4A5BDA}" destId="{7AD8576F-BE0E-4D98-851E-3EAE99828FCE}" srcOrd="0" destOrd="0" presId="urn:microsoft.com/office/officeart/2005/8/layout/orgChart1"/>
    <dgm:cxn modelId="{AB224186-FD9D-4B77-A0F4-FA54430CD6C2}" type="presParOf" srcId="{7AD8576F-BE0E-4D98-851E-3EAE99828FCE}" destId="{5364FE6B-E18A-4332-9266-9B6554247D47}" srcOrd="0" destOrd="0" presId="urn:microsoft.com/office/officeart/2005/8/layout/orgChart1"/>
    <dgm:cxn modelId="{2AB63E62-EF0D-42A9-9E3E-0507A96EA5A6}" type="presParOf" srcId="{7AD8576F-BE0E-4D98-851E-3EAE99828FCE}" destId="{ED6CA85F-92C4-45AD-A755-C8791FA2E1D7}" srcOrd="1" destOrd="0" presId="urn:microsoft.com/office/officeart/2005/8/layout/orgChart1"/>
    <dgm:cxn modelId="{D0EDF1DE-DF8C-4111-A5DB-A114D3C5315B}" type="presParOf" srcId="{8BFE41E3-4A6A-4B21-847C-3036FD4A5BDA}" destId="{D93D2ED4-DFA1-4451-8CA1-6FE5BF94FB46}" srcOrd="1" destOrd="0" presId="urn:microsoft.com/office/officeart/2005/8/layout/orgChart1"/>
    <dgm:cxn modelId="{900A93A9-0220-40A7-9365-2FF2ECA66C0F}" type="presParOf" srcId="{8BFE41E3-4A6A-4B21-847C-3036FD4A5BDA}" destId="{F15EE1D6-D386-4115-8464-BD11D396FA47}" srcOrd="2" destOrd="0" presId="urn:microsoft.com/office/officeart/2005/8/layout/orgChart1"/>
    <dgm:cxn modelId="{763D4731-B426-4B53-B61D-C0274260637E}" type="presParOf" srcId="{70662937-A861-4859-999F-C3399BAFB89B}" destId="{6D5E8C8C-CE4C-40B8-AA4E-66E422D6DF81}" srcOrd="2" destOrd="0" presId="urn:microsoft.com/office/officeart/2005/8/layout/orgChart1"/>
    <dgm:cxn modelId="{80C67CF8-175E-41D2-B33F-D0DEC7C3B97F}" type="presParOf" srcId="{70662937-A861-4859-999F-C3399BAFB89B}" destId="{6671BB49-0D27-4B4B-87D8-51422E0FCCCB}" srcOrd="3" destOrd="0" presId="urn:microsoft.com/office/officeart/2005/8/layout/orgChart1"/>
    <dgm:cxn modelId="{6AD34186-9639-4D49-AE19-DC0E729305FA}" type="presParOf" srcId="{6671BB49-0D27-4B4B-87D8-51422E0FCCCB}" destId="{FBC46391-AF86-4FA2-8B7D-F8F19EDEE013}" srcOrd="0" destOrd="0" presId="urn:microsoft.com/office/officeart/2005/8/layout/orgChart1"/>
    <dgm:cxn modelId="{3B0CA781-89FA-45D6-96BB-64F00C050921}" type="presParOf" srcId="{FBC46391-AF86-4FA2-8B7D-F8F19EDEE013}" destId="{1EFA7D2A-EAF4-49DD-AA90-1B9F2DAB44AA}" srcOrd="0" destOrd="0" presId="urn:microsoft.com/office/officeart/2005/8/layout/orgChart1"/>
    <dgm:cxn modelId="{D12466C9-F95C-4F68-9249-7E75D8CCE691}" type="presParOf" srcId="{FBC46391-AF86-4FA2-8B7D-F8F19EDEE013}" destId="{F4B44A24-ACBA-4DC8-823F-13987949C31B}" srcOrd="1" destOrd="0" presId="urn:microsoft.com/office/officeart/2005/8/layout/orgChart1"/>
    <dgm:cxn modelId="{5A23A3B3-766C-47E2-96F4-99FA6DF5F915}" type="presParOf" srcId="{6671BB49-0D27-4B4B-87D8-51422E0FCCCB}" destId="{AB831B0C-B10F-4926-8FEF-53FEA2201CD1}" srcOrd="1" destOrd="0" presId="urn:microsoft.com/office/officeart/2005/8/layout/orgChart1"/>
    <dgm:cxn modelId="{0F0D85F8-FB52-4A65-8D12-E3FBF3F5F555}" type="presParOf" srcId="{6671BB49-0D27-4B4B-87D8-51422E0FCCCB}" destId="{3FF84A4E-0237-410F-A47D-381D17E6D446}" srcOrd="2" destOrd="0" presId="urn:microsoft.com/office/officeart/2005/8/layout/orgChart1"/>
    <dgm:cxn modelId="{B15F9C96-0BAD-45E6-BA32-537FDF7C50C4}" type="presParOf" srcId="{00C6ECC1-90A1-4DAE-A425-DE50681DA981}" destId="{6C7D73FB-AF30-4B43-AFD4-E80DE6907322}" srcOrd="2" destOrd="0" presId="urn:microsoft.com/office/officeart/2005/8/layout/orgChart1"/>
    <dgm:cxn modelId="{03D955B3-B169-496F-9CA6-002F2FAF2EB7}" type="presParOf" srcId="{5DC2AE98-42A3-4DBC-A2D1-0895798545CA}" destId="{988B5D9E-9E67-45B7-9495-733BA89B2896}" srcOrd="2" destOrd="0" presId="urn:microsoft.com/office/officeart/2005/8/layout/orgChart1"/>
    <dgm:cxn modelId="{D64ECA6C-3682-4304-BC0A-5B76879464A1}" type="presParOf" srcId="{691BB4A8-9174-4C7D-9DFD-E8AEF438C6A8}" destId="{B3F22DEE-B0CD-4ABB-B045-3BE1A5B27B03}" srcOrd="2" destOrd="0" presId="urn:microsoft.com/office/officeart/2005/8/layout/orgChart1"/>
    <dgm:cxn modelId="{91701861-11CA-4C26-9766-3B22C2DB4E31}" type="presParOf" srcId="{691BB4A8-9174-4C7D-9DFD-E8AEF438C6A8}" destId="{DA74C3CB-8D19-45E2-9E7A-6941DAE01DEF}" srcOrd="3" destOrd="0" presId="urn:microsoft.com/office/officeart/2005/8/layout/orgChart1"/>
    <dgm:cxn modelId="{85DD5A08-F588-4D13-BED1-A8C6C600E050}" type="presParOf" srcId="{DA74C3CB-8D19-45E2-9E7A-6941DAE01DEF}" destId="{0903BE13-C9C6-4C20-886F-EAFAB743495C}" srcOrd="0" destOrd="0" presId="urn:microsoft.com/office/officeart/2005/8/layout/orgChart1"/>
    <dgm:cxn modelId="{95BF7BAC-1115-406F-A039-4F44A8107EFB}" type="presParOf" srcId="{0903BE13-C9C6-4C20-886F-EAFAB743495C}" destId="{C2A72F97-6830-42A2-8A8A-586906C716D1}" srcOrd="0" destOrd="0" presId="urn:microsoft.com/office/officeart/2005/8/layout/orgChart1"/>
    <dgm:cxn modelId="{4DDCDA0A-F313-4CC3-A650-055AEC19724E}" type="presParOf" srcId="{0903BE13-C9C6-4C20-886F-EAFAB743495C}" destId="{51A213C9-29C7-4505-8185-FE18A9EEC9D6}" srcOrd="1" destOrd="0" presId="urn:microsoft.com/office/officeart/2005/8/layout/orgChart1"/>
    <dgm:cxn modelId="{77B5559B-E443-448B-A094-4CF52FBE52BE}" type="presParOf" srcId="{DA74C3CB-8D19-45E2-9E7A-6941DAE01DEF}" destId="{B2839F86-0850-4DC9-B258-688FDBB2C562}" srcOrd="1" destOrd="0" presId="urn:microsoft.com/office/officeart/2005/8/layout/orgChart1"/>
    <dgm:cxn modelId="{D78E7FF9-190A-4F72-85C5-6973D884132C}" type="presParOf" srcId="{DA74C3CB-8D19-45E2-9E7A-6941DAE01DEF}" destId="{B37A6819-F821-4BCD-9412-A388C77BC2AC}" srcOrd="2" destOrd="0" presId="urn:microsoft.com/office/officeart/2005/8/layout/orgChart1"/>
    <dgm:cxn modelId="{00CD4A34-4285-4979-A712-27E23D7EB65D}" type="presParOf" srcId="{691BB4A8-9174-4C7D-9DFD-E8AEF438C6A8}" destId="{307FBD04-D77E-443D-B86B-85E0E8D6C066}" srcOrd="4" destOrd="0" presId="urn:microsoft.com/office/officeart/2005/8/layout/orgChart1"/>
    <dgm:cxn modelId="{8A0F039F-2058-48FB-AE56-0CA4106AAF25}" type="presParOf" srcId="{691BB4A8-9174-4C7D-9DFD-E8AEF438C6A8}" destId="{7CC65ACD-92DF-4921-903D-228BC8B70026}" srcOrd="5" destOrd="0" presId="urn:microsoft.com/office/officeart/2005/8/layout/orgChart1"/>
    <dgm:cxn modelId="{59702D91-2347-453B-BC25-095679F27C55}" type="presParOf" srcId="{7CC65ACD-92DF-4921-903D-228BC8B70026}" destId="{7A8FD819-3C68-4883-9D5F-9804997FC2B1}" srcOrd="0" destOrd="0" presId="urn:microsoft.com/office/officeart/2005/8/layout/orgChart1"/>
    <dgm:cxn modelId="{A8A3F73A-1B70-48C7-8A35-459B1883603A}" type="presParOf" srcId="{7A8FD819-3C68-4883-9D5F-9804997FC2B1}" destId="{AA97E0C2-F824-4DD3-88C8-8F648D3F985D}" srcOrd="0" destOrd="0" presId="urn:microsoft.com/office/officeart/2005/8/layout/orgChart1"/>
    <dgm:cxn modelId="{E0F89C95-3BE4-4FE5-BB53-CEA40A1194F9}" type="presParOf" srcId="{7A8FD819-3C68-4883-9D5F-9804997FC2B1}" destId="{35BCA04E-6B20-4D78-9B2D-AC30416B7CAF}" srcOrd="1" destOrd="0" presId="urn:microsoft.com/office/officeart/2005/8/layout/orgChart1"/>
    <dgm:cxn modelId="{405186A9-9BF4-4753-B531-40AB5B830F6D}" type="presParOf" srcId="{7CC65ACD-92DF-4921-903D-228BC8B70026}" destId="{5F3C4EBE-C853-43A6-B4B9-AB21F8500EF7}" srcOrd="1" destOrd="0" presId="urn:microsoft.com/office/officeart/2005/8/layout/orgChart1"/>
    <dgm:cxn modelId="{A980C8F5-3C8D-49FD-BD57-A37704F0BB2A}" type="presParOf" srcId="{7CC65ACD-92DF-4921-903D-228BC8B70026}" destId="{65A6BE14-3280-43D3-9F97-DA358A7555BE}" srcOrd="2" destOrd="0" presId="urn:microsoft.com/office/officeart/2005/8/layout/orgChart1"/>
    <dgm:cxn modelId="{0A3A0C0C-818D-4460-B4FA-A697CEE48A75}" type="presParOf" srcId="{691BB4A8-9174-4C7D-9DFD-E8AEF438C6A8}" destId="{3F903A01-B587-402E-BF31-A817282B439F}" srcOrd="6" destOrd="0" presId="urn:microsoft.com/office/officeart/2005/8/layout/orgChart1"/>
    <dgm:cxn modelId="{3AEF500C-EE72-48EE-9CA1-1FD9487C7F95}" type="presParOf" srcId="{691BB4A8-9174-4C7D-9DFD-E8AEF438C6A8}" destId="{B1C66F9C-D10C-4622-8CF1-5F4CF9F1C1E9}" srcOrd="7" destOrd="0" presId="urn:microsoft.com/office/officeart/2005/8/layout/orgChart1"/>
    <dgm:cxn modelId="{70A005D4-9890-42C5-A9E3-D3FBA32E41CD}" type="presParOf" srcId="{B1C66F9C-D10C-4622-8CF1-5F4CF9F1C1E9}" destId="{870B2DBB-E221-4AD3-BEBD-789EAB09C48C}" srcOrd="0" destOrd="0" presId="urn:microsoft.com/office/officeart/2005/8/layout/orgChart1"/>
    <dgm:cxn modelId="{77976E6D-1A3D-4F5B-9E04-40FEB6AD8CD7}" type="presParOf" srcId="{870B2DBB-E221-4AD3-BEBD-789EAB09C48C}" destId="{4E86D5A3-859E-4E0F-BF83-D1701AD1814A}" srcOrd="0" destOrd="0" presId="urn:microsoft.com/office/officeart/2005/8/layout/orgChart1"/>
    <dgm:cxn modelId="{2DDDC362-3E81-4F81-9FB9-86E27F1C782F}" type="presParOf" srcId="{870B2DBB-E221-4AD3-BEBD-789EAB09C48C}" destId="{4E8BF483-6A5C-4D38-95D9-B765F4111334}" srcOrd="1" destOrd="0" presId="urn:microsoft.com/office/officeart/2005/8/layout/orgChart1"/>
    <dgm:cxn modelId="{E09D97BB-5BD3-41ED-8EC7-5C14B30149C2}" type="presParOf" srcId="{B1C66F9C-D10C-4622-8CF1-5F4CF9F1C1E9}" destId="{23154829-29DC-43F5-AA2A-0E2EDB2916A9}" srcOrd="1" destOrd="0" presId="urn:microsoft.com/office/officeart/2005/8/layout/orgChart1"/>
    <dgm:cxn modelId="{6D93D71F-1F8A-4ADC-A8D2-F07EB14F7C86}" type="presParOf" srcId="{B1C66F9C-D10C-4622-8CF1-5F4CF9F1C1E9}" destId="{E0EB0CE5-E5FF-418E-A9FF-AD08BED33AD8}" srcOrd="2" destOrd="0" presId="urn:microsoft.com/office/officeart/2005/8/layout/orgChart1"/>
    <dgm:cxn modelId="{5AEE6E3E-C422-4476-A0E1-8B42489A702D}" type="presParOf" srcId="{4A7C2E73-2849-42FC-B224-13DE64E8B792}" destId="{257C5F0A-B4DC-4C2D-9F12-243B3115B59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ED648B-0182-4714-85E7-EBD0B819B509}"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IN"/>
        </a:p>
      </dgm:t>
    </dgm:pt>
    <dgm:pt modelId="{41487731-BD00-4EC0-B1C8-4EC42BAB7CC0}">
      <dgm:prSet phldrT="[Text]"/>
      <dgm:spPr>
        <a:solidFill>
          <a:schemeClr val="accent5">
            <a:lumMod val="40000"/>
            <a:lumOff val="60000"/>
          </a:schemeClr>
        </a:solidFill>
      </dgm:spPr>
      <dgm:t>
        <a:bodyPr/>
        <a:lstStyle/>
        <a:p>
          <a:r>
            <a:rPr lang="en-US" b="1" dirty="0"/>
            <a:t>ISSUES</a:t>
          </a:r>
          <a:endParaRPr lang="en-IN" b="1" dirty="0"/>
        </a:p>
      </dgm:t>
    </dgm:pt>
    <dgm:pt modelId="{CBD282EB-FC1D-4723-8B29-EE65FB9F6909}" type="parTrans" cxnId="{B86C054A-AE41-4371-B293-3E187449DFA0}">
      <dgm:prSet/>
      <dgm:spPr/>
      <dgm:t>
        <a:bodyPr/>
        <a:lstStyle/>
        <a:p>
          <a:endParaRPr lang="en-IN" b="1"/>
        </a:p>
      </dgm:t>
    </dgm:pt>
    <dgm:pt modelId="{0FB3E442-2E63-4E69-A5F3-214A9DEDB702}" type="sibTrans" cxnId="{B86C054A-AE41-4371-B293-3E187449DFA0}">
      <dgm:prSet/>
      <dgm:spPr/>
      <dgm:t>
        <a:bodyPr/>
        <a:lstStyle/>
        <a:p>
          <a:endParaRPr lang="en-IN" b="1"/>
        </a:p>
      </dgm:t>
    </dgm:pt>
    <dgm:pt modelId="{33BD1B9D-CA4F-4AD1-8608-7F25526E9A80}">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en-US" sz="1500" b="1" kern="1200" dirty="0">
              <a:solidFill>
                <a:prstClr val="black"/>
              </a:solidFill>
              <a:latin typeface="맑은 고딕"/>
              <a:ea typeface="+mn-ea"/>
              <a:cs typeface="+mn-cs"/>
            </a:rPr>
            <a:t>On Facts</a:t>
          </a:r>
          <a:endParaRPr lang="en-IN" sz="1500" b="1" kern="1200" dirty="0">
            <a:solidFill>
              <a:prstClr val="black"/>
            </a:solidFill>
            <a:latin typeface="맑은 고딕"/>
            <a:ea typeface="+mn-ea"/>
            <a:cs typeface="+mn-cs"/>
          </a:endParaRPr>
        </a:p>
      </dgm:t>
    </dgm:pt>
    <dgm:pt modelId="{FB769EF1-10D7-4154-BA65-1DFA69A10E8B}" type="parTrans" cxnId="{3B872EAE-6C54-4581-B57A-751F840E1217}">
      <dgm:prSet/>
      <dgm:spPr/>
      <dgm:t>
        <a:bodyPr/>
        <a:lstStyle/>
        <a:p>
          <a:endParaRPr lang="en-IN" b="1"/>
        </a:p>
      </dgm:t>
    </dgm:pt>
    <dgm:pt modelId="{C3D3E669-AC81-40F1-ABFF-1966CE51151A}" type="sibTrans" cxnId="{3B872EAE-6C54-4581-B57A-751F840E1217}">
      <dgm:prSet/>
      <dgm:spPr/>
      <dgm:t>
        <a:bodyPr/>
        <a:lstStyle/>
        <a:p>
          <a:endParaRPr lang="en-IN" b="1"/>
        </a:p>
      </dgm:t>
    </dgm:pt>
    <dgm:pt modelId="{E11C4A78-B384-4154-A1C5-C2827FE2D814}">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r>
            <a:rPr lang="en-US" sz="1500" b="1" kern="1200" dirty="0"/>
            <a:t>Complete </a:t>
          </a:r>
          <a:r>
            <a:rPr lang="en-US" sz="1500" b="1" kern="1200" dirty="0">
              <a:solidFill>
                <a:prstClr val="black"/>
              </a:solidFill>
              <a:latin typeface="맑은 고딕"/>
              <a:ea typeface="+mn-ea"/>
              <a:cs typeface="+mn-cs"/>
            </a:rPr>
            <a:t>Agreement</a:t>
          </a:r>
          <a:endParaRPr lang="en-IN" sz="1500" b="1" kern="1200" dirty="0">
            <a:solidFill>
              <a:prstClr val="black"/>
            </a:solidFill>
            <a:latin typeface="맑은 고딕"/>
            <a:ea typeface="+mn-ea"/>
            <a:cs typeface="+mn-cs"/>
          </a:endParaRPr>
        </a:p>
      </dgm:t>
    </dgm:pt>
    <dgm:pt modelId="{050E15B4-2FA0-4DD4-AC85-2DFF80703922}" type="parTrans" cxnId="{2D7DED74-8298-4467-BBCA-BC0BB524B67D}">
      <dgm:prSet/>
      <dgm:spPr/>
      <dgm:t>
        <a:bodyPr/>
        <a:lstStyle/>
        <a:p>
          <a:endParaRPr lang="en-IN" b="1"/>
        </a:p>
      </dgm:t>
    </dgm:pt>
    <dgm:pt modelId="{FB3AB989-7429-4089-BC3C-51EB312D9618}" type="sibTrans" cxnId="{2D7DED74-8298-4467-BBCA-BC0BB524B67D}">
      <dgm:prSet/>
      <dgm:spPr/>
      <dgm:t>
        <a:bodyPr/>
        <a:lstStyle/>
        <a:p>
          <a:endParaRPr lang="en-IN" b="1"/>
        </a:p>
      </dgm:t>
    </dgm:pt>
    <dgm:pt modelId="{2F57FD7A-B668-4BFA-B7D1-F3108190D030}">
      <dgm:prSet phldrT="[Text]"/>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r>
            <a:rPr lang="en-US" b="1" dirty="0"/>
            <a:t>Interpretation</a:t>
          </a:r>
          <a:endParaRPr lang="en-IN" b="1" dirty="0"/>
        </a:p>
      </dgm:t>
    </dgm:pt>
    <dgm:pt modelId="{E0DB74DD-5E6D-4826-9D8A-21E4E6BBE301}" type="parTrans" cxnId="{769F4F9D-34B1-42A4-AFB0-14771C056809}">
      <dgm:prSet/>
      <dgm:spPr/>
      <dgm:t>
        <a:bodyPr/>
        <a:lstStyle/>
        <a:p>
          <a:endParaRPr lang="en-IN" b="1"/>
        </a:p>
      </dgm:t>
    </dgm:pt>
    <dgm:pt modelId="{CFC20842-75B8-4088-A1CD-119DF34151B8}" type="sibTrans" cxnId="{769F4F9D-34B1-42A4-AFB0-14771C056809}">
      <dgm:prSet/>
      <dgm:spPr/>
      <dgm:t>
        <a:bodyPr/>
        <a:lstStyle/>
        <a:p>
          <a:endParaRPr lang="en-IN" b="1"/>
        </a:p>
      </dgm:t>
    </dgm:pt>
    <dgm:pt modelId="{D30ED37C-E0C5-4994-804E-09FAA51CBCC1}">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en-US" sz="1500" b="1" kern="1200" dirty="0">
              <a:solidFill>
                <a:prstClr val="black"/>
              </a:solidFill>
              <a:latin typeface="맑은 고딕"/>
              <a:ea typeface="+mn-ea"/>
              <a:cs typeface="+mn-cs"/>
            </a:rPr>
            <a:t>Agree to Disagree</a:t>
          </a:r>
          <a:endParaRPr lang="en-IN" sz="1500" b="1" kern="1200" dirty="0">
            <a:solidFill>
              <a:prstClr val="black"/>
            </a:solidFill>
            <a:latin typeface="맑은 고딕"/>
            <a:ea typeface="+mn-ea"/>
            <a:cs typeface="+mn-cs"/>
          </a:endParaRPr>
        </a:p>
      </dgm:t>
    </dgm:pt>
    <dgm:pt modelId="{626D6748-D089-4C73-B9C9-A38A34B72D86}" type="parTrans" cxnId="{CA8FFA7D-8FED-4950-88E9-576EB92A7BA2}">
      <dgm:prSet/>
      <dgm:spPr/>
      <dgm:t>
        <a:bodyPr/>
        <a:lstStyle/>
        <a:p>
          <a:endParaRPr lang="en-IN" b="1"/>
        </a:p>
      </dgm:t>
    </dgm:pt>
    <dgm:pt modelId="{FB9B43E1-F70C-4A39-B872-58E255478998}" type="sibTrans" cxnId="{CA8FFA7D-8FED-4950-88E9-576EB92A7BA2}">
      <dgm:prSet/>
      <dgm:spPr/>
      <dgm:t>
        <a:bodyPr/>
        <a:lstStyle/>
        <a:p>
          <a:endParaRPr lang="en-IN" b="1"/>
        </a:p>
      </dgm:t>
    </dgm:pt>
    <dgm:pt modelId="{4AAE07E7-1740-4AE1-82E4-CAF658262B53}">
      <dgm:prSet/>
      <dgm:spPr/>
      <dgm:t>
        <a:bodyPr/>
        <a:lstStyle/>
        <a:p>
          <a:r>
            <a:rPr lang="en-US" b="1"/>
            <a:t>On Law</a:t>
          </a:r>
          <a:endParaRPr lang="en-IN" b="1" dirty="0"/>
        </a:p>
      </dgm:t>
    </dgm:pt>
    <dgm:pt modelId="{1B2BE05B-D562-416C-B7B7-61D3BE02C63C}" type="parTrans" cxnId="{97FFDFCE-353D-4329-A315-5310F6389194}">
      <dgm:prSet/>
      <dgm:spPr/>
      <dgm:t>
        <a:bodyPr/>
        <a:lstStyle/>
        <a:p>
          <a:endParaRPr lang="en-IN"/>
        </a:p>
      </dgm:t>
    </dgm:pt>
    <dgm:pt modelId="{351DBBB7-E333-4D74-8D55-B4FFFBCC143A}" type="sibTrans" cxnId="{97FFDFCE-353D-4329-A315-5310F6389194}">
      <dgm:prSet/>
      <dgm:spPr/>
      <dgm:t>
        <a:bodyPr/>
        <a:lstStyle/>
        <a:p>
          <a:endParaRPr lang="en-IN"/>
        </a:p>
      </dgm:t>
    </dgm:pt>
    <dgm:pt modelId="{485154EB-6F98-413F-9508-1EACDCF1E791}">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r>
            <a:rPr lang="en-US" sz="1400" b="1" kern="1200" dirty="0">
              <a:solidFill>
                <a:prstClr val="black"/>
              </a:solidFill>
              <a:latin typeface="맑은 고딕"/>
              <a:ea typeface="+mn-ea"/>
              <a:cs typeface="+mn-cs"/>
            </a:rPr>
            <a:t>Agree</a:t>
          </a:r>
          <a:r>
            <a:rPr lang="en-US" sz="1400" b="1" kern="1200" dirty="0"/>
            <a:t> to Disagree</a:t>
          </a:r>
          <a:endParaRPr lang="en-IN" sz="1400" b="1" kern="1200" dirty="0"/>
        </a:p>
      </dgm:t>
    </dgm:pt>
    <dgm:pt modelId="{30372FA7-0009-41E8-BD0A-ACF3D057E7EB}" type="parTrans" cxnId="{C7B1E2E3-3E6B-4E0A-9508-66C348754FF3}">
      <dgm:prSet/>
      <dgm:spPr/>
      <dgm:t>
        <a:bodyPr/>
        <a:lstStyle/>
        <a:p>
          <a:endParaRPr lang="en-IN" b="1"/>
        </a:p>
      </dgm:t>
    </dgm:pt>
    <dgm:pt modelId="{BA9738E0-0ACF-4B60-A526-3E56F6533D29}" type="sibTrans" cxnId="{C7B1E2E3-3E6B-4E0A-9508-66C348754FF3}">
      <dgm:prSet/>
      <dgm:spPr/>
      <dgm:t>
        <a:bodyPr/>
        <a:lstStyle/>
        <a:p>
          <a:endParaRPr lang="en-IN"/>
        </a:p>
      </dgm:t>
    </dgm:pt>
    <dgm:pt modelId="{F0280C53-07FB-44A6-AD27-628C7D2597FD}" type="pres">
      <dgm:prSet presAssocID="{ADED648B-0182-4714-85E7-EBD0B819B509}" presName="hierChild1" presStyleCnt="0">
        <dgm:presLayoutVars>
          <dgm:orgChart val="1"/>
          <dgm:chPref val="1"/>
          <dgm:dir/>
          <dgm:animOne val="branch"/>
          <dgm:animLvl val="lvl"/>
          <dgm:resizeHandles/>
        </dgm:presLayoutVars>
      </dgm:prSet>
      <dgm:spPr/>
    </dgm:pt>
    <dgm:pt modelId="{D0CC1473-EF8E-4F1E-B0AD-59FB8EE50E55}" type="pres">
      <dgm:prSet presAssocID="{41487731-BD00-4EC0-B1C8-4EC42BAB7CC0}" presName="hierRoot1" presStyleCnt="0">
        <dgm:presLayoutVars>
          <dgm:hierBranch val="init"/>
        </dgm:presLayoutVars>
      </dgm:prSet>
      <dgm:spPr/>
    </dgm:pt>
    <dgm:pt modelId="{B8D55AD8-C5DA-4C9E-BFE5-2D8ADEBF3547}" type="pres">
      <dgm:prSet presAssocID="{41487731-BD00-4EC0-B1C8-4EC42BAB7CC0}" presName="rootComposite1" presStyleCnt="0"/>
      <dgm:spPr/>
    </dgm:pt>
    <dgm:pt modelId="{DF67AA12-3576-401A-A4C1-84E1834E9D22}" type="pres">
      <dgm:prSet presAssocID="{41487731-BD00-4EC0-B1C8-4EC42BAB7CC0}" presName="rootText1" presStyleLbl="node0" presStyleIdx="0" presStyleCnt="2">
        <dgm:presLayoutVars>
          <dgm:chPref val="3"/>
        </dgm:presLayoutVars>
      </dgm:prSet>
      <dgm:spPr/>
    </dgm:pt>
    <dgm:pt modelId="{46D3F8B7-93C5-4240-80EC-8B51DA7ADD60}" type="pres">
      <dgm:prSet presAssocID="{41487731-BD00-4EC0-B1C8-4EC42BAB7CC0}" presName="rootConnector1" presStyleLbl="node1" presStyleIdx="0" presStyleCnt="0"/>
      <dgm:spPr/>
    </dgm:pt>
    <dgm:pt modelId="{7E06A4F8-54A2-427F-8FB5-814CA263E970}" type="pres">
      <dgm:prSet presAssocID="{41487731-BD00-4EC0-B1C8-4EC42BAB7CC0}" presName="hierChild2" presStyleCnt="0"/>
      <dgm:spPr/>
    </dgm:pt>
    <dgm:pt modelId="{D064110D-FD25-49FF-AA25-90B94DCFCDC1}" type="pres">
      <dgm:prSet presAssocID="{FB769EF1-10D7-4154-BA65-1DFA69A10E8B}" presName="Name37" presStyleLbl="parChTrans1D2" presStyleIdx="0" presStyleCnt="3"/>
      <dgm:spPr/>
    </dgm:pt>
    <dgm:pt modelId="{7DBD7A77-43AF-4A2F-866B-9DED41BCCD57}" type="pres">
      <dgm:prSet presAssocID="{33BD1B9D-CA4F-4AD1-8608-7F25526E9A80}" presName="hierRoot2" presStyleCnt="0">
        <dgm:presLayoutVars>
          <dgm:hierBranch val="init"/>
        </dgm:presLayoutVars>
      </dgm:prSet>
      <dgm:spPr/>
    </dgm:pt>
    <dgm:pt modelId="{DA2693FC-2E9D-432E-8F8D-BFDA7DE7EC09}" type="pres">
      <dgm:prSet presAssocID="{33BD1B9D-CA4F-4AD1-8608-7F25526E9A80}" presName="rootComposite" presStyleCnt="0"/>
      <dgm:spPr/>
    </dgm:pt>
    <dgm:pt modelId="{E169FA54-22DB-4E92-96B2-420EAA099A5B}" type="pres">
      <dgm:prSet presAssocID="{33BD1B9D-CA4F-4AD1-8608-7F25526E9A80}" presName="rootText" presStyleLbl="node2" presStyleIdx="0" presStyleCnt="3">
        <dgm:presLayoutVars>
          <dgm:chPref val="3"/>
        </dgm:presLayoutVars>
      </dgm:prSet>
      <dgm:spPr>
        <a:xfrm>
          <a:off x="1213691" y="920724"/>
          <a:ext cx="1295502" cy="647751"/>
        </a:xfrm>
        <a:prstGeom prst="rect">
          <a:avLst/>
        </a:prstGeom>
      </dgm:spPr>
    </dgm:pt>
    <dgm:pt modelId="{2FF631F0-827B-4AF3-8602-67CA498776AC}" type="pres">
      <dgm:prSet presAssocID="{33BD1B9D-CA4F-4AD1-8608-7F25526E9A80}" presName="rootConnector" presStyleLbl="node2" presStyleIdx="0" presStyleCnt="3"/>
      <dgm:spPr/>
    </dgm:pt>
    <dgm:pt modelId="{06673085-778F-4A40-8490-D59BDABC8943}" type="pres">
      <dgm:prSet presAssocID="{33BD1B9D-CA4F-4AD1-8608-7F25526E9A80}" presName="hierChild4" presStyleCnt="0"/>
      <dgm:spPr/>
    </dgm:pt>
    <dgm:pt modelId="{0D053016-3F0A-4281-9D41-21E665AEDDAF}" type="pres">
      <dgm:prSet presAssocID="{050E15B4-2FA0-4DD4-AC85-2DFF80703922}" presName="Name37" presStyleLbl="parChTrans1D3" presStyleIdx="0" presStyleCnt="2"/>
      <dgm:spPr/>
    </dgm:pt>
    <dgm:pt modelId="{6FEE56A4-A7C0-47BE-84EA-317310DBEB02}" type="pres">
      <dgm:prSet presAssocID="{E11C4A78-B384-4154-A1C5-C2827FE2D814}" presName="hierRoot2" presStyleCnt="0">
        <dgm:presLayoutVars>
          <dgm:hierBranch val="init"/>
        </dgm:presLayoutVars>
      </dgm:prSet>
      <dgm:spPr/>
    </dgm:pt>
    <dgm:pt modelId="{EA09A4A8-BC79-45A7-B86A-398E62F118B5}" type="pres">
      <dgm:prSet presAssocID="{E11C4A78-B384-4154-A1C5-C2827FE2D814}" presName="rootComposite" presStyleCnt="0"/>
      <dgm:spPr/>
    </dgm:pt>
    <dgm:pt modelId="{81AB441D-EF63-40D8-9A67-7DA4D698E687}" type="pres">
      <dgm:prSet presAssocID="{E11C4A78-B384-4154-A1C5-C2827FE2D814}" presName="rootText" presStyleLbl="node3" presStyleIdx="0" presStyleCnt="2">
        <dgm:presLayoutVars>
          <dgm:chPref val="3"/>
        </dgm:presLayoutVars>
      </dgm:prSet>
      <dgm:spPr>
        <a:xfrm>
          <a:off x="1537566" y="1840531"/>
          <a:ext cx="1295502" cy="647751"/>
        </a:xfrm>
        <a:prstGeom prst="rect">
          <a:avLst/>
        </a:prstGeom>
      </dgm:spPr>
    </dgm:pt>
    <dgm:pt modelId="{6CEF9479-6CFC-45EB-952A-F9FEEDBBE056}" type="pres">
      <dgm:prSet presAssocID="{E11C4A78-B384-4154-A1C5-C2827FE2D814}" presName="rootConnector" presStyleLbl="node3" presStyleIdx="0" presStyleCnt="2"/>
      <dgm:spPr/>
    </dgm:pt>
    <dgm:pt modelId="{B70DF5A9-3F5D-4E26-A852-BF1F37102EAA}" type="pres">
      <dgm:prSet presAssocID="{E11C4A78-B384-4154-A1C5-C2827FE2D814}" presName="hierChild4" presStyleCnt="0"/>
      <dgm:spPr/>
    </dgm:pt>
    <dgm:pt modelId="{602B1ACB-EBC4-4902-8D53-B01486AC176D}" type="pres">
      <dgm:prSet presAssocID="{E11C4A78-B384-4154-A1C5-C2827FE2D814}" presName="hierChild5" presStyleCnt="0"/>
      <dgm:spPr/>
    </dgm:pt>
    <dgm:pt modelId="{702F94E1-A572-4223-AA1F-032D5257D739}" type="pres">
      <dgm:prSet presAssocID="{33BD1B9D-CA4F-4AD1-8608-7F25526E9A80}" presName="hierChild5" presStyleCnt="0"/>
      <dgm:spPr/>
    </dgm:pt>
    <dgm:pt modelId="{22DF6306-1D70-427B-8A49-7E8339901617}" type="pres">
      <dgm:prSet presAssocID="{E0DB74DD-5E6D-4826-9D8A-21E4E6BBE301}" presName="Name37" presStyleLbl="parChTrans1D2" presStyleIdx="1" presStyleCnt="3"/>
      <dgm:spPr/>
    </dgm:pt>
    <dgm:pt modelId="{941DF8B7-37D3-4C2D-A9C0-95533F3F6D29}" type="pres">
      <dgm:prSet presAssocID="{2F57FD7A-B668-4BFA-B7D1-F3108190D030}" presName="hierRoot2" presStyleCnt="0">
        <dgm:presLayoutVars>
          <dgm:hierBranch val="init"/>
        </dgm:presLayoutVars>
      </dgm:prSet>
      <dgm:spPr/>
    </dgm:pt>
    <dgm:pt modelId="{4BB6D354-2200-44E1-9838-A258B0A0B271}" type="pres">
      <dgm:prSet presAssocID="{2F57FD7A-B668-4BFA-B7D1-F3108190D030}" presName="rootComposite" presStyleCnt="0"/>
      <dgm:spPr/>
    </dgm:pt>
    <dgm:pt modelId="{21D2D247-9FE6-4873-86B7-9D7CC5E78FA5}" type="pres">
      <dgm:prSet presAssocID="{2F57FD7A-B668-4BFA-B7D1-F3108190D030}" presName="rootText" presStyleLbl="node2" presStyleIdx="1" presStyleCnt="3">
        <dgm:presLayoutVars>
          <dgm:chPref val="3"/>
        </dgm:presLayoutVars>
      </dgm:prSet>
      <dgm:spPr>
        <a:xfrm>
          <a:off x="2781248" y="920724"/>
          <a:ext cx="1295502" cy="647751"/>
        </a:xfrm>
        <a:prstGeom prst="rect">
          <a:avLst/>
        </a:prstGeom>
      </dgm:spPr>
    </dgm:pt>
    <dgm:pt modelId="{23E725EA-750E-40F0-A581-0CEFBADC46C6}" type="pres">
      <dgm:prSet presAssocID="{2F57FD7A-B668-4BFA-B7D1-F3108190D030}" presName="rootConnector" presStyleLbl="node2" presStyleIdx="1" presStyleCnt="3"/>
      <dgm:spPr/>
    </dgm:pt>
    <dgm:pt modelId="{67E68C82-B085-47FA-9A54-50FAC2055E80}" type="pres">
      <dgm:prSet presAssocID="{2F57FD7A-B668-4BFA-B7D1-F3108190D030}" presName="hierChild4" presStyleCnt="0"/>
      <dgm:spPr/>
    </dgm:pt>
    <dgm:pt modelId="{43EDE4DC-618B-4520-B7C0-CB1875D271AA}" type="pres">
      <dgm:prSet presAssocID="{626D6748-D089-4C73-B9C9-A38A34B72D86}" presName="Name37" presStyleLbl="parChTrans1D3" presStyleIdx="1" presStyleCnt="2"/>
      <dgm:spPr/>
    </dgm:pt>
    <dgm:pt modelId="{1D0E41D4-2964-4C32-9E07-05AF9F138E26}" type="pres">
      <dgm:prSet presAssocID="{D30ED37C-E0C5-4994-804E-09FAA51CBCC1}" presName="hierRoot2" presStyleCnt="0">
        <dgm:presLayoutVars>
          <dgm:hierBranch val="init"/>
        </dgm:presLayoutVars>
      </dgm:prSet>
      <dgm:spPr/>
    </dgm:pt>
    <dgm:pt modelId="{4F2B2868-016A-4BC5-987F-C488771E5E24}" type="pres">
      <dgm:prSet presAssocID="{D30ED37C-E0C5-4994-804E-09FAA51CBCC1}" presName="rootComposite" presStyleCnt="0"/>
      <dgm:spPr/>
    </dgm:pt>
    <dgm:pt modelId="{5BD7E084-5A6D-4DB3-8AF4-CEFCFF66EF00}" type="pres">
      <dgm:prSet presAssocID="{D30ED37C-E0C5-4994-804E-09FAA51CBCC1}" presName="rootText" presStyleLbl="node3" presStyleIdx="1" presStyleCnt="2" custScaleX="106803" custScaleY="118600" custLinFactNeighborX="-2769" custLinFactNeighborY="8206">
        <dgm:presLayoutVars>
          <dgm:chPref val="3"/>
        </dgm:presLayoutVars>
      </dgm:prSet>
      <dgm:spPr>
        <a:xfrm>
          <a:off x="3044104" y="1756958"/>
          <a:ext cx="1318812" cy="732241"/>
        </a:xfrm>
        <a:prstGeom prst="rect">
          <a:avLst/>
        </a:prstGeom>
      </dgm:spPr>
    </dgm:pt>
    <dgm:pt modelId="{6EA5F957-FBBA-42E3-9C54-209A48F3022D}" type="pres">
      <dgm:prSet presAssocID="{D30ED37C-E0C5-4994-804E-09FAA51CBCC1}" presName="rootConnector" presStyleLbl="node3" presStyleIdx="1" presStyleCnt="2"/>
      <dgm:spPr/>
    </dgm:pt>
    <dgm:pt modelId="{6552C33D-3B9E-40FB-99EB-A27882C6DC4D}" type="pres">
      <dgm:prSet presAssocID="{D30ED37C-E0C5-4994-804E-09FAA51CBCC1}" presName="hierChild4" presStyleCnt="0"/>
      <dgm:spPr/>
    </dgm:pt>
    <dgm:pt modelId="{DAAA588E-E0CC-4B01-B00A-82A082D05319}" type="pres">
      <dgm:prSet presAssocID="{D30ED37C-E0C5-4994-804E-09FAA51CBCC1}" presName="hierChild5" presStyleCnt="0"/>
      <dgm:spPr/>
    </dgm:pt>
    <dgm:pt modelId="{575795FD-A6CD-4749-9B93-F858CBE7B05A}" type="pres">
      <dgm:prSet presAssocID="{2F57FD7A-B668-4BFA-B7D1-F3108190D030}" presName="hierChild5" presStyleCnt="0"/>
      <dgm:spPr/>
    </dgm:pt>
    <dgm:pt modelId="{B102DE2B-514C-4BC9-8B38-76B51B5EC7A3}" type="pres">
      <dgm:prSet presAssocID="{1B2BE05B-D562-416C-B7B7-61D3BE02C63C}" presName="Name37" presStyleLbl="parChTrans1D2" presStyleIdx="2" presStyleCnt="3"/>
      <dgm:spPr/>
    </dgm:pt>
    <dgm:pt modelId="{9709F5D3-4D19-4993-9F11-72748D5FD9C6}" type="pres">
      <dgm:prSet presAssocID="{4AAE07E7-1740-4AE1-82E4-CAF658262B53}" presName="hierRoot2" presStyleCnt="0">
        <dgm:presLayoutVars>
          <dgm:hierBranch val="init"/>
        </dgm:presLayoutVars>
      </dgm:prSet>
      <dgm:spPr/>
    </dgm:pt>
    <dgm:pt modelId="{AB350F16-D420-490D-90C6-92872666E47A}" type="pres">
      <dgm:prSet presAssocID="{4AAE07E7-1740-4AE1-82E4-CAF658262B53}" presName="rootComposite" presStyleCnt="0"/>
      <dgm:spPr/>
    </dgm:pt>
    <dgm:pt modelId="{B0AE8146-F194-4101-88B1-89AA26294842}" type="pres">
      <dgm:prSet presAssocID="{4AAE07E7-1740-4AE1-82E4-CAF658262B53}" presName="rootText" presStyleLbl="node2" presStyleIdx="2" presStyleCnt="3">
        <dgm:presLayoutVars>
          <dgm:chPref val="3"/>
        </dgm:presLayoutVars>
      </dgm:prSet>
      <dgm:spPr/>
    </dgm:pt>
    <dgm:pt modelId="{09DCB147-78AE-468D-B303-71B3B35F6062}" type="pres">
      <dgm:prSet presAssocID="{4AAE07E7-1740-4AE1-82E4-CAF658262B53}" presName="rootConnector" presStyleLbl="node2" presStyleIdx="2" presStyleCnt="3"/>
      <dgm:spPr/>
    </dgm:pt>
    <dgm:pt modelId="{4E8510B5-D8F8-452B-8B56-655B39F634F7}" type="pres">
      <dgm:prSet presAssocID="{4AAE07E7-1740-4AE1-82E4-CAF658262B53}" presName="hierChild4" presStyleCnt="0"/>
      <dgm:spPr/>
    </dgm:pt>
    <dgm:pt modelId="{1FA729AE-2A4D-4819-98F8-71DCA18C9199}" type="pres">
      <dgm:prSet presAssocID="{4AAE07E7-1740-4AE1-82E4-CAF658262B53}" presName="hierChild5" presStyleCnt="0"/>
      <dgm:spPr/>
    </dgm:pt>
    <dgm:pt modelId="{C209187A-934F-4679-8E81-9E17BFBC9551}" type="pres">
      <dgm:prSet presAssocID="{41487731-BD00-4EC0-B1C8-4EC42BAB7CC0}" presName="hierChild3" presStyleCnt="0"/>
      <dgm:spPr/>
    </dgm:pt>
    <dgm:pt modelId="{3BA4A3BE-7A5C-4179-8612-3BDDF8050CB5}" type="pres">
      <dgm:prSet presAssocID="{485154EB-6F98-413F-9508-1EACDCF1E791}" presName="hierRoot1" presStyleCnt="0">
        <dgm:presLayoutVars>
          <dgm:hierBranch val="init"/>
        </dgm:presLayoutVars>
      </dgm:prSet>
      <dgm:spPr/>
    </dgm:pt>
    <dgm:pt modelId="{6E16E187-FFB1-4DC5-9F36-CAD6DCE8B6A7}" type="pres">
      <dgm:prSet presAssocID="{485154EB-6F98-413F-9508-1EACDCF1E791}" presName="rootComposite1" presStyleCnt="0"/>
      <dgm:spPr/>
    </dgm:pt>
    <dgm:pt modelId="{DC7DD310-2D31-4C3E-A230-BD3DF85D07F6}" type="pres">
      <dgm:prSet presAssocID="{485154EB-6F98-413F-9508-1EACDCF1E791}" presName="rootText1" presStyleLbl="node0" presStyleIdx="1" presStyleCnt="2" custScaleX="106803" custScaleY="118600" custLinFactY="100000" custLinFactNeighborX="18795" custLinFactNeighborY="184620">
        <dgm:presLayoutVars>
          <dgm:chPref val="3"/>
        </dgm:presLayoutVars>
      </dgm:prSet>
      <dgm:spPr>
        <a:xfrm>
          <a:off x="4495794" y="1756958"/>
          <a:ext cx="1318812" cy="732241"/>
        </a:xfrm>
        <a:prstGeom prst="rect">
          <a:avLst/>
        </a:prstGeom>
      </dgm:spPr>
    </dgm:pt>
    <dgm:pt modelId="{A835D106-B0A3-4842-9334-7878FF123F67}" type="pres">
      <dgm:prSet presAssocID="{485154EB-6F98-413F-9508-1EACDCF1E791}" presName="rootConnector1" presStyleLbl="node1" presStyleIdx="0" presStyleCnt="0"/>
      <dgm:spPr/>
    </dgm:pt>
    <dgm:pt modelId="{C5B7A4DF-2CF6-4550-9A31-2607E39AF3CB}" type="pres">
      <dgm:prSet presAssocID="{485154EB-6F98-413F-9508-1EACDCF1E791}" presName="hierChild2" presStyleCnt="0"/>
      <dgm:spPr/>
    </dgm:pt>
    <dgm:pt modelId="{D29E444F-8B81-485E-9C25-46F19D2A5146}" type="pres">
      <dgm:prSet presAssocID="{485154EB-6F98-413F-9508-1EACDCF1E791}" presName="hierChild3" presStyleCnt="0"/>
      <dgm:spPr/>
    </dgm:pt>
  </dgm:ptLst>
  <dgm:cxnLst>
    <dgm:cxn modelId="{67200D10-A2A7-4F4C-B1D1-8542346A9368}" type="presOf" srcId="{2F57FD7A-B668-4BFA-B7D1-F3108190D030}" destId="{23E725EA-750E-40F0-A581-0CEFBADC46C6}" srcOrd="1" destOrd="0" presId="urn:microsoft.com/office/officeart/2005/8/layout/orgChart1"/>
    <dgm:cxn modelId="{E7E73117-887E-49A6-B266-20EDD2AC3D4E}" type="presOf" srcId="{4AAE07E7-1740-4AE1-82E4-CAF658262B53}" destId="{B0AE8146-F194-4101-88B1-89AA26294842}" srcOrd="0" destOrd="0" presId="urn:microsoft.com/office/officeart/2005/8/layout/orgChart1"/>
    <dgm:cxn modelId="{C0AFC519-B8F4-4BA5-9993-0B4AE8C3E9AB}" type="presOf" srcId="{050E15B4-2FA0-4DD4-AC85-2DFF80703922}" destId="{0D053016-3F0A-4281-9D41-21E665AEDDAF}" srcOrd="0" destOrd="0" presId="urn:microsoft.com/office/officeart/2005/8/layout/orgChart1"/>
    <dgm:cxn modelId="{8AEF271F-FC43-4D12-8020-FD390E6C057A}" type="presOf" srcId="{41487731-BD00-4EC0-B1C8-4EC42BAB7CC0}" destId="{DF67AA12-3576-401A-A4C1-84E1834E9D22}" srcOrd="0" destOrd="0" presId="urn:microsoft.com/office/officeart/2005/8/layout/orgChart1"/>
    <dgm:cxn modelId="{E132942C-E269-47CA-AFCA-95B7A8A47740}" type="presOf" srcId="{ADED648B-0182-4714-85E7-EBD0B819B509}" destId="{F0280C53-07FB-44A6-AD27-628C7D2597FD}" srcOrd="0" destOrd="0" presId="urn:microsoft.com/office/officeart/2005/8/layout/orgChart1"/>
    <dgm:cxn modelId="{4CDCBF68-5A47-45E6-9D33-6F2C957364FF}" type="presOf" srcId="{E0DB74DD-5E6D-4826-9D8A-21E4E6BBE301}" destId="{22DF6306-1D70-427B-8A49-7E8339901617}" srcOrd="0" destOrd="0" presId="urn:microsoft.com/office/officeart/2005/8/layout/orgChart1"/>
    <dgm:cxn modelId="{B86C054A-AE41-4371-B293-3E187449DFA0}" srcId="{ADED648B-0182-4714-85E7-EBD0B819B509}" destId="{41487731-BD00-4EC0-B1C8-4EC42BAB7CC0}" srcOrd="0" destOrd="0" parTransId="{CBD282EB-FC1D-4723-8B29-EE65FB9F6909}" sibTransId="{0FB3E442-2E63-4E69-A5F3-214A9DEDB702}"/>
    <dgm:cxn modelId="{DCB7416D-9A61-42F6-ABB1-61C219349BBB}" type="presOf" srcId="{E11C4A78-B384-4154-A1C5-C2827FE2D814}" destId="{81AB441D-EF63-40D8-9A67-7DA4D698E687}" srcOrd="0" destOrd="0" presId="urn:microsoft.com/office/officeart/2005/8/layout/orgChart1"/>
    <dgm:cxn modelId="{24A2594D-F4A4-4553-BCB4-99DC7BF31F46}" type="presOf" srcId="{33BD1B9D-CA4F-4AD1-8608-7F25526E9A80}" destId="{E169FA54-22DB-4E92-96B2-420EAA099A5B}" srcOrd="0" destOrd="0" presId="urn:microsoft.com/office/officeart/2005/8/layout/orgChart1"/>
    <dgm:cxn modelId="{52AF5873-E4B0-4ED1-9BC3-F0054096CB2E}" type="presOf" srcId="{D30ED37C-E0C5-4994-804E-09FAA51CBCC1}" destId="{6EA5F957-FBBA-42E3-9C54-209A48F3022D}" srcOrd="1" destOrd="0" presId="urn:microsoft.com/office/officeart/2005/8/layout/orgChart1"/>
    <dgm:cxn modelId="{B9EF5C54-9082-480A-96D4-9E3C1B0B70F1}" type="presOf" srcId="{1B2BE05B-D562-416C-B7B7-61D3BE02C63C}" destId="{B102DE2B-514C-4BC9-8B38-76B51B5EC7A3}" srcOrd="0" destOrd="0" presId="urn:microsoft.com/office/officeart/2005/8/layout/orgChart1"/>
    <dgm:cxn modelId="{2D7DED74-8298-4467-BBCA-BC0BB524B67D}" srcId="{33BD1B9D-CA4F-4AD1-8608-7F25526E9A80}" destId="{E11C4A78-B384-4154-A1C5-C2827FE2D814}" srcOrd="0" destOrd="0" parTransId="{050E15B4-2FA0-4DD4-AC85-2DFF80703922}" sibTransId="{FB3AB989-7429-4089-BC3C-51EB312D9618}"/>
    <dgm:cxn modelId="{1F17EA7D-9A0C-49F6-87A4-81D40AB6CD00}" type="presOf" srcId="{E11C4A78-B384-4154-A1C5-C2827FE2D814}" destId="{6CEF9479-6CFC-45EB-952A-F9FEEDBBE056}" srcOrd="1" destOrd="0" presId="urn:microsoft.com/office/officeart/2005/8/layout/orgChart1"/>
    <dgm:cxn modelId="{CA8FFA7D-8FED-4950-88E9-576EB92A7BA2}" srcId="{2F57FD7A-B668-4BFA-B7D1-F3108190D030}" destId="{D30ED37C-E0C5-4994-804E-09FAA51CBCC1}" srcOrd="0" destOrd="0" parTransId="{626D6748-D089-4C73-B9C9-A38A34B72D86}" sibTransId="{FB9B43E1-F70C-4A39-B872-58E255478998}"/>
    <dgm:cxn modelId="{9EBE0880-7F76-41A0-B222-EB23E1426671}" type="presOf" srcId="{4AAE07E7-1740-4AE1-82E4-CAF658262B53}" destId="{09DCB147-78AE-468D-B303-71B3B35F6062}" srcOrd="1" destOrd="0" presId="urn:microsoft.com/office/officeart/2005/8/layout/orgChart1"/>
    <dgm:cxn modelId="{1C904C8B-7F4B-40CC-9BAC-600FE96BBB48}" type="presOf" srcId="{41487731-BD00-4EC0-B1C8-4EC42BAB7CC0}" destId="{46D3F8B7-93C5-4240-80EC-8B51DA7ADD60}" srcOrd="1" destOrd="0" presId="urn:microsoft.com/office/officeart/2005/8/layout/orgChart1"/>
    <dgm:cxn modelId="{769F4F9D-34B1-42A4-AFB0-14771C056809}" srcId="{41487731-BD00-4EC0-B1C8-4EC42BAB7CC0}" destId="{2F57FD7A-B668-4BFA-B7D1-F3108190D030}" srcOrd="1" destOrd="0" parTransId="{E0DB74DD-5E6D-4826-9D8A-21E4E6BBE301}" sibTransId="{CFC20842-75B8-4088-A1CD-119DF34151B8}"/>
    <dgm:cxn modelId="{3B872EAE-6C54-4581-B57A-751F840E1217}" srcId="{41487731-BD00-4EC0-B1C8-4EC42BAB7CC0}" destId="{33BD1B9D-CA4F-4AD1-8608-7F25526E9A80}" srcOrd="0" destOrd="0" parTransId="{FB769EF1-10D7-4154-BA65-1DFA69A10E8B}" sibTransId="{C3D3E669-AC81-40F1-ABFF-1966CE51151A}"/>
    <dgm:cxn modelId="{6932B3B7-BF60-46F9-876B-7D5E30F63A55}" type="presOf" srcId="{2F57FD7A-B668-4BFA-B7D1-F3108190D030}" destId="{21D2D247-9FE6-4873-86B7-9D7CC5E78FA5}" srcOrd="0" destOrd="0" presId="urn:microsoft.com/office/officeart/2005/8/layout/orgChart1"/>
    <dgm:cxn modelId="{0D0970BC-BBBF-4474-B500-7794D9C92912}" type="presOf" srcId="{485154EB-6F98-413F-9508-1EACDCF1E791}" destId="{DC7DD310-2D31-4C3E-A230-BD3DF85D07F6}" srcOrd="0" destOrd="0" presId="urn:microsoft.com/office/officeart/2005/8/layout/orgChart1"/>
    <dgm:cxn modelId="{71E3F9C0-09E0-4937-B8FD-24C0E86D08FE}" type="presOf" srcId="{D30ED37C-E0C5-4994-804E-09FAA51CBCC1}" destId="{5BD7E084-5A6D-4DB3-8AF4-CEFCFF66EF00}" srcOrd="0" destOrd="0" presId="urn:microsoft.com/office/officeart/2005/8/layout/orgChart1"/>
    <dgm:cxn modelId="{CB664FC5-1527-445D-A2E2-5F3A7CD9E0E0}" type="presOf" srcId="{FB769EF1-10D7-4154-BA65-1DFA69A10E8B}" destId="{D064110D-FD25-49FF-AA25-90B94DCFCDC1}" srcOrd="0" destOrd="0" presId="urn:microsoft.com/office/officeart/2005/8/layout/orgChart1"/>
    <dgm:cxn modelId="{4B07B2CE-F76A-43EE-9927-B841439E59F9}" type="presOf" srcId="{626D6748-D089-4C73-B9C9-A38A34B72D86}" destId="{43EDE4DC-618B-4520-B7C0-CB1875D271AA}" srcOrd="0" destOrd="0" presId="urn:microsoft.com/office/officeart/2005/8/layout/orgChart1"/>
    <dgm:cxn modelId="{97FFDFCE-353D-4329-A315-5310F6389194}" srcId="{41487731-BD00-4EC0-B1C8-4EC42BAB7CC0}" destId="{4AAE07E7-1740-4AE1-82E4-CAF658262B53}" srcOrd="2" destOrd="0" parTransId="{1B2BE05B-D562-416C-B7B7-61D3BE02C63C}" sibTransId="{351DBBB7-E333-4D74-8D55-B4FFFBCC143A}"/>
    <dgm:cxn modelId="{C7B1E2E3-3E6B-4E0A-9508-66C348754FF3}" srcId="{ADED648B-0182-4714-85E7-EBD0B819B509}" destId="{485154EB-6F98-413F-9508-1EACDCF1E791}" srcOrd="1" destOrd="0" parTransId="{30372FA7-0009-41E8-BD0A-ACF3D057E7EB}" sibTransId="{BA9738E0-0ACF-4B60-A526-3E56F6533D29}"/>
    <dgm:cxn modelId="{97A47CF1-9E5B-428C-BCD6-E3AE10BBFEB6}" type="presOf" srcId="{33BD1B9D-CA4F-4AD1-8608-7F25526E9A80}" destId="{2FF631F0-827B-4AF3-8602-67CA498776AC}" srcOrd="1" destOrd="0" presId="urn:microsoft.com/office/officeart/2005/8/layout/orgChart1"/>
    <dgm:cxn modelId="{5B0C0AF9-42C7-4AAE-8D67-DBE120642CCD}" type="presOf" srcId="{485154EB-6F98-413F-9508-1EACDCF1E791}" destId="{A835D106-B0A3-4842-9334-7878FF123F67}" srcOrd="1" destOrd="0" presId="urn:microsoft.com/office/officeart/2005/8/layout/orgChart1"/>
    <dgm:cxn modelId="{76FA0F5E-9932-40B1-8557-3A98B2604209}" type="presParOf" srcId="{F0280C53-07FB-44A6-AD27-628C7D2597FD}" destId="{D0CC1473-EF8E-4F1E-B0AD-59FB8EE50E55}" srcOrd="0" destOrd="0" presId="urn:microsoft.com/office/officeart/2005/8/layout/orgChart1"/>
    <dgm:cxn modelId="{A98D7C1A-1D09-4575-AF7C-4C00F15C5CA8}" type="presParOf" srcId="{D0CC1473-EF8E-4F1E-B0AD-59FB8EE50E55}" destId="{B8D55AD8-C5DA-4C9E-BFE5-2D8ADEBF3547}" srcOrd="0" destOrd="0" presId="urn:microsoft.com/office/officeart/2005/8/layout/orgChart1"/>
    <dgm:cxn modelId="{799C8F5F-630E-4254-BD37-13F620B51903}" type="presParOf" srcId="{B8D55AD8-C5DA-4C9E-BFE5-2D8ADEBF3547}" destId="{DF67AA12-3576-401A-A4C1-84E1834E9D22}" srcOrd="0" destOrd="0" presId="urn:microsoft.com/office/officeart/2005/8/layout/orgChart1"/>
    <dgm:cxn modelId="{E3849D14-C61A-40DC-99B8-7FEFFA2B74BD}" type="presParOf" srcId="{B8D55AD8-C5DA-4C9E-BFE5-2D8ADEBF3547}" destId="{46D3F8B7-93C5-4240-80EC-8B51DA7ADD60}" srcOrd="1" destOrd="0" presId="urn:microsoft.com/office/officeart/2005/8/layout/orgChart1"/>
    <dgm:cxn modelId="{5EB2D7FB-35C1-40E3-864A-3F61CD06577E}" type="presParOf" srcId="{D0CC1473-EF8E-4F1E-B0AD-59FB8EE50E55}" destId="{7E06A4F8-54A2-427F-8FB5-814CA263E970}" srcOrd="1" destOrd="0" presId="urn:microsoft.com/office/officeart/2005/8/layout/orgChart1"/>
    <dgm:cxn modelId="{96618573-B28F-4CBE-97DE-046C96ACB5AF}" type="presParOf" srcId="{7E06A4F8-54A2-427F-8FB5-814CA263E970}" destId="{D064110D-FD25-49FF-AA25-90B94DCFCDC1}" srcOrd="0" destOrd="0" presId="urn:microsoft.com/office/officeart/2005/8/layout/orgChart1"/>
    <dgm:cxn modelId="{CF7E6084-BCFF-4135-9D3B-1DD81CEA48AB}" type="presParOf" srcId="{7E06A4F8-54A2-427F-8FB5-814CA263E970}" destId="{7DBD7A77-43AF-4A2F-866B-9DED41BCCD57}" srcOrd="1" destOrd="0" presId="urn:microsoft.com/office/officeart/2005/8/layout/orgChart1"/>
    <dgm:cxn modelId="{046F4EB9-4FB8-4614-8C49-144ADEC63910}" type="presParOf" srcId="{7DBD7A77-43AF-4A2F-866B-9DED41BCCD57}" destId="{DA2693FC-2E9D-432E-8F8D-BFDA7DE7EC09}" srcOrd="0" destOrd="0" presId="urn:microsoft.com/office/officeart/2005/8/layout/orgChart1"/>
    <dgm:cxn modelId="{D6286A68-8E58-4A09-B486-E047F1A78558}" type="presParOf" srcId="{DA2693FC-2E9D-432E-8F8D-BFDA7DE7EC09}" destId="{E169FA54-22DB-4E92-96B2-420EAA099A5B}" srcOrd="0" destOrd="0" presId="urn:microsoft.com/office/officeart/2005/8/layout/orgChart1"/>
    <dgm:cxn modelId="{4433EB38-6889-49CC-A10E-BEFFD76CA6D3}" type="presParOf" srcId="{DA2693FC-2E9D-432E-8F8D-BFDA7DE7EC09}" destId="{2FF631F0-827B-4AF3-8602-67CA498776AC}" srcOrd="1" destOrd="0" presId="urn:microsoft.com/office/officeart/2005/8/layout/orgChart1"/>
    <dgm:cxn modelId="{B01EADF4-86DA-4137-9281-291A21EB404B}" type="presParOf" srcId="{7DBD7A77-43AF-4A2F-866B-9DED41BCCD57}" destId="{06673085-778F-4A40-8490-D59BDABC8943}" srcOrd="1" destOrd="0" presId="urn:microsoft.com/office/officeart/2005/8/layout/orgChart1"/>
    <dgm:cxn modelId="{B81EB047-FAA7-4986-9429-42CC409231D6}" type="presParOf" srcId="{06673085-778F-4A40-8490-D59BDABC8943}" destId="{0D053016-3F0A-4281-9D41-21E665AEDDAF}" srcOrd="0" destOrd="0" presId="urn:microsoft.com/office/officeart/2005/8/layout/orgChart1"/>
    <dgm:cxn modelId="{941FBDA4-752A-4DE6-995B-1016E3A84426}" type="presParOf" srcId="{06673085-778F-4A40-8490-D59BDABC8943}" destId="{6FEE56A4-A7C0-47BE-84EA-317310DBEB02}" srcOrd="1" destOrd="0" presId="urn:microsoft.com/office/officeart/2005/8/layout/orgChart1"/>
    <dgm:cxn modelId="{4FFC051C-655F-44C1-9D33-068ED8C3484E}" type="presParOf" srcId="{6FEE56A4-A7C0-47BE-84EA-317310DBEB02}" destId="{EA09A4A8-BC79-45A7-B86A-398E62F118B5}" srcOrd="0" destOrd="0" presId="urn:microsoft.com/office/officeart/2005/8/layout/orgChart1"/>
    <dgm:cxn modelId="{7E38EEA7-26A2-428C-9930-FEF466B173D9}" type="presParOf" srcId="{EA09A4A8-BC79-45A7-B86A-398E62F118B5}" destId="{81AB441D-EF63-40D8-9A67-7DA4D698E687}" srcOrd="0" destOrd="0" presId="urn:microsoft.com/office/officeart/2005/8/layout/orgChart1"/>
    <dgm:cxn modelId="{E4410734-135D-49D7-A6D0-21C12695F8B8}" type="presParOf" srcId="{EA09A4A8-BC79-45A7-B86A-398E62F118B5}" destId="{6CEF9479-6CFC-45EB-952A-F9FEEDBBE056}" srcOrd="1" destOrd="0" presId="urn:microsoft.com/office/officeart/2005/8/layout/orgChart1"/>
    <dgm:cxn modelId="{46A1C103-6DB7-4FE3-B7E4-92B6DC0AF407}" type="presParOf" srcId="{6FEE56A4-A7C0-47BE-84EA-317310DBEB02}" destId="{B70DF5A9-3F5D-4E26-A852-BF1F37102EAA}" srcOrd="1" destOrd="0" presId="urn:microsoft.com/office/officeart/2005/8/layout/orgChart1"/>
    <dgm:cxn modelId="{D2E64D85-DF82-449A-A0C7-CA1F943DDAAF}" type="presParOf" srcId="{6FEE56A4-A7C0-47BE-84EA-317310DBEB02}" destId="{602B1ACB-EBC4-4902-8D53-B01486AC176D}" srcOrd="2" destOrd="0" presId="urn:microsoft.com/office/officeart/2005/8/layout/orgChart1"/>
    <dgm:cxn modelId="{0FA35B61-6C9D-44B9-9676-1CCEA7FFC7A7}" type="presParOf" srcId="{7DBD7A77-43AF-4A2F-866B-9DED41BCCD57}" destId="{702F94E1-A572-4223-AA1F-032D5257D739}" srcOrd="2" destOrd="0" presId="urn:microsoft.com/office/officeart/2005/8/layout/orgChart1"/>
    <dgm:cxn modelId="{F8B1C206-AC8D-4C56-9578-6668B6EC4181}" type="presParOf" srcId="{7E06A4F8-54A2-427F-8FB5-814CA263E970}" destId="{22DF6306-1D70-427B-8A49-7E8339901617}" srcOrd="2" destOrd="0" presId="urn:microsoft.com/office/officeart/2005/8/layout/orgChart1"/>
    <dgm:cxn modelId="{2BA51774-C057-4581-927E-CDBC9393E115}" type="presParOf" srcId="{7E06A4F8-54A2-427F-8FB5-814CA263E970}" destId="{941DF8B7-37D3-4C2D-A9C0-95533F3F6D29}" srcOrd="3" destOrd="0" presId="urn:microsoft.com/office/officeart/2005/8/layout/orgChart1"/>
    <dgm:cxn modelId="{289EDE66-5176-451F-B070-7D370EFBAE1C}" type="presParOf" srcId="{941DF8B7-37D3-4C2D-A9C0-95533F3F6D29}" destId="{4BB6D354-2200-44E1-9838-A258B0A0B271}" srcOrd="0" destOrd="0" presId="urn:microsoft.com/office/officeart/2005/8/layout/orgChart1"/>
    <dgm:cxn modelId="{F1EA1FF2-B6A9-492B-8350-1D647A2410FE}" type="presParOf" srcId="{4BB6D354-2200-44E1-9838-A258B0A0B271}" destId="{21D2D247-9FE6-4873-86B7-9D7CC5E78FA5}" srcOrd="0" destOrd="0" presId="urn:microsoft.com/office/officeart/2005/8/layout/orgChart1"/>
    <dgm:cxn modelId="{FD7C4DB2-3428-4E47-8B74-442132747AFA}" type="presParOf" srcId="{4BB6D354-2200-44E1-9838-A258B0A0B271}" destId="{23E725EA-750E-40F0-A581-0CEFBADC46C6}" srcOrd="1" destOrd="0" presId="urn:microsoft.com/office/officeart/2005/8/layout/orgChart1"/>
    <dgm:cxn modelId="{DAE5EBE5-C52D-4928-8AFF-B45F977ED7F7}" type="presParOf" srcId="{941DF8B7-37D3-4C2D-A9C0-95533F3F6D29}" destId="{67E68C82-B085-47FA-9A54-50FAC2055E80}" srcOrd="1" destOrd="0" presId="urn:microsoft.com/office/officeart/2005/8/layout/orgChart1"/>
    <dgm:cxn modelId="{23F1C654-1A02-4AAD-A8AF-11338CA20B0E}" type="presParOf" srcId="{67E68C82-B085-47FA-9A54-50FAC2055E80}" destId="{43EDE4DC-618B-4520-B7C0-CB1875D271AA}" srcOrd="0" destOrd="0" presId="urn:microsoft.com/office/officeart/2005/8/layout/orgChart1"/>
    <dgm:cxn modelId="{B3E97FBE-CF16-41AE-8529-551D9DC87B51}" type="presParOf" srcId="{67E68C82-B085-47FA-9A54-50FAC2055E80}" destId="{1D0E41D4-2964-4C32-9E07-05AF9F138E26}" srcOrd="1" destOrd="0" presId="urn:microsoft.com/office/officeart/2005/8/layout/orgChart1"/>
    <dgm:cxn modelId="{8FA07AA6-5687-4E7A-9BBF-9CB9C35CC056}" type="presParOf" srcId="{1D0E41D4-2964-4C32-9E07-05AF9F138E26}" destId="{4F2B2868-016A-4BC5-987F-C488771E5E24}" srcOrd="0" destOrd="0" presId="urn:microsoft.com/office/officeart/2005/8/layout/orgChart1"/>
    <dgm:cxn modelId="{4406E443-6A9F-4026-AD73-830DE718641F}" type="presParOf" srcId="{4F2B2868-016A-4BC5-987F-C488771E5E24}" destId="{5BD7E084-5A6D-4DB3-8AF4-CEFCFF66EF00}" srcOrd="0" destOrd="0" presId="urn:microsoft.com/office/officeart/2005/8/layout/orgChart1"/>
    <dgm:cxn modelId="{458442C4-294F-47A4-950E-CA11C671E186}" type="presParOf" srcId="{4F2B2868-016A-4BC5-987F-C488771E5E24}" destId="{6EA5F957-FBBA-42E3-9C54-209A48F3022D}" srcOrd="1" destOrd="0" presId="urn:microsoft.com/office/officeart/2005/8/layout/orgChart1"/>
    <dgm:cxn modelId="{FB700D93-E384-4496-8394-B6307617D50A}" type="presParOf" srcId="{1D0E41D4-2964-4C32-9E07-05AF9F138E26}" destId="{6552C33D-3B9E-40FB-99EB-A27882C6DC4D}" srcOrd="1" destOrd="0" presId="urn:microsoft.com/office/officeart/2005/8/layout/orgChart1"/>
    <dgm:cxn modelId="{2D4A1E85-78C0-4387-AD95-B7A6DDE4CA21}" type="presParOf" srcId="{1D0E41D4-2964-4C32-9E07-05AF9F138E26}" destId="{DAAA588E-E0CC-4B01-B00A-82A082D05319}" srcOrd="2" destOrd="0" presId="urn:microsoft.com/office/officeart/2005/8/layout/orgChart1"/>
    <dgm:cxn modelId="{F9BAA1EA-10B0-4664-9D15-45E201A2855E}" type="presParOf" srcId="{941DF8B7-37D3-4C2D-A9C0-95533F3F6D29}" destId="{575795FD-A6CD-4749-9B93-F858CBE7B05A}" srcOrd="2" destOrd="0" presId="urn:microsoft.com/office/officeart/2005/8/layout/orgChart1"/>
    <dgm:cxn modelId="{6BFF97FE-5C9E-4F9C-87DE-B3300BD931CB}" type="presParOf" srcId="{7E06A4F8-54A2-427F-8FB5-814CA263E970}" destId="{B102DE2B-514C-4BC9-8B38-76B51B5EC7A3}" srcOrd="4" destOrd="0" presId="urn:microsoft.com/office/officeart/2005/8/layout/orgChart1"/>
    <dgm:cxn modelId="{ED997B24-97E5-48A8-8832-EECFCB843C2B}" type="presParOf" srcId="{7E06A4F8-54A2-427F-8FB5-814CA263E970}" destId="{9709F5D3-4D19-4993-9F11-72748D5FD9C6}" srcOrd="5" destOrd="0" presId="urn:microsoft.com/office/officeart/2005/8/layout/orgChart1"/>
    <dgm:cxn modelId="{18957405-A49E-4EE0-939F-78550694B865}" type="presParOf" srcId="{9709F5D3-4D19-4993-9F11-72748D5FD9C6}" destId="{AB350F16-D420-490D-90C6-92872666E47A}" srcOrd="0" destOrd="0" presId="urn:microsoft.com/office/officeart/2005/8/layout/orgChart1"/>
    <dgm:cxn modelId="{E2086334-4BD2-4FF8-844E-5B35D9E3A587}" type="presParOf" srcId="{AB350F16-D420-490D-90C6-92872666E47A}" destId="{B0AE8146-F194-4101-88B1-89AA26294842}" srcOrd="0" destOrd="0" presId="urn:microsoft.com/office/officeart/2005/8/layout/orgChart1"/>
    <dgm:cxn modelId="{E8CF5A76-6DDE-449B-A03C-A56D694CBB93}" type="presParOf" srcId="{AB350F16-D420-490D-90C6-92872666E47A}" destId="{09DCB147-78AE-468D-B303-71B3B35F6062}" srcOrd="1" destOrd="0" presId="urn:microsoft.com/office/officeart/2005/8/layout/orgChart1"/>
    <dgm:cxn modelId="{1B9E7FF8-7D3A-4719-BD15-BE8FC623458C}" type="presParOf" srcId="{9709F5D3-4D19-4993-9F11-72748D5FD9C6}" destId="{4E8510B5-D8F8-452B-8B56-655B39F634F7}" srcOrd="1" destOrd="0" presId="urn:microsoft.com/office/officeart/2005/8/layout/orgChart1"/>
    <dgm:cxn modelId="{D0FBEAF9-5E5F-45DC-ACEE-C1A8DB9157DF}" type="presParOf" srcId="{9709F5D3-4D19-4993-9F11-72748D5FD9C6}" destId="{1FA729AE-2A4D-4819-98F8-71DCA18C9199}" srcOrd="2" destOrd="0" presId="urn:microsoft.com/office/officeart/2005/8/layout/orgChart1"/>
    <dgm:cxn modelId="{5B63A813-FC8B-4F18-8EF7-C0021A9C68D7}" type="presParOf" srcId="{D0CC1473-EF8E-4F1E-B0AD-59FB8EE50E55}" destId="{C209187A-934F-4679-8E81-9E17BFBC9551}" srcOrd="2" destOrd="0" presId="urn:microsoft.com/office/officeart/2005/8/layout/orgChart1"/>
    <dgm:cxn modelId="{79AB59D9-452B-449F-9793-3C9116DF5313}" type="presParOf" srcId="{F0280C53-07FB-44A6-AD27-628C7D2597FD}" destId="{3BA4A3BE-7A5C-4179-8612-3BDDF8050CB5}" srcOrd="1" destOrd="0" presId="urn:microsoft.com/office/officeart/2005/8/layout/orgChart1"/>
    <dgm:cxn modelId="{FB4476AD-F808-42CF-AC9E-9FEF121D1F78}" type="presParOf" srcId="{3BA4A3BE-7A5C-4179-8612-3BDDF8050CB5}" destId="{6E16E187-FFB1-4DC5-9F36-CAD6DCE8B6A7}" srcOrd="0" destOrd="0" presId="urn:microsoft.com/office/officeart/2005/8/layout/orgChart1"/>
    <dgm:cxn modelId="{C4687E78-2C79-4918-B588-A8905653D9AA}" type="presParOf" srcId="{6E16E187-FFB1-4DC5-9F36-CAD6DCE8B6A7}" destId="{DC7DD310-2D31-4C3E-A230-BD3DF85D07F6}" srcOrd="0" destOrd="0" presId="urn:microsoft.com/office/officeart/2005/8/layout/orgChart1"/>
    <dgm:cxn modelId="{DA22E9D1-A728-4490-913B-47B18AF76C4C}" type="presParOf" srcId="{6E16E187-FFB1-4DC5-9F36-CAD6DCE8B6A7}" destId="{A835D106-B0A3-4842-9334-7878FF123F67}" srcOrd="1" destOrd="0" presId="urn:microsoft.com/office/officeart/2005/8/layout/orgChart1"/>
    <dgm:cxn modelId="{3730CF46-4A68-49A4-83BF-D4705AF9969C}" type="presParOf" srcId="{3BA4A3BE-7A5C-4179-8612-3BDDF8050CB5}" destId="{C5B7A4DF-2CF6-4550-9A31-2607E39AF3CB}" srcOrd="1" destOrd="0" presId="urn:microsoft.com/office/officeart/2005/8/layout/orgChart1"/>
    <dgm:cxn modelId="{E0C68BA0-A08C-4DBF-8282-EACD28788E64}" type="presParOf" srcId="{3BA4A3BE-7A5C-4179-8612-3BDDF8050CB5}" destId="{D29E444F-8B81-485E-9C25-46F19D2A514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DED648B-0182-4714-85E7-EBD0B819B509}"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IN"/>
        </a:p>
      </dgm:t>
    </dgm:pt>
    <dgm:pt modelId="{41487731-BD00-4EC0-B1C8-4EC42BAB7CC0}">
      <dgm:prSet phldrT="[Text]"/>
      <dgm:spPr>
        <a:solidFill>
          <a:schemeClr val="accent5">
            <a:lumMod val="40000"/>
            <a:lumOff val="60000"/>
          </a:schemeClr>
        </a:solidFill>
      </dgm:spPr>
      <dgm:t>
        <a:bodyPr/>
        <a:lstStyle/>
        <a:p>
          <a:r>
            <a:rPr lang="en-US" b="1" dirty="0"/>
            <a:t>Order Passed</a:t>
          </a:r>
          <a:endParaRPr lang="en-IN" b="1" dirty="0"/>
        </a:p>
      </dgm:t>
    </dgm:pt>
    <dgm:pt modelId="{CBD282EB-FC1D-4723-8B29-EE65FB9F6909}" type="parTrans" cxnId="{B86C054A-AE41-4371-B293-3E187449DFA0}">
      <dgm:prSet/>
      <dgm:spPr/>
      <dgm:t>
        <a:bodyPr/>
        <a:lstStyle/>
        <a:p>
          <a:endParaRPr lang="en-IN" b="0"/>
        </a:p>
      </dgm:t>
    </dgm:pt>
    <dgm:pt modelId="{0FB3E442-2E63-4E69-A5F3-214A9DEDB702}" type="sibTrans" cxnId="{B86C054A-AE41-4371-B293-3E187449DFA0}">
      <dgm:prSet/>
      <dgm:spPr/>
      <dgm:t>
        <a:bodyPr/>
        <a:lstStyle/>
        <a:p>
          <a:endParaRPr lang="en-IN" b="0"/>
        </a:p>
      </dgm:t>
    </dgm:pt>
    <dgm:pt modelId="{33BD1B9D-CA4F-4AD1-8608-7F25526E9A80}">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en-US" sz="1200" b="0" kern="1200" dirty="0">
              <a:solidFill>
                <a:prstClr val="black"/>
              </a:solidFill>
              <a:latin typeface="맑은 고딕"/>
              <a:ea typeface="+mn-ea"/>
              <a:cs typeface="+mn-cs"/>
            </a:rPr>
            <a:t>Agree</a:t>
          </a:r>
          <a:endParaRPr lang="en-IN" sz="1200" b="0" kern="1200" dirty="0">
            <a:solidFill>
              <a:prstClr val="black"/>
            </a:solidFill>
            <a:latin typeface="맑은 고딕"/>
            <a:ea typeface="+mn-ea"/>
            <a:cs typeface="+mn-cs"/>
          </a:endParaRPr>
        </a:p>
      </dgm:t>
    </dgm:pt>
    <dgm:pt modelId="{FB769EF1-10D7-4154-BA65-1DFA69A10E8B}" type="parTrans" cxnId="{3B872EAE-6C54-4581-B57A-751F840E1217}">
      <dgm:prSet/>
      <dgm:spPr/>
      <dgm:t>
        <a:bodyPr/>
        <a:lstStyle/>
        <a:p>
          <a:endParaRPr lang="en-IN" b="0"/>
        </a:p>
      </dgm:t>
    </dgm:pt>
    <dgm:pt modelId="{C3D3E669-AC81-40F1-ABFF-1966CE51151A}" type="sibTrans" cxnId="{3B872EAE-6C54-4581-B57A-751F840E1217}">
      <dgm:prSet/>
      <dgm:spPr/>
      <dgm:t>
        <a:bodyPr/>
        <a:lstStyle/>
        <a:p>
          <a:endParaRPr lang="en-IN" b="0"/>
        </a:p>
      </dgm:t>
    </dgm:pt>
    <dgm:pt modelId="{E11C4A78-B384-4154-A1C5-C2827FE2D814}">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r>
            <a:rPr lang="en-US" sz="900" b="0" kern="1200" dirty="0"/>
            <a:t>Pay if any demand is raised.</a:t>
          </a:r>
          <a:endParaRPr lang="en-IN" sz="900" b="0" kern="1200" dirty="0">
            <a:solidFill>
              <a:prstClr val="black"/>
            </a:solidFill>
            <a:latin typeface="맑은 고딕"/>
            <a:ea typeface="+mn-ea"/>
            <a:cs typeface="+mn-cs"/>
          </a:endParaRPr>
        </a:p>
      </dgm:t>
    </dgm:pt>
    <dgm:pt modelId="{050E15B4-2FA0-4DD4-AC85-2DFF80703922}" type="parTrans" cxnId="{2D7DED74-8298-4467-BBCA-BC0BB524B67D}">
      <dgm:prSet/>
      <dgm:spPr/>
      <dgm:t>
        <a:bodyPr/>
        <a:lstStyle/>
        <a:p>
          <a:endParaRPr lang="en-IN" b="0"/>
        </a:p>
      </dgm:t>
    </dgm:pt>
    <dgm:pt modelId="{FB3AB989-7429-4089-BC3C-51EB312D9618}" type="sibTrans" cxnId="{2D7DED74-8298-4467-BBCA-BC0BB524B67D}">
      <dgm:prSet/>
      <dgm:spPr/>
      <dgm:t>
        <a:bodyPr/>
        <a:lstStyle/>
        <a:p>
          <a:endParaRPr lang="en-IN" b="0"/>
        </a:p>
      </dgm:t>
    </dgm:pt>
    <dgm:pt modelId="{2F57FD7A-B668-4BFA-B7D1-F3108190D030}">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r>
            <a:rPr lang="en-US" sz="1200" b="0" dirty="0"/>
            <a:t>Not Satisfied</a:t>
          </a:r>
          <a:endParaRPr lang="en-IN" sz="1200" b="0" dirty="0"/>
        </a:p>
      </dgm:t>
    </dgm:pt>
    <dgm:pt modelId="{E0DB74DD-5E6D-4826-9D8A-21E4E6BBE301}" type="parTrans" cxnId="{769F4F9D-34B1-42A4-AFB0-14771C056809}">
      <dgm:prSet/>
      <dgm:spPr/>
      <dgm:t>
        <a:bodyPr/>
        <a:lstStyle/>
        <a:p>
          <a:endParaRPr lang="en-IN" b="0"/>
        </a:p>
      </dgm:t>
    </dgm:pt>
    <dgm:pt modelId="{CFC20842-75B8-4088-A1CD-119DF34151B8}" type="sibTrans" cxnId="{769F4F9D-34B1-42A4-AFB0-14771C056809}">
      <dgm:prSet/>
      <dgm:spPr/>
      <dgm:t>
        <a:bodyPr/>
        <a:lstStyle/>
        <a:p>
          <a:endParaRPr lang="en-IN" b="0"/>
        </a:p>
      </dgm:t>
    </dgm:pt>
    <dgm:pt modelId="{D30ED37C-E0C5-4994-804E-09FAA51CBCC1}">
      <dgm:prSet phldrT="[Text]" custT="1"/>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en-US" sz="1100" b="0" kern="1200" dirty="0">
              <a:solidFill>
                <a:prstClr val="black"/>
              </a:solidFill>
              <a:latin typeface="맑은 고딕"/>
              <a:ea typeface="+mn-ea"/>
              <a:cs typeface="+mn-cs"/>
            </a:rPr>
            <a:t>Scope for Rectification</a:t>
          </a:r>
          <a:endParaRPr lang="en-IN" sz="1100" b="0" kern="1200" dirty="0">
            <a:solidFill>
              <a:prstClr val="black"/>
            </a:solidFill>
            <a:latin typeface="맑은 고딕"/>
            <a:ea typeface="+mn-ea"/>
            <a:cs typeface="+mn-cs"/>
          </a:endParaRPr>
        </a:p>
      </dgm:t>
    </dgm:pt>
    <dgm:pt modelId="{626D6748-D089-4C73-B9C9-A38A34B72D86}" type="parTrans" cxnId="{CA8FFA7D-8FED-4950-88E9-576EB92A7BA2}">
      <dgm:prSet/>
      <dgm:spPr/>
      <dgm:t>
        <a:bodyPr/>
        <a:lstStyle/>
        <a:p>
          <a:endParaRPr lang="en-IN" b="0"/>
        </a:p>
      </dgm:t>
    </dgm:pt>
    <dgm:pt modelId="{FB9B43E1-F70C-4A39-B872-58E255478998}" type="sibTrans" cxnId="{CA8FFA7D-8FED-4950-88E9-576EB92A7BA2}">
      <dgm:prSet/>
      <dgm:spPr/>
      <dgm:t>
        <a:bodyPr/>
        <a:lstStyle/>
        <a:p>
          <a:endParaRPr lang="en-IN" b="0"/>
        </a:p>
      </dgm:t>
    </dgm:pt>
    <dgm:pt modelId="{BED43C7E-2595-4833-AB1A-4427A37E6092}">
      <dgm:prSet phldrT="[Text]"/>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a:buNone/>
          </a:pPr>
          <a:r>
            <a:rPr lang="en-US" b="0" dirty="0">
              <a:solidFill>
                <a:prstClr val="black"/>
              </a:solidFill>
              <a:latin typeface="맑은 고딕"/>
              <a:ea typeface="+mn-ea"/>
              <a:cs typeface="+mn-cs"/>
            </a:rPr>
            <a:t>Appeal @ First Appellate Authority</a:t>
          </a:r>
          <a:endParaRPr lang="en-IN" b="0" dirty="0">
            <a:solidFill>
              <a:prstClr val="black"/>
            </a:solidFill>
            <a:latin typeface="맑은 고딕"/>
            <a:ea typeface="+mn-ea"/>
            <a:cs typeface="+mn-cs"/>
          </a:endParaRPr>
        </a:p>
      </dgm:t>
    </dgm:pt>
    <dgm:pt modelId="{BDFA3215-7FC7-4558-B910-58C2E4A752E9}" type="parTrans" cxnId="{9B873D61-D8CA-4705-8F21-B61DA35A07C2}">
      <dgm:prSet/>
      <dgm:spPr/>
      <dgm:t>
        <a:bodyPr/>
        <a:lstStyle/>
        <a:p>
          <a:endParaRPr lang="en-IN" b="0"/>
        </a:p>
      </dgm:t>
    </dgm:pt>
    <dgm:pt modelId="{ECFAB370-6CDF-4D1D-A058-DBFC07407FFF}" type="sibTrans" cxnId="{9B873D61-D8CA-4705-8F21-B61DA35A07C2}">
      <dgm:prSet/>
      <dgm:spPr/>
      <dgm:t>
        <a:bodyPr/>
        <a:lstStyle/>
        <a:p>
          <a:endParaRPr lang="en-IN" b="0"/>
        </a:p>
      </dgm:t>
    </dgm:pt>
    <dgm:pt modelId="{018FE00A-8E1A-419F-BB30-4017CC5A1067}">
      <dgm:prSet phldrT="[Text]"/>
      <dgm:spPr>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spcFirstLastPara="0" vert="horz" wrap="square" lIns="9525" tIns="9525" rIns="9525" bIns="9525" numCol="1" spcCol="1270" anchor="ctr" anchorCtr="0"/>
        <a:lstStyle/>
        <a:p>
          <a:pPr>
            <a:buNone/>
          </a:pPr>
          <a:r>
            <a:rPr lang="en-US" b="0" dirty="0">
              <a:solidFill>
                <a:prstClr val="black"/>
              </a:solidFill>
              <a:latin typeface="맑은 고딕"/>
              <a:ea typeface="+mn-ea"/>
              <a:cs typeface="+mn-cs"/>
            </a:rPr>
            <a:t>Appeal @ High Court</a:t>
          </a:r>
          <a:endParaRPr lang="en-IN" b="0" dirty="0">
            <a:solidFill>
              <a:prstClr val="black"/>
            </a:solidFill>
            <a:latin typeface="맑은 고딕"/>
            <a:ea typeface="+mn-ea"/>
            <a:cs typeface="+mn-cs"/>
          </a:endParaRPr>
        </a:p>
      </dgm:t>
    </dgm:pt>
    <dgm:pt modelId="{0B9B2021-2500-4012-9844-41EA9F792CC4}" type="parTrans" cxnId="{C8195BD9-2C1F-4611-A1F4-7AD994B4296D}">
      <dgm:prSet/>
      <dgm:spPr/>
      <dgm:t>
        <a:bodyPr/>
        <a:lstStyle/>
        <a:p>
          <a:endParaRPr lang="en-IN" b="0"/>
        </a:p>
      </dgm:t>
    </dgm:pt>
    <dgm:pt modelId="{ECAF526D-0B6F-48D0-B308-26FAB09DBC2F}" type="sibTrans" cxnId="{C8195BD9-2C1F-4611-A1F4-7AD994B4296D}">
      <dgm:prSet/>
      <dgm:spPr/>
      <dgm:t>
        <a:bodyPr/>
        <a:lstStyle/>
        <a:p>
          <a:endParaRPr lang="en-IN" b="0"/>
        </a:p>
      </dgm:t>
    </dgm:pt>
    <dgm:pt modelId="{F0280C53-07FB-44A6-AD27-628C7D2597FD}" type="pres">
      <dgm:prSet presAssocID="{ADED648B-0182-4714-85E7-EBD0B819B509}" presName="hierChild1" presStyleCnt="0">
        <dgm:presLayoutVars>
          <dgm:orgChart val="1"/>
          <dgm:chPref val="1"/>
          <dgm:dir/>
          <dgm:animOne val="branch"/>
          <dgm:animLvl val="lvl"/>
          <dgm:resizeHandles/>
        </dgm:presLayoutVars>
      </dgm:prSet>
      <dgm:spPr/>
    </dgm:pt>
    <dgm:pt modelId="{D0CC1473-EF8E-4F1E-B0AD-59FB8EE50E55}" type="pres">
      <dgm:prSet presAssocID="{41487731-BD00-4EC0-B1C8-4EC42BAB7CC0}" presName="hierRoot1" presStyleCnt="0">
        <dgm:presLayoutVars>
          <dgm:hierBranch val="init"/>
        </dgm:presLayoutVars>
      </dgm:prSet>
      <dgm:spPr/>
    </dgm:pt>
    <dgm:pt modelId="{B8D55AD8-C5DA-4C9E-BFE5-2D8ADEBF3547}" type="pres">
      <dgm:prSet presAssocID="{41487731-BD00-4EC0-B1C8-4EC42BAB7CC0}" presName="rootComposite1" presStyleCnt="0"/>
      <dgm:spPr/>
    </dgm:pt>
    <dgm:pt modelId="{DF67AA12-3576-401A-A4C1-84E1834E9D22}" type="pres">
      <dgm:prSet presAssocID="{41487731-BD00-4EC0-B1C8-4EC42BAB7CC0}" presName="rootText1" presStyleLbl="node0" presStyleIdx="0" presStyleCnt="1">
        <dgm:presLayoutVars>
          <dgm:chPref val="3"/>
        </dgm:presLayoutVars>
      </dgm:prSet>
      <dgm:spPr/>
    </dgm:pt>
    <dgm:pt modelId="{46D3F8B7-93C5-4240-80EC-8B51DA7ADD60}" type="pres">
      <dgm:prSet presAssocID="{41487731-BD00-4EC0-B1C8-4EC42BAB7CC0}" presName="rootConnector1" presStyleLbl="node1" presStyleIdx="0" presStyleCnt="0"/>
      <dgm:spPr/>
    </dgm:pt>
    <dgm:pt modelId="{7E06A4F8-54A2-427F-8FB5-814CA263E970}" type="pres">
      <dgm:prSet presAssocID="{41487731-BD00-4EC0-B1C8-4EC42BAB7CC0}" presName="hierChild2" presStyleCnt="0"/>
      <dgm:spPr/>
    </dgm:pt>
    <dgm:pt modelId="{D064110D-FD25-49FF-AA25-90B94DCFCDC1}" type="pres">
      <dgm:prSet presAssocID="{FB769EF1-10D7-4154-BA65-1DFA69A10E8B}" presName="Name37" presStyleLbl="parChTrans1D2" presStyleIdx="0" presStyleCnt="2"/>
      <dgm:spPr/>
    </dgm:pt>
    <dgm:pt modelId="{7DBD7A77-43AF-4A2F-866B-9DED41BCCD57}" type="pres">
      <dgm:prSet presAssocID="{33BD1B9D-CA4F-4AD1-8608-7F25526E9A80}" presName="hierRoot2" presStyleCnt="0">
        <dgm:presLayoutVars>
          <dgm:hierBranch val="init"/>
        </dgm:presLayoutVars>
      </dgm:prSet>
      <dgm:spPr/>
    </dgm:pt>
    <dgm:pt modelId="{DA2693FC-2E9D-432E-8F8D-BFDA7DE7EC09}" type="pres">
      <dgm:prSet presAssocID="{33BD1B9D-CA4F-4AD1-8608-7F25526E9A80}" presName="rootComposite" presStyleCnt="0"/>
      <dgm:spPr/>
    </dgm:pt>
    <dgm:pt modelId="{E169FA54-22DB-4E92-96B2-420EAA099A5B}" type="pres">
      <dgm:prSet presAssocID="{33BD1B9D-CA4F-4AD1-8608-7F25526E9A80}" presName="rootText" presStyleLbl="node2" presStyleIdx="0" presStyleCnt="2">
        <dgm:presLayoutVars>
          <dgm:chPref val="3"/>
        </dgm:presLayoutVars>
      </dgm:prSet>
      <dgm:spPr>
        <a:xfrm>
          <a:off x="1213691" y="920724"/>
          <a:ext cx="1295502" cy="647751"/>
        </a:xfrm>
        <a:prstGeom prst="rect">
          <a:avLst/>
        </a:prstGeom>
      </dgm:spPr>
    </dgm:pt>
    <dgm:pt modelId="{2FF631F0-827B-4AF3-8602-67CA498776AC}" type="pres">
      <dgm:prSet presAssocID="{33BD1B9D-CA4F-4AD1-8608-7F25526E9A80}" presName="rootConnector" presStyleLbl="node2" presStyleIdx="0" presStyleCnt="2"/>
      <dgm:spPr/>
    </dgm:pt>
    <dgm:pt modelId="{06673085-778F-4A40-8490-D59BDABC8943}" type="pres">
      <dgm:prSet presAssocID="{33BD1B9D-CA4F-4AD1-8608-7F25526E9A80}" presName="hierChild4" presStyleCnt="0"/>
      <dgm:spPr/>
    </dgm:pt>
    <dgm:pt modelId="{0D053016-3F0A-4281-9D41-21E665AEDDAF}" type="pres">
      <dgm:prSet presAssocID="{050E15B4-2FA0-4DD4-AC85-2DFF80703922}" presName="Name37" presStyleLbl="parChTrans1D3" presStyleIdx="0" presStyleCnt="4"/>
      <dgm:spPr/>
    </dgm:pt>
    <dgm:pt modelId="{6FEE56A4-A7C0-47BE-84EA-317310DBEB02}" type="pres">
      <dgm:prSet presAssocID="{E11C4A78-B384-4154-A1C5-C2827FE2D814}" presName="hierRoot2" presStyleCnt="0">
        <dgm:presLayoutVars>
          <dgm:hierBranch val="init"/>
        </dgm:presLayoutVars>
      </dgm:prSet>
      <dgm:spPr/>
    </dgm:pt>
    <dgm:pt modelId="{EA09A4A8-BC79-45A7-B86A-398E62F118B5}" type="pres">
      <dgm:prSet presAssocID="{E11C4A78-B384-4154-A1C5-C2827FE2D814}" presName="rootComposite" presStyleCnt="0"/>
      <dgm:spPr/>
    </dgm:pt>
    <dgm:pt modelId="{81AB441D-EF63-40D8-9A67-7DA4D698E687}" type="pres">
      <dgm:prSet presAssocID="{E11C4A78-B384-4154-A1C5-C2827FE2D814}" presName="rootText" presStyleLbl="node3" presStyleIdx="0" presStyleCnt="4">
        <dgm:presLayoutVars>
          <dgm:chPref val="3"/>
        </dgm:presLayoutVars>
      </dgm:prSet>
      <dgm:spPr>
        <a:xfrm>
          <a:off x="1537566" y="1840531"/>
          <a:ext cx="1295502" cy="647751"/>
        </a:xfrm>
        <a:prstGeom prst="rect">
          <a:avLst/>
        </a:prstGeom>
      </dgm:spPr>
    </dgm:pt>
    <dgm:pt modelId="{6CEF9479-6CFC-45EB-952A-F9FEEDBBE056}" type="pres">
      <dgm:prSet presAssocID="{E11C4A78-B384-4154-A1C5-C2827FE2D814}" presName="rootConnector" presStyleLbl="node3" presStyleIdx="0" presStyleCnt="4"/>
      <dgm:spPr/>
    </dgm:pt>
    <dgm:pt modelId="{B70DF5A9-3F5D-4E26-A852-BF1F37102EAA}" type="pres">
      <dgm:prSet presAssocID="{E11C4A78-B384-4154-A1C5-C2827FE2D814}" presName="hierChild4" presStyleCnt="0"/>
      <dgm:spPr/>
    </dgm:pt>
    <dgm:pt modelId="{602B1ACB-EBC4-4902-8D53-B01486AC176D}" type="pres">
      <dgm:prSet presAssocID="{E11C4A78-B384-4154-A1C5-C2827FE2D814}" presName="hierChild5" presStyleCnt="0"/>
      <dgm:spPr/>
    </dgm:pt>
    <dgm:pt modelId="{702F94E1-A572-4223-AA1F-032D5257D739}" type="pres">
      <dgm:prSet presAssocID="{33BD1B9D-CA4F-4AD1-8608-7F25526E9A80}" presName="hierChild5" presStyleCnt="0"/>
      <dgm:spPr/>
    </dgm:pt>
    <dgm:pt modelId="{22DF6306-1D70-427B-8A49-7E8339901617}" type="pres">
      <dgm:prSet presAssocID="{E0DB74DD-5E6D-4826-9D8A-21E4E6BBE301}" presName="Name37" presStyleLbl="parChTrans1D2" presStyleIdx="1" presStyleCnt="2"/>
      <dgm:spPr/>
    </dgm:pt>
    <dgm:pt modelId="{941DF8B7-37D3-4C2D-A9C0-95533F3F6D29}" type="pres">
      <dgm:prSet presAssocID="{2F57FD7A-B668-4BFA-B7D1-F3108190D030}" presName="hierRoot2" presStyleCnt="0">
        <dgm:presLayoutVars>
          <dgm:hierBranch val="init"/>
        </dgm:presLayoutVars>
      </dgm:prSet>
      <dgm:spPr/>
    </dgm:pt>
    <dgm:pt modelId="{4BB6D354-2200-44E1-9838-A258B0A0B271}" type="pres">
      <dgm:prSet presAssocID="{2F57FD7A-B668-4BFA-B7D1-F3108190D030}" presName="rootComposite" presStyleCnt="0"/>
      <dgm:spPr/>
    </dgm:pt>
    <dgm:pt modelId="{21D2D247-9FE6-4873-86B7-9D7CC5E78FA5}" type="pres">
      <dgm:prSet presAssocID="{2F57FD7A-B668-4BFA-B7D1-F3108190D030}" presName="rootText" presStyleLbl="node2" presStyleIdx="1" presStyleCnt="2">
        <dgm:presLayoutVars>
          <dgm:chPref val="3"/>
        </dgm:presLayoutVars>
      </dgm:prSet>
      <dgm:spPr>
        <a:xfrm>
          <a:off x="2781248" y="920724"/>
          <a:ext cx="1295502" cy="647751"/>
        </a:xfrm>
        <a:prstGeom prst="rect">
          <a:avLst/>
        </a:prstGeom>
      </dgm:spPr>
    </dgm:pt>
    <dgm:pt modelId="{23E725EA-750E-40F0-A581-0CEFBADC46C6}" type="pres">
      <dgm:prSet presAssocID="{2F57FD7A-B668-4BFA-B7D1-F3108190D030}" presName="rootConnector" presStyleLbl="node2" presStyleIdx="1" presStyleCnt="2"/>
      <dgm:spPr/>
    </dgm:pt>
    <dgm:pt modelId="{67E68C82-B085-47FA-9A54-50FAC2055E80}" type="pres">
      <dgm:prSet presAssocID="{2F57FD7A-B668-4BFA-B7D1-F3108190D030}" presName="hierChild4" presStyleCnt="0"/>
      <dgm:spPr/>
    </dgm:pt>
    <dgm:pt modelId="{43EDE4DC-618B-4520-B7C0-CB1875D271AA}" type="pres">
      <dgm:prSet presAssocID="{626D6748-D089-4C73-B9C9-A38A34B72D86}" presName="Name37" presStyleLbl="parChTrans1D3" presStyleIdx="1" presStyleCnt="4"/>
      <dgm:spPr/>
    </dgm:pt>
    <dgm:pt modelId="{1D0E41D4-2964-4C32-9E07-05AF9F138E26}" type="pres">
      <dgm:prSet presAssocID="{D30ED37C-E0C5-4994-804E-09FAA51CBCC1}" presName="hierRoot2" presStyleCnt="0">
        <dgm:presLayoutVars>
          <dgm:hierBranch val="init"/>
        </dgm:presLayoutVars>
      </dgm:prSet>
      <dgm:spPr/>
    </dgm:pt>
    <dgm:pt modelId="{4F2B2868-016A-4BC5-987F-C488771E5E24}" type="pres">
      <dgm:prSet presAssocID="{D30ED37C-E0C5-4994-804E-09FAA51CBCC1}" presName="rootComposite" presStyleCnt="0"/>
      <dgm:spPr/>
    </dgm:pt>
    <dgm:pt modelId="{5BD7E084-5A6D-4DB3-8AF4-CEFCFF66EF00}" type="pres">
      <dgm:prSet presAssocID="{D30ED37C-E0C5-4994-804E-09FAA51CBCC1}" presName="rootText" presStyleLbl="node3" presStyleIdx="1" presStyleCnt="4" custScaleX="106803" custScaleY="118600" custLinFactNeighborX="-2769" custLinFactNeighborY="8206">
        <dgm:presLayoutVars>
          <dgm:chPref val="3"/>
        </dgm:presLayoutVars>
      </dgm:prSet>
      <dgm:spPr>
        <a:xfrm>
          <a:off x="3044104" y="1756958"/>
          <a:ext cx="1318812" cy="732241"/>
        </a:xfrm>
        <a:prstGeom prst="rect">
          <a:avLst/>
        </a:prstGeom>
      </dgm:spPr>
    </dgm:pt>
    <dgm:pt modelId="{6EA5F957-FBBA-42E3-9C54-209A48F3022D}" type="pres">
      <dgm:prSet presAssocID="{D30ED37C-E0C5-4994-804E-09FAA51CBCC1}" presName="rootConnector" presStyleLbl="node3" presStyleIdx="1" presStyleCnt="4"/>
      <dgm:spPr/>
    </dgm:pt>
    <dgm:pt modelId="{6552C33D-3B9E-40FB-99EB-A27882C6DC4D}" type="pres">
      <dgm:prSet presAssocID="{D30ED37C-E0C5-4994-804E-09FAA51CBCC1}" presName="hierChild4" presStyleCnt="0"/>
      <dgm:spPr/>
    </dgm:pt>
    <dgm:pt modelId="{DAAA588E-E0CC-4B01-B00A-82A082D05319}" type="pres">
      <dgm:prSet presAssocID="{D30ED37C-E0C5-4994-804E-09FAA51CBCC1}" presName="hierChild5" presStyleCnt="0"/>
      <dgm:spPr/>
    </dgm:pt>
    <dgm:pt modelId="{36FAADA2-B8FF-44EB-ACE7-0E782060A404}" type="pres">
      <dgm:prSet presAssocID="{BDFA3215-7FC7-4558-B910-58C2E4A752E9}" presName="Name37" presStyleLbl="parChTrans1D3" presStyleIdx="2" presStyleCnt="4"/>
      <dgm:spPr/>
    </dgm:pt>
    <dgm:pt modelId="{2C3583C0-261E-43D8-A0AE-FB7301D315A3}" type="pres">
      <dgm:prSet presAssocID="{BED43C7E-2595-4833-AB1A-4427A37E6092}" presName="hierRoot2" presStyleCnt="0">
        <dgm:presLayoutVars>
          <dgm:hierBranch val="init"/>
        </dgm:presLayoutVars>
      </dgm:prSet>
      <dgm:spPr/>
    </dgm:pt>
    <dgm:pt modelId="{B5836E98-A893-4737-8259-5B2CAB885FEF}" type="pres">
      <dgm:prSet presAssocID="{BED43C7E-2595-4833-AB1A-4427A37E6092}" presName="rootComposite" presStyleCnt="0"/>
      <dgm:spPr/>
    </dgm:pt>
    <dgm:pt modelId="{ACF577C0-61A7-4F78-B55B-F4D70B4937C0}" type="pres">
      <dgm:prSet presAssocID="{BED43C7E-2595-4833-AB1A-4427A37E6092}" presName="rootText" presStyleLbl="node3" presStyleIdx="2" presStyleCnt="4" custScaleX="106803" custScaleY="118600" custLinFactNeighborX="-2769" custLinFactNeighborY="8206">
        <dgm:presLayoutVars>
          <dgm:chPref val="3"/>
        </dgm:presLayoutVars>
      </dgm:prSet>
      <dgm:spPr>
        <a:prstGeom prst="rect">
          <a:avLst/>
        </a:prstGeom>
      </dgm:spPr>
    </dgm:pt>
    <dgm:pt modelId="{EBF79B01-D312-415C-AF6D-00108857E24D}" type="pres">
      <dgm:prSet presAssocID="{BED43C7E-2595-4833-AB1A-4427A37E6092}" presName="rootConnector" presStyleLbl="node3" presStyleIdx="2" presStyleCnt="4"/>
      <dgm:spPr/>
    </dgm:pt>
    <dgm:pt modelId="{BD204B0A-4F3F-4414-95E9-6AD108A17D06}" type="pres">
      <dgm:prSet presAssocID="{BED43C7E-2595-4833-AB1A-4427A37E6092}" presName="hierChild4" presStyleCnt="0"/>
      <dgm:spPr/>
    </dgm:pt>
    <dgm:pt modelId="{0E510EB0-3E1E-4666-98CC-00117BD901B0}" type="pres">
      <dgm:prSet presAssocID="{BED43C7E-2595-4833-AB1A-4427A37E6092}" presName="hierChild5" presStyleCnt="0"/>
      <dgm:spPr/>
    </dgm:pt>
    <dgm:pt modelId="{C5638788-71EF-4C4A-9685-D6A398004A45}" type="pres">
      <dgm:prSet presAssocID="{0B9B2021-2500-4012-9844-41EA9F792CC4}" presName="Name37" presStyleLbl="parChTrans1D3" presStyleIdx="3" presStyleCnt="4"/>
      <dgm:spPr/>
    </dgm:pt>
    <dgm:pt modelId="{EBB3709E-7DA8-4F03-B730-70F5BEB683E4}" type="pres">
      <dgm:prSet presAssocID="{018FE00A-8E1A-419F-BB30-4017CC5A1067}" presName="hierRoot2" presStyleCnt="0">
        <dgm:presLayoutVars>
          <dgm:hierBranch val="init"/>
        </dgm:presLayoutVars>
      </dgm:prSet>
      <dgm:spPr/>
    </dgm:pt>
    <dgm:pt modelId="{3242AEAF-E3BD-4FBE-A1B3-4065D18D3DE3}" type="pres">
      <dgm:prSet presAssocID="{018FE00A-8E1A-419F-BB30-4017CC5A1067}" presName="rootComposite" presStyleCnt="0"/>
      <dgm:spPr/>
    </dgm:pt>
    <dgm:pt modelId="{4749AB8F-BB8E-4738-B90B-73B3E3724B54}" type="pres">
      <dgm:prSet presAssocID="{018FE00A-8E1A-419F-BB30-4017CC5A1067}" presName="rootText" presStyleLbl="node3" presStyleIdx="3" presStyleCnt="4" custScaleX="106803" custScaleY="118600" custLinFactNeighborX="-2769" custLinFactNeighborY="8206">
        <dgm:presLayoutVars>
          <dgm:chPref val="3"/>
        </dgm:presLayoutVars>
      </dgm:prSet>
      <dgm:spPr>
        <a:prstGeom prst="rect">
          <a:avLst/>
        </a:prstGeom>
      </dgm:spPr>
    </dgm:pt>
    <dgm:pt modelId="{7EEA5BBC-88A9-4A6F-AD7A-0E682A7C4D2E}" type="pres">
      <dgm:prSet presAssocID="{018FE00A-8E1A-419F-BB30-4017CC5A1067}" presName="rootConnector" presStyleLbl="node3" presStyleIdx="3" presStyleCnt="4"/>
      <dgm:spPr/>
    </dgm:pt>
    <dgm:pt modelId="{84FAAD2B-4226-47D2-8090-ED062BB7D8EC}" type="pres">
      <dgm:prSet presAssocID="{018FE00A-8E1A-419F-BB30-4017CC5A1067}" presName="hierChild4" presStyleCnt="0"/>
      <dgm:spPr/>
    </dgm:pt>
    <dgm:pt modelId="{F06A680B-96D8-473E-938F-B96CA906F1D7}" type="pres">
      <dgm:prSet presAssocID="{018FE00A-8E1A-419F-BB30-4017CC5A1067}" presName="hierChild5" presStyleCnt="0"/>
      <dgm:spPr/>
    </dgm:pt>
    <dgm:pt modelId="{575795FD-A6CD-4749-9B93-F858CBE7B05A}" type="pres">
      <dgm:prSet presAssocID="{2F57FD7A-B668-4BFA-B7D1-F3108190D030}" presName="hierChild5" presStyleCnt="0"/>
      <dgm:spPr/>
    </dgm:pt>
    <dgm:pt modelId="{C209187A-934F-4679-8E81-9E17BFBC9551}" type="pres">
      <dgm:prSet presAssocID="{41487731-BD00-4EC0-B1C8-4EC42BAB7CC0}" presName="hierChild3" presStyleCnt="0"/>
      <dgm:spPr/>
    </dgm:pt>
  </dgm:ptLst>
  <dgm:cxnLst>
    <dgm:cxn modelId="{67200D10-A2A7-4F4C-B1D1-8542346A9368}" type="presOf" srcId="{2F57FD7A-B668-4BFA-B7D1-F3108190D030}" destId="{23E725EA-750E-40F0-A581-0CEFBADC46C6}" srcOrd="1" destOrd="0" presId="urn:microsoft.com/office/officeart/2005/8/layout/orgChart1"/>
    <dgm:cxn modelId="{429BC511-521B-4D8B-9CAF-99CC591D67D7}" type="presOf" srcId="{018FE00A-8E1A-419F-BB30-4017CC5A1067}" destId="{7EEA5BBC-88A9-4A6F-AD7A-0E682A7C4D2E}" srcOrd="1" destOrd="0" presId="urn:microsoft.com/office/officeart/2005/8/layout/orgChart1"/>
    <dgm:cxn modelId="{C0AFC519-B8F4-4BA5-9993-0B4AE8C3E9AB}" type="presOf" srcId="{050E15B4-2FA0-4DD4-AC85-2DFF80703922}" destId="{0D053016-3F0A-4281-9D41-21E665AEDDAF}" srcOrd="0" destOrd="0" presId="urn:microsoft.com/office/officeart/2005/8/layout/orgChart1"/>
    <dgm:cxn modelId="{8AEF271F-FC43-4D12-8020-FD390E6C057A}" type="presOf" srcId="{41487731-BD00-4EC0-B1C8-4EC42BAB7CC0}" destId="{DF67AA12-3576-401A-A4C1-84E1834E9D22}" srcOrd="0" destOrd="0" presId="urn:microsoft.com/office/officeart/2005/8/layout/orgChart1"/>
    <dgm:cxn modelId="{FD1ACA1F-9B1D-48A3-88BE-F1D7B9705061}" type="presOf" srcId="{BED43C7E-2595-4833-AB1A-4427A37E6092}" destId="{EBF79B01-D312-415C-AF6D-00108857E24D}" srcOrd="1" destOrd="0" presId="urn:microsoft.com/office/officeart/2005/8/layout/orgChart1"/>
    <dgm:cxn modelId="{E132942C-E269-47CA-AFCA-95B7A8A47740}" type="presOf" srcId="{ADED648B-0182-4714-85E7-EBD0B819B509}" destId="{F0280C53-07FB-44A6-AD27-628C7D2597FD}" srcOrd="0" destOrd="0" presId="urn:microsoft.com/office/officeart/2005/8/layout/orgChart1"/>
    <dgm:cxn modelId="{D21A285F-EACF-45C9-B1E4-3D53D06E135B}" type="presOf" srcId="{0B9B2021-2500-4012-9844-41EA9F792CC4}" destId="{C5638788-71EF-4C4A-9685-D6A398004A45}" srcOrd="0" destOrd="0" presId="urn:microsoft.com/office/officeart/2005/8/layout/orgChart1"/>
    <dgm:cxn modelId="{9B873D61-D8CA-4705-8F21-B61DA35A07C2}" srcId="{2F57FD7A-B668-4BFA-B7D1-F3108190D030}" destId="{BED43C7E-2595-4833-AB1A-4427A37E6092}" srcOrd="1" destOrd="0" parTransId="{BDFA3215-7FC7-4558-B910-58C2E4A752E9}" sibTransId="{ECFAB370-6CDF-4D1D-A058-DBFC07407FFF}"/>
    <dgm:cxn modelId="{791F3742-3ABA-48D5-896E-70678CC27049}" type="presOf" srcId="{BED43C7E-2595-4833-AB1A-4427A37E6092}" destId="{ACF577C0-61A7-4F78-B55B-F4D70B4937C0}" srcOrd="0" destOrd="0" presId="urn:microsoft.com/office/officeart/2005/8/layout/orgChart1"/>
    <dgm:cxn modelId="{4CDCBF68-5A47-45E6-9D33-6F2C957364FF}" type="presOf" srcId="{E0DB74DD-5E6D-4826-9D8A-21E4E6BBE301}" destId="{22DF6306-1D70-427B-8A49-7E8339901617}" srcOrd="0" destOrd="0" presId="urn:microsoft.com/office/officeart/2005/8/layout/orgChart1"/>
    <dgm:cxn modelId="{B86C054A-AE41-4371-B293-3E187449DFA0}" srcId="{ADED648B-0182-4714-85E7-EBD0B819B509}" destId="{41487731-BD00-4EC0-B1C8-4EC42BAB7CC0}" srcOrd="0" destOrd="0" parTransId="{CBD282EB-FC1D-4723-8B29-EE65FB9F6909}" sibTransId="{0FB3E442-2E63-4E69-A5F3-214A9DEDB702}"/>
    <dgm:cxn modelId="{DCB7416D-9A61-42F6-ABB1-61C219349BBB}" type="presOf" srcId="{E11C4A78-B384-4154-A1C5-C2827FE2D814}" destId="{81AB441D-EF63-40D8-9A67-7DA4D698E687}" srcOrd="0" destOrd="0" presId="urn:microsoft.com/office/officeart/2005/8/layout/orgChart1"/>
    <dgm:cxn modelId="{24A2594D-F4A4-4553-BCB4-99DC7BF31F46}" type="presOf" srcId="{33BD1B9D-CA4F-4AD1-8608-7F25526E9A80}" destId="{E169FA54-22DB-4E92-96B2-420EAA099A5B}" srcOrd="0" destOrd="0" presId="urn:microsoft.com/office/officeart/2005/8/layout/orgChart1"/>
    <dgm:cxn modelId="{52AF5873-E4B0-4ED1-9BC3-F0054096CB2E}" type="presOf" srcId="{D30ED37C-E0C5-4994-804E-09FAA51CBCC1}" destId="{6EA5F957-FBBA-42E3-9C54-209A48F3022D}" srcOrd="1" destOrd="0" presId="urn:microsoft.com/office/officeart/2005/8/layout/orgChart1"/>
    <dgm:cxn modelId="{2D7DED74-8298-4467-BBCA-BC0BB524B67D}" srcId="{33BD1B9D-CA4F-4AD1-8608-7F25526E9A80}" destId="{E11C4A78-B384-4154-A1C5-C2827FE2D814}" srcOrd="0" destOrd="0" parTransId="{050E15B4-2FA0-4DD4-AC85-2DFF80703922}" sibTransId="{FB3AB989-7429-4089-BC3C-51EB312D9618}"/>
    <dgm:cxn modelId="{1F17EA7D-9A0C-49F6-87A4-81D40AB6CD00}" type="presOf" srcId="{E11C4A78-B384-4154-A1C5-C2827FE2D814}" destId="{6CEF9479-6CFC-45EB-952A-F9FEEDBBE056}" srcOrd="1" destOrd="0" presId="urn:microsoft.com/office/officeart/2005/8/layout/orgChart1"/>
    <dgm:cxn modelId="{CA8FFA7D-8FED-4950-88E9-576EB92A7BA2}" srcId="{2F57FD7A-B668-4BFA-B7D1-F3108190D030}" destId="{D30ED37C-E0C5-4994-804E-09FAA51CBCC1}" srcOrd="0" destOrd="0" parTransId="{626D6748-D089-4C73-B9C9-A38A34B72D86}" sibTransId="{FB9B43E1-F70C-4A39-B872-58E255478998}"/>
    <dgm:cxn modelId="{14B09D8A-447F-4B3E-B5BC-D09A5E70EF56}" type="presOf" srcId="{018FE00A-8E1A-419F-BB30-4017CC5A1067}" destId="{4749AB8F-BB8E-4738-B90B-73B3E3724B54}" srcOrd="0" destOrd="0" presId="urn:microsoft.com/office/officeart/2005/8/layout/orgChart1"/>
    <dgm:cxn modelId="{1C904C8B-7F4B-40CC-9BAC-600FE96BBB48}" type="presOf" srcId="{41487731-BD00-4EC0-B1C8-4EC42BAB7CC0}" destId="{46D3F8B7-93C5-4240-80EC-8B51DA7ADD60}" srcOrd="1" destOrd="0" presId="urn:microsoft.com/office/officeart/2005/8/layout/orgChart1"/>
    <dgm:cxn modelId="{769F4F9D-34B1-42A4-AFB0-14771C056809}" srcId="{41487731-BD00-4EC0-B1C8-4EC42BAB7CC0}" destId="{2F57FD7A-B668-4BFA-B7D1-F3108190D030}" srcOrd="1" destOrd="0" parTransId="{E0DB74DD-5E6D-4826-9D8A-21E4E6BBE301}" sibTransId="{CFC20842-75B8-4088-A1CD-119DF34151B8}"/>
    <dgm:cxn modelId="{3B872EAE-6C54-4581-B57A-751F840E1217}" srcId="{41487731-BD00-4EC0-B1C8-4EC42BAB7CC0}" destId="{33BD1B9D-CA4F-4AD1-8608-7F25526E9A80}" srcOrd="0" destOrd="0" parTransId="{FB769EF1-10D7-4154-BA65-1DFA69A10E8B}" sibTransId="{C3D3E669-AC81-40F1-ABFF-1966CE51151A}"/>
    <dgm:cxn modelId="{6932B3B7-BF60-46F9-876B-7D5E30F63A55}" type="presOf" srcId="{2F57FD7A-B668-4BFA-B7D1-F3108190D030}" destId="{21D2D247-9FE6-4873-86B7-9D7CC5E78FA5}" srcOrd="0" destOrd="0" presId="urn:microsoft.com/office/officeart/2005/8/layout/orgChart1"/>
    <dgm:cxn modelId="{71E3F9C0-09E0-4937-B8FD-24C0E86D08FE}" type="presOf" srcId="{D30ED37C-E0C5-4994-804E-09FAA51CBCC1}" destId="{5BD7E084-5A6D-4DB3-8AF4-CEFCFF66EF00}" srcOrd="0" destOrd="0" presId="urn:microsoft.com/office/officeart/2005/8/layout/orgChart1"/>
    <dgm:cxn modelId="{CB664FC5-1527-445D-A2E2-5F3A7CD9E0E0}" type="presOf" srcId="{FB769EF1-10D7-4154-BA65-1DFA69A10E8B}" destId="{D064110D-FD25-49FF-AA25-90B94DCFCDC1}" srcOrd="0" destOrd="0" presId="urn:microsoft.com/office/officeart/2005/8/layout/orgChart1"/>
    <dgm:cxn modelId="{4B07B2CE-F76A-43EE-9927-B841439E59F9}" type="presOf" srcId="{626D6748-D089-4C73-B9C9-A38A34B72D86}" destId="{43EDE4DC-618B-4520-B7C0-CB1875D271AA}" srcOrd="0" destOrd="0" presId="urn:microsoft.com/office/officeart/2005/8/layout/orgChart1"/>
    <dgm:cxn modelId="{C8195BD9-2C1F-4611-A1F4-7AD994B4296D}" srcId="{2F57FD7A-B668-4BFA-B7D1-F3108190D030}" destId="{018FE00A-8E1A-419F-BB30-4017CC5A1067}" srcOrd="2" destOrd="0" parTransId="{0B9B2021-2500-4012-9844-41EA9F792CC4}" sibTransId="{ECAF526D-0B6F-48D0-B308-26FAB09DBC2F}"/>
    <dgm:cxn modelId="{3B1920E4-6EA0-4B8C-9418-DF3A99A364F2}" type="presOf" srcId="{BDFA3215-7FC7-4558-B910-58C2E4A752E9}" destId="{36FAADA2-B8FF-44EB-ACE7-0E782060A404}" srcOrd="0" destOrd="0" presId="urn:microsoft.com/office/officeart/2005/8/layout/orgChart1"/>
    <dgm:cxn modelId="{97A47CF1-9E5B-428C-BCD6-E3AE10BBFEB6}" type="presOf" srcId="{33BD1B9D-CA4F-4AD1-8608-7F25526E9A80}" destId="{2FF631F0-827B-4AF3-8602-67CA498776AC}" srcOrd="1" destOrd="0" presId="urn:microsoft.com/office/officeart/2005/8/layout/orgChart1"/>
    <dgm:cxn modelId="{76FA0F5E-9932-40B1-8557-3A98B2604209}" type="presParOf" srcId="{F0280C53-07FB-44A6-AD27-628C7D2597FD}" destId="{D0CC1473-EF8E-4F1E-B0AD-59FB8EE50E55}" srcOrd="0" destOrd="0" presId="urn:microsoft.com/office/officeart/2005/8/layout/orgChart1"/>
    <dgm:cxn modelId="{A98D7C1A-1D09-4575-AF7C-4C00F15C5CA8}" type="presParOf" srcId="{D0CC1473-EF8E-4F1E-B0AD-59FB8EE50E55}" destId="{B8D55AD8-C5DA-4C9E-BFE5-2D8ADEBF3547}" srcOrd="0" destOrd="0" presId="urn:microsoft.com/office/officeart/2005/8/layout/orgChart1"/>
    <dgm:cxn modelId="{799C8F5F-630E-4254-BD37-13F620B51903}" type="presParOf" srcId="{B8D55AD8-C5DA-4C9E-BFE5-2D8ADEBF3547}" destId="{DF67AA12-3576-401A-A4C1-84E1834E9D22}" srcOrd="0" destOrd="0" presId="urn:microsoft.com/office/officeart/2005/8/layout/orgChart1"/>
    <dgm:cxn modelId="{E3849D14-C61A-40DC-99B8-7FEFFA2B74BD}" type="presParOf" srcId="{B8D55AD8-C5DA-4C9E-BFE5-2D8ADEBF3547}" destId="{46D3F8B7-93C5-4240-80EC-8B51DA7ADD60}" srcOrd="1" destOrd="0" presId="urn:microsoft.com/office/officeart/2005/8/layout/orgChart1"/>
    <dgm:cxn modelId="{5EB2D7FB-35C1-40E3-864A-3F61CD06577E}" type="presParOf" srcId="{D0CC1473-EF8E-4F1E-B0AD-59FB8EE50E55}" destId="{7E06A4F8-54A2-427F-8FB5-814CA263E970}" srcOrd="1" destOrd="0" presId="urn:microsoft.com/office/officeart/2005/8/layout/orgChart1"/>
    <dgm:cxn modelId="{96618573-B28F-4CBE-97DE-046C96ACB5AF}" type="presParOf" srcId="{7E06A4F8-54A2-427F-8FB5-814CA263E970}" destId="{D064110D-FD25-49FF-AA25-90B94DCFCDC1}" srcOrd="0" destOrd="0" presId="urn:microsoft.com/office/officeart/2005/8/layout/orgChart1"/>
    <dgm:cxn modelId="{CF7E6084-BCFF-4135-9D3B-1DD81CEA48AB}" type="presParOf" srcId="{7E06A4F8-54A2-427F-8FB5-814CA263E970}" destId="{7DBD7A77-43AF-4A2F-866B-9DED41BCCD57}" srcOrd="1" destOrd="0" presId="urn:microsoft.com/office/officeart/2005/8/layout/orgChart1"/>
    <dgm:cxn modelId="{046F4EB9-4FB8-4614-8C49-144ADEC63910}" type="presParOf" srcId="{7DBD7A77-43AF-4A2F-866B-9DED41BCCD57}" destId="{DA2693FC-2E9D-432E-8F8D-BFDA7DE7EC09}" srcOrd="0" destOrd="0" presId="urn:microsoft.com/office/officeart/2005/8/layout/orgChart1"/>
    <dgm:cxn modelId="{D6286A68-8E58-4A09-B486-E047F1A78558}" type="presParOf" srcId="{DA2693FC-2E9D-432E-8F8D-BFDA7DE7EC09}" destId="{E169FA54-22DB-4E92-96B2-420EAA099A5B}" srcOrd="0" destOrd="0" presId="urn:microsoft.com/office/officeart/2005/8/layout/orgChart1"/>
    <dgm:cxn modelId="{4433EB38-6889-49CC-A10E-BEFFD76CA6D3}" type="presParOf" srcId="{DA2693FC-2E9D-432E-8F8D-BFDA7DE7EC09}" destId="{2FF631F0-827B-4AF3-8602-67CA498776AC}" srcOrd="1" destOrd="0" presId="urn:microsoft.com/office/officeart/2005/8/layout/orgChart1"/>
    <dgm:cxn modelId="{B01EADF4-86DA-4137-9281-291A21EB404B}" type="presParOf" srcId="{7DBD7A77-43AF-4A2F-866B-9DED41BCCD57}" destId="{06673085-778F-4A40-8490-D59BDABC8943}" srcOrd="1" destOrd="0" presId="urn:microsoft.com/office/officeart/2005/8/layout/orgChart1"/>
    <dgm:cxn modelId="{B81EB047-FAA7-4986-9429-42CC409231D6}" type="presParOf" srcId="{06673085-778F-4A40-8490-D59BDABC8943}" destId="{0D053016-3F0A-4281-9D41-21E665AEDDAF}" srcOrd="0" destOrd="0" presId="urn:microsoft.com/office/officeart/2005/8/layout/orgChart1"/>
    <dgm:cxn modelId="{941FBDA4-752A-4DE6-995B-1016E3A84426}" type="presParOf" srcId="{06673085-778F-4A40-8490-D59BDABC8943}" destId="{6FEE56A4-A7C0-47BE-84EA-317310DBEB02}" srcOrd="1" destOrd="0" presId="urn:microsoft.com/office/officeart/2005/8/layout/orgChart1"/>
    <dgm:cxn modelId="{4FFC051C-655F-44C1-9D33-068ED8C3484E}" type="presParOf" srcId="{6FEE56A4-A7C0-47BE-84EA-317310DBEB02}" destId="{EA09A4A8-BC79-45A7-B86A-398E62F118B5}" srcOrd="0" destOrd="0" presId="urn:microsoft.com/office/officeart/2005/8/layout/orgChart1"/>
    <dgm:cxn modelId="{7E38EEA7-26A2-428C-9930-FEF466B173D9}" type="presParOf" srcId="{EA09A4A8-BC79-45A7-B86A-398E62F118B5}" destId="{81AB441D-EF63-40D8-9A67-7DA4D698E687}" srcOrd="0" destOrd="0" presId="urn:microsoft.com/office/officeart/2005/8/layout/orgChart1"/>
    <dgm:cxn modelId="{E4410734-135D-49D7-A6D0-21C12695F8B8}" type="presParOf" srcId="{EA09A4A8-BC79-45A7-B86A-398E62F118B5}" destId="{6CEF9479-6CFC-45EB-952A-F9FEEDBBE056}" srcOrd="1" destOrd="0" presId="urn:microsoft.com/office/officeart/2005/8/layout/orgChart1"/>
    <dgm:cxn modelId="{46A1C103-6DB7-4FE3-B7E4-92B6DC0AF407}" type="presParOf" srcId="{6FEE56A4-A7C0-47BE-84EA-317310DBEB02}" destId="{B70DF5A9-3F5D-4E26-A852-BF1F37102EAA}" srcOrd="1" destOrd="0" presId="urn:microsoft.com/office/officeart/2005/8/layout/orgChart1"/>
    <dgm:cxn modelId="{D2E64D85-DF82-449A-A0C7-CA1F943DDAAF}" type="presParOf" srcId="{6FEE56A4-A7C0-47BE-84EA-317310DBEB02}" destId="{602B1ACB-EBC4-4902-8D53-B01486AC176D}" srcOrd="2" destOrd="0" presId="urn:microsoft.com/office/officeart/2005/8/layout/orgChart1"/>
    <dgm:cxn modelId="{0FA35B61-6C9D-44B9-9676-1CCEA7FFC7A7}" type="presParOf" srcId="{7DBD7A77-43AF-4A2F-866B-9DED41BCCD57}" destId="{702F94E1-A572-4223-AA1F-032D5257D739}" srcOrd="2" destOrd="0" presId="urn:microsoft.com/office/officeart/2005/8/layout/orgChart1"/>
    <dgm:cxn modelId="{F8B1C206-AC8D-4C56-9578-6668B6EC4181}" type="presParOf" srcId="{7E06A4F8-54A2-427F-8FB5-814CA263E970}" destId="{22DF6306-1D70-427B-8A49-7E8339901617}" srcOrd="2" destOrd="0" presId="urn:microsoft.com/office/officeart/2005/8/layout/orgChart1"/>
    <dgm:cxn modelId="{2BA51774-C057-4581-927E-CDBC9393E115}" type="presParOf" srcId="{7E06A4F8-54A2-427F-8FB5-814CA263E970}" destId="{941DF8B7-37D3-4C2D-A9C0-95533F3F6D29}" srcOrd="3" destOrd="0" presId="urn:microsoft.com/office/officeart/2005/8/layout/orgChart1"/>
    <dgm:cxn modelId="{289EDE66-5176-451F-B070-7D370EFBAE1C}" type="presParOf" srcId="{941DF8B7-37D3-4C2D-A9C0-95533F3F6D29}" destId="{4BB6D354-2200-44E1-9838-A258B0A0B271}" srcOrd="0" destOrd="0" presId="urn:microsoft.com/office/officeart/2005/8/layout/orgChart1"/>
    <dgm:cxn modelId="{F1EA1FF2-B6A9-492B-8350-1D647A2410FE}" type="presParOf" srcId="{4BB6D354-2200-44E1-9838-A258B0A0B271}" destId="{21D2D247-9FE6-4873-86B7-9D7CC5E78FA5}" srcOrd="0" destOrd="0" presId="urn:microsoft.com/office/officeart/2005/8/layout/orgChart1"/>
    <dgm:cxn modelId="{FD7C4DB2-3428-4E47-8B74-442132747AFA}" type="presParOf" srcId="{4BB6D354-2200-44E1-9838-A258B0A0B271}" destId="{23E725EA-750E-40F0-A581-0CEFBADC46C6}" srcOrd="1" destOrd="0" presId="urn:microsoft.com/office/officeart/2005/8/layout/orgChart1"/>
    <dgm:cxn modelId="{DAE5EBE5-C52D-4928-8AFF-B45F977ED7F7}" type="presParOf" srcId="{941DF8B7-37D3-4C2D-A9C0-95533F3F6D29}" destId="{67E68C82-B085-47FA-9A54-50FAC2055E80}" srcOrd="1" destOrd="0" presId="urn:microsoft.com/office/officeart/2005/8/layout/orgChart1"/>
    <dgm:cxn modelId="{23F1C654-1A02-4AAD-A8AF-11338CA20B0E}" type="presParOf" srcId="{67E68C82-B085-47FA-9A54-50FAC2055E80}" destId="{43EDE4DC-618B-4520-B7C0-CB1875D271AA}" srcOrd="0" destOrd="0" presId="urn:microsoft.com/office/officeart/2005/8/layout/orgChart1"/>
    <dgm:cxn modelId="{B3E97FBE-CF16-41AE-8529-551D9DC87B51}" type="presParOf" srcId="{67E68C82-B085-47FA-9A54-50FAC2055E80}" destId="{1D0E41D4-2964-4C32-9E07-05AF9F138E26}" srcOrd="1" destOrd="0" presId="urn:microsoft.com/office/officeart/2005/8/layout/orgChart1"/>
    <dgm:cxn modelId="{8FA07AA6-5687-4E7A-9BBF-9CB9C35CC056}" type="presParOf" srcId="{1D0E41D4-2964-4C32-9E07-05AF9F138E26}" destId="{4F2B2868-016A-4BC5-987F-C488771E5E24}" srcOrd="0" destOrd="0" presId="urn:microsoft.com/office/officeart/2005/8/layout/orgChart1"/>
    <dgm:cxn modelId="{4406E443-6A9F-4026-AD73-830DE718641F}" type="presParOf" srcId="{4F2B2868-016A-4BC5-987F-C488771E5E24}" destId="{5BD7E084-5A6D-4DB3-8AF4-CEFCFF66EF00}" srcOrd="0" destOrd="0" presId="urn:microsoft.com/office/officeart/2005/8/layout/orgChart1"/>
    <dgm:cxn modelId="{458442C4-294F-47A4-950E-CA11C671E186}" type="presParOf" srcId="{4F2B2868-016A-4BC5-987F-C488771E5E24}" destId="{6EA5F957-FBBA-42E3-9C54-209A48F3022D}" srcOrd="1" destOrd="0" presId="urn:microsoft.com/office/officeart/2005/8/layout/orgChart1"/>
    <dgm:cxn modelId="{FB700D93-E384-4496-8394-B6307617D50A}" type="presParOf" srcId="{1D0E41D4-2964-4C32-9E07-05AF9F138E26}" destId="{6552C33D-3B9E-40FB-99EB-A27882C6DC4D}" srcOrd="1" destOrd="0" presId="urn:microsoft.com/office/officeart/2005/8/layout/orgChart1"/>
    <dgm:cxn modelId="{2D4A1E85-78C0-4387-AD95-B7A6DDE4CA21}" type="presParOf" srcId="{1D0E41D4-2964-4C32-9E07-05AF9F138E26}" destId="{DAAA588E-E0CC-4B01-B00A-82A082D05319}" srcOrd="2" destOrd="0" presId="urn:microsoft.com/office/officeart/2005/8/layout/orgChart1"/>
    <dgm:cxn modelId="{5B2FE769-3DFF-473D-AA65-661D3F2C19EB}" type="presParOf" srcId="{67E68C82-B085-47FA-9A54-50FAC2055E80}" destId="{36FAADA2-B8FF-44EB-ACE7-0E782060A404}" srcOrd="2" destOrd="0" presId="urn:microsoft.com/office/officeart/2005/8/layout/orgChart1"/>
    <dgm:cxn modelId="{30BE81C8-2DF8-4680-AD97-E5A49C04EE00}" type="presParOf" srcId="{67E68C82-B085-47FA-9A54-50FAC2055E80}" destId="{2C3583C0-261E-43D8-A0AE-FB7301D315A3}" srcOrd="3" destOrd="0" presId="urn:microsoft.com/office/officeart/2005/8/layout/orgChart1"/>
    <dgm:cxn modelId="{63401898-9984-4CCC-983D-5454B48E8634}" type="presParOf" srcId="{2C3583C0-261E-43D8-A0AE-FB7301D315A3}" destId="{B5836E98-A893-4737-8259-5B2CAB885FEF}" srcOrd="0" destOrd="0" presId="urn:microsoft.com/office/officeart/2005/8/layout/orgChart1"/>
    <dgm:cxn modelId="{4A4CBCB2-D9A6-44CC-AA43-4A988A6326C7}" type="presParOf" srcId="{B5836E98-A893-4737-8259-5B2CAB885FEF}" destId="{ACF577C0-61A7-4F78-B55B-F4D70B4937C0}" srcOrd="0" destOrd="0" presId="urn:microsoft.com/office/officeart/2005/8/layout/orgChart1"/>
    <dgm:cxn modelId="{579061FE-2E13-4B9B-803F-EFC682E306B0}" type="presParOf" srcId="{B5836E98-A893-4737-8259-5B2CAB885FEF}" destId="{EBF79B01-D312-415C-AF6D-00108857E24D}" srcOrd="1" destOrd="0" presId="urn:microsoft.com/office/officeart/2005/8/layout/orgChart1"/>
    <dgm:cxn modelId="{FB53559C-846D-4AC4-96D2-9CFAC8153EF1}" type="presParOf" srcId="{2C3583C0-261E-43D8-A0AE-FB7301D315A3}" destId="{BD204B0A-4F3F-4414-95E9-6AD108A17D06}" srcOrd="1" destOrd="0" presId="urn:microsoft.com/office/officeart/2005/8/layout/orgChart1"/>
    <dgm:cxn modelId="{A6C1DCA8-20E2-4DF0-9DC6-2C3949D39910}" type="presParOf" srcId="{2C3583C0-261E-43D8-A0AE-FB7301D315A3}" destId="{0E510EB0-3E1E-4666-98CC-00117BD901B0}" srcOrd="2" destOrd="0" presId="urn:microsoft.com/office/officeart/2005/8/layout/orgChart1"/>
    <dgm:cxn modelId="{E5A70BCF-705B-4E8E-A85B-3FD5C29AF652}" type="presParOf" srcId="{67E68C82-B085-47FA-9A54-50FAC2055E80}" destId="{C5638788-71EF-4C4A-9685-D6A398004A45}" srcOrd="4" destOrd="0" presId="urn:microsoft.com/office/officeart/2005/8/layout/orgChart1"/>
    <dgm:cxn modelId="{575E06D8-1CEE-49D3-B3D6-DD89638B4277}" type="presParOf" srcId="{67E68C82-B085-47FA-9A54-50FAC2055E80}" destId="{EBB3709E-7DA8-4F03-B730-70F5BEB683E4}" srcOrd="5" destOrd="0" presId="urn:microsoft.com/office/officeart/2005/8/layout/orgChart1"/>
    <dgm:cxn modelId="{EC0FCAC5-2AEA-4058-8DE6-2787E55BAD64}" type="presParOf" srcId="{EBB3709E-7DA8-4F03-B730-70F5BEB683E4}" destId="{3242AEAF-E3BD-4FBE-A1B3-4065D18D3DE3}" srcOrd="0" destOrd="0" presId="urn:microsoft.com/office/officeart/2005/8/layout/orgChart1"/>
    <dgm:cxn modelId="{C608F637-8B23-49D1-90F0-26ADF0D17BEE}" type="presParOf" srcId="{3242AEAF-E3BD-4FBE-A1B3-4065D18D3DE3}" destId="{4749AB8F-BB8E-4738-B90B-73B3E3724B54}" srcOrd="0" destOrd="0" presId="urn:microsoft.com/office/officeart/2005/8/layout/orgChart1"/>
    <dgm:cxn modelId="{26E07E3B-8FD0-4CAF-9C69-7055A90ED396}" type="presParOf" srcId="{3242AEAF-E3BD-4FBE-A1B3-4065D18D3DE3}" destId="{7EEA5BBC-88A9-4A6F-AD7A-0E682A7C4D2E}" srcOrd="1" destOrd="0" presId="urn:microsoft.com/office/officeart/2005/8/layout/orgChart1"/>
    <dgm:cxn modelId="{ECA7536A-CE17-4214-99A5-C6C95CACE6C8}" type="presParOf" srcId="{EBB3709E-7DA8-4F03-B730-70F5BEB683E4}" destId="{84FAAD2B-4226-47D2-8090-ED062BB7D8EC}" srcOrd="1" destOrd="0" presId="urn:microsoft.com/office/officeart/2005/8/layout/orgChart1"/>
    <dgm:cxn modelId="{8511C9C4-2DAA-436B-96CD-C87ABD61C22C}" type="presParOf" srcId="{EBB3709E-7DA8-4F03-B730-70F5BEB683E4}" destId="{F06A680B-96D8-473E-938F-B96CA906F1D7}" srcOrd="2" destOrd="0" presId="urn:microsoft.com/office/officeart/2005/8/layout/orgChart1"/>
    <dgm:cxn modelId="{F9BAA1EA-10B0-4664-9D15-45E201A2855E}" type="presParOf" srcId="{941DF8B7-37D3-4C2D-A9C0-95533F3F6D29}" destId="{575795FD-A6CD-4749-9B93-F858CBE7B05A}" srcOrd="2" destOrd="0" presId="urn:microsoft.com/office/officeart/2005/8/layout/orgChart1"/>
    <dgm:cxn modelId="{5B63A813-FC8B-4F18-8EF7-C0021A9C68D7}" type="presParOf" srcId="{D0CC1473-EF8E-4F1E-B0AD-59FB8EE50E55}" destId="{C209187A-934F-4679-8E81-9E17BFBC955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58E9C-DC5D-4072-831B-66C6EA2EFB2C}">
      <dsp:nvSpPr>
        <dsp:cNvPr id="0" name=""/>
        <dsp:cNvSpPr/>
      </dsp:nvSpPr>
      <dsp:spPr>
        <a:xfrm>
          <a:off x="4935616" y="1702117"/>
          <a:ext cx="1995816" cy="316609"/>
        </a:xfrm>
        <a:custGeom>
          <a:avLst/>
          <a:gdLst/>
          <a:ahLst/>
          <a:cxnLst/>
          <a:rect l="0" t="0" r="0" b="0"/>
          <a:pathLst>
            <a:path>
              <a:moveTo>
                <a:pt x="0" y="0"/>
              </a:moveTo>
              <a:lnTo>
                <a:pt x="0" y="215759"/>
              </a:lnTo>
              <a:lnTo>
                <a:pt x="1995816" y="215759"/>
              </a:lnTo>
              <a:lnTo>
                <a:pt x="1995816"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2F896E-1117-499B-8020-2125ACAD55C1}">
      <dsp:nvSpPr>
        <dsp:cNvPr id="0" name=""/>
        <dsp:cNvSpPr/>
      </dsp:nvSpPr>
      <dsp:spPr>
        <a:xfrm>
          <a:off x="5600888" y="2710004"/>
          <a:ext cx="665272" cy="316609"/>
        </a:xfrm>
        <a:custGeom>
          <a:avLst/>
          <a:gdLst/>
          <a:ahLst/>
          <a:cxnLst/>
          <a:rect l="0" t="0" r="0" b="0"/>
          <a:pathLst>
            <a:path>
              <a:moveTo>
                <a:pt x="0" y="0"/>
              </a:moveTo>
              <a:lnTo>
                <a:pt x="0" y="215759"/>
              </a:lnTo>
              <a:lnTo>
                <a:pt x="665272" y="215759"/>
              </a:lnTo>
              <a:lnTo>
                <a:pt x="665272"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D9A276-2C46-4F1E-BFA9-E5E1C7EF7D39}">
      <dsp:nvSpPr>
        <dsp:cNvPr id="0" name=""/>
        <dsp:cNvSpPr/>
      </dsp:nvSpPr>
      <dsp:spPr>
        <a:xfrm>
          <a:off x="4771767" y="2710004"/>
          <a:ext cx="829121" cy="316609"/>
        </a:xfrm>
        <a:custGeom>
          <a:avLst/>
          <a:gdLst/>
          <a:ahLst/>
          <a:cxnLst/>
          <a:rect l="0" t="0" r="0" b="0"/>
          <a:pathLst>
            <a:path>
              <a:moveTo>
                <a:pt x="829121" y="0"/>
              </a:moveTo>
              <a:lnTo>
                <a:pt x="829121" y="215759"/>
              </a:lnTo>
              <a:lnTo>
                <a:pt x="0" y="215759"/>
              </a:lnTo>
              <a:lnTo>
                <a:pt x="0"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CB7F91-350D-4B44-9A6D-5431795C6C29}">
      <dsp:nvSpPr>
        <dsp:cNvPr id="0" name=""/>
        <dsp:cNvSpPr/>
      </dsp:nvSpPr>
      <dsp:spPr>
        <a:xfrm>
          <a:off x="4935616" y="1702117"/>
          <a:ext cx="665272" cy="316609"/>
        </a:xfrm>
        <a:custGeom>
          <a:avLst/>
          <a:gdLst/>
          <a:ahLst/>
          <a:cxnLst/>
          <a:rect l="0" t="0" r="0" b="0"/>
          <a:pathLst>
            <a:path>
              <a:moveTo>
                <a:pt x="0" y="0"/>
              </a:moveTo>
              <a:lnTo>
                <a:pt x="0" y="215759"/>
              </a:lnTo>
              <a:lnTo>
                <a:pt x="665272" y="215759"/>
              </a:lnTo>
              <a:lnTo>
                <a:pt x="665272"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47E4E4-A08A-4F91-A98A-496494DC046D}">
      <dsp:nvSpPr>
        <dsp:cNvPr id="0" name=""/>
        <dsp:cNvSpPr/>
      </dsp:nvSpPr>
      <dsp:spPr>
        <a:xfrm>
          <a:off x="4270344" y="1702117"/>
          <a:ext cx="665272" cy="316609"/>
        </a:xfrm>
        <a:custGeom>
          <a:avLst/>
          <a:gdLst/>
          <a:ahLst/>
          <a:cxnLst/>
          <a:rect l="0" t="0" r="0" b="0"/>
          <a:pathLst>
            <a:path>
              <a:moveTo>
                <a:pt x="665272" y="0"/>
              </a:moveTo>
              <a:lnTo>
                <a:pt x="665272" y="215759"/>
              </a:lnTo>
              <a:lnTo>
                <a:pt x="0" y="215759"/>
              </a:lnTo>
              <a:lnTo>
                <a:pt x="0"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CEC875-6BE0-4864-84DD-11DABD592213}">
      <dsp:nvSpPr>
        <dsp:cNvPr id="0" name=""/>
        <dsp:cNvSpPr/>
      </dsp:nvSpPr>
      <dsp:spPr>
        <a:xfrm>
          <a:off x="2939800" y="1702117"/>
          <a:ext cx="1995816" cy="316609"/>
        </a:xfrm>
        <a:custGeom>
          <a:avLst/>
          <a:gdLst/>
          <a:ahLst/>
          <a:cxnLst/>
          <a:rect l="0" t="0" r="0" b="0"/>
          <a:pathLst>
            <a:path>
              <a:moveTo>
                <a:pt x="1995816" y="0"/>
              </a:moveTo>
              <a:lnTo>
                <a:pt x="1995816" y="215759"/>
              </a:lnTo>
              <a:lnTo>
                <a:pt x="0" y="215759"/>
              </a:lnTo>
              <a:lnTo>
                <a:pt x="0"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2E367B-B8E7-490A-B635-DC487EC35604}">
      <dsp:nvSpPr>
        <dsp:cNvPr id="0" name=""/>
        <dsp:cNvSpPr/>
      </dsp:nvSpPr>
      <dsp:spPr>
        <a:xfrm>
          <a:off x="3272436" y="694230"/>
          <a:ext cx="1663180" cy="316609"/>
        </a:xfrm>
        <a:custGeom>
          <a:avLst/>
          <a:gdLst/>
          <a:ahLst/>
          <a:cxnLst/>
          <a:rect l="0" t="0" r="0" b="0"/>
          <a:pathLst>
            <a:path>
              <a:moveTo>
                <a:pt x="0" y="0"/>
              </a:moveTo>
              <a:lnTo>
                <a:pt x="0" y="215759"/>
              </a:lnTo>
              <a:lnTo>
                <a:pt x="1663180" y="215759"/>
              </a:lnTo>
              <a:lnTo>
                <a:pt x="1663180" y="3166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72DF7B-5BC9-4F95-B159-AE0A8C40AB93}">
      <dsp:nvSpPr>
        <dsp:cNvPr id="0" name=""/>
        <dsp:cNvSpPr/>
      </dsp:nvSpPr>
      <dsp:spPr>
        <a:xfrm>
          <a:off x="1563536" y="1702117"/>
          <a:ext cx="91440" cy="316609"/>
        </a:xfrm>
        <a:custGeom>
          <a:avLst/>
          <a:gdLst/>
          <a:ahLst/>
          <a:cxnLst/>
          <a:rect l="0" t="0" r="0" b="0"/>
          <a:pathLst>
            <a:path>
              <a:moveTo>
                <a:pt x="45720" y="0"/>
              </a:moveTo>
              <a:lnTo>
                <a:pt x="45720" y="316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402DFA-221A-4727-9AC0-5B195E24CC40}">
      <dsp:nvSpPr>
        <dsp:cNvPr id="0" name=""/>
        <dsp:cNvSpPr/>
      </dsp:nvSpPr>
      <dsp:spPr>
        <a:xfrm>
          <a:off x="1609256" y="694230"/>
          <a:ext cx="1663180" cy="316609"/>
        </a:xfrm>
        <a:custGeom>
          <a:avLst/>
          <a:gdLst/>
          <a:ahLst/>
          <a:cxnLst/>
          <a:rect l="0" t="0" r="0" b="0"/>
          <a:pathLst>
            <a:path>
              <a:moveTo>
                <a:pt x="1663180" y="0"/>
              </a:moveTo>
              <a:lnTo>
                <a:pt x="1663180" y="215759"/>
              </a:lnTo>
              <a:lnTo>
                <a:pt x="0" y="215759"/>
              </a:lnTo>
              <a:lnTo>
                <a:pt x="0" y="3166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FAFB7A-1642-4628-AAAB-38B3836B8F41}">
      <dsp:nvSpPr>
        <dsp:cNvPr id="0" name=""/>
        <dsp:cNvSpPr/>
      </dsp:nvSpPr>
      <dsp:spPr>
        <a:xfrm>
          <a:off x="2728123" y="2945"/>
          <a:ext cx="1088627" cy="6912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370AD1-E17A-465E-B57F-9AE7EFDA7CF0}">
      <dsp:nvSpPr>
        <dsp:cNvPr id="0" name=""/>
        <dsp:cNvSpPr/>
      </dsp:nvSpPr>
      <dsp:spPr>
        <a:xfrm>
          <a:off x="2849081" y="117855"/>
          <a:ext cx="1088627" cy="691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Assessment</a:t>
          </a:r>
        </a:p>
      </dsp:txBody>
      <dsp:txXfrm>
        <a:off x="2869328" y="138102"/>
        <a:ext cx="1048133" cy="650791"/>
      </dsp:txXfrm>
    </dsp:sp>
    <dsp:sp modelId="{01536EE7-706C-4467-BFAF-B2ED4043505A}">
      <dsp:nvSpPr>
        <dsp:cNvPr id="0" name=""/>
        <dsp:cNvSpPr/>
      </dsp:nvSpPr>
      <dsp:spPr>
        <a:xfrm>
          <a:off x="1064942" y="1010839"/>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4C5B9C-E01E-452E-B22A-239BD7C1756C}">
      <dsp:nvSpPr>
        <dsp:cNvPr id="0" name=""/>
        <dsp:cNvSpPr/>
      </dsp:nvSpPr>
      <dsp:spPr>
        <a:xfrm>
          <a:off x="1185901" y="1125750"/>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By Registered Person	</a:t>
          </a:r>
        </a:p>
      </dsp:txBody>
      <dsp:txXfrm>
        <a:off x="1206148" y="1145997"/>
        <a:ext cx="1048133" cy="650784"/>
      </dsp:txXfrm>
    </dsp:sp>
    <dsp:sp modelId="{F775563F-9053-44DF-B6E8-041705F1CDCA}">
      <dsp:nvSpPr>
        <dsp:cNvPr id="0" name=""/>
        <dsp:cNvSpPr/>
      </dsp:nvSpPr>
      <dsp:spPr>
        <a:xfrm>
          <a:off x="1064942" y="2018726"/>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C2B85-4789-4CFA-A1C4-48C059FD67A2}">
      <dsp:nvSpPr>
        <dsp:cNvPr id="0" name=""/>
        <dsp:cNvSpPr/>
      </dsp:nvSpPr>
      <dsp:spPr>
        <a:xfrm>
          <a:off x="1185901" y="2133637"/>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Self Assessment </a:t>
          </a:r>
        </a:p>
        <a:p>
          <a:pPr marL="0" lvl="0" indent="0" algn="ctr" defTabSz="466725">
            <a:lnSpc>
              <a:spcPct val="90000"/>
            </a:lnSpc>
            <a:spcBef>
              <a:spcPct val="0"/>
            </a:spcBef>
            <a:spcAft>
              <a:spcPct val="35000"/>
            </a:spcAft>
            <a:buNone/>
          </a:pPr>
          <a:r>
            <a:rPr lang="en-IN" sz="1050" b="1" kern="1200" dirty="0"/>
            <a:t>(Sec 59)</a:t>
          </a:r>
        </a:p>
      </dsp:txBody>
      <dsp:txXfrm>
        <a:off x="1206148" y="2153884"/>
        <a:ext cx="1048133" cy="650784"/>
      </dsp:txXfrm>
    </dsp:sp>
    <dsp:sp modelId="{74913CA1-A8D8-45DE-B44F-98270B83B621}">
      <dsp:nvSpPr>
        <dsp:cNvPr id="0" name=""/>
        <dsp:cNvSpPr/>
      </dsp:nvSpPr>
      <dsp:spPr>
        <a:xfrm>
          <a:off x="4391303" y="1010839"/>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BAC46F-457C-4BCA-B4CE-E7B3DB05E94D}">
      <dsp:nvSpPr>
        <dsp:cNvPr id="0" name=""/>
        <dsp:cNvSpPr/>
      </dsp:nvSpPr>
      <dsp:spPr>
        <a:xfrm>
          <a:off x="4512261" y="1125750"/>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By Tax Authorities</a:t>
          </a:r>
        </a:p>
      </dsp:txBody>
      <dsp:txXfrm>
        <a:off x="4532508" y="1145997"/>
        <a:ext cx="1048133" cy="650784"/>
      </dsp:txXfrm>
    </dsp:sp>
    <dsp:sp modelId="{DC94DB90-0023-4D04-AA22-D892B1E434CF}">
      <dsp:nvSpPr>
        <dsp:cNvPr id="0" name=""/>
        <dsp:cNvSpPr/>
      </dsp:nvSpPr>
      <dsp:spPr>
        <a:xfrm>
          <a:off x="2395487" y="2018726"/>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8FDF73-0C10-47B8-8056-4065ECBB3B47}">
      <dsp:nvSpPr>
        <dsp:cNvPr id="0" name=""/>
        <dsp:cNvSpPr/>
      </dsp:nvSpPr>
      <dsp:spPr>
        <a:xfrm>
          <a:off x="2516445" y="2133637"/>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Provisional Assessment (Sec 60)</a:t>
          </a:r>
        </a:p>
      </dsp:txBody>
      <dsp:txXfrm>
        <a:off x="2536692" y="2153884"/>
        <a:ext cx="1048133" cy="650784"/>
      </dsp:txXfrm>
    </dsp:sp>
    <dsp:sp modelId="{B67BBC08-15EF-4176-9C05-051E98DDB07A}">
      <dsp:nvSpPr>
        <dsp:cNvPr id="0" name=""/>
        <dsp:cNvSpPr/>
      </dsp:nvSpPr>
      <dsp:spPr>
        <a:xfrm>
          <a:off x="3726031" y="2018726"/>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AF75EC-CE1D-42B6-BC3D-CB7BA2DDBC7E}">
      <dsp:nvSpPr>
        <dsp:cNvPr id="0" name=""/>
        <dsp:cNvSpPr/>
      </dsp:nvSpPr>
      <dsp:spPr>
        <a:xfrm>
          <a:off x="3846989" y="2133637"/>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Scrutiny of Returns (Sec-61)</a:t>
          </a:r>
        </a:p>
      </dsp:txBody>
      <dsp:txXfrm>
        <a:off x="3867236" y="2153884"/>
        <a:ext cx="1048133" cy="650784"/>
      </dsp:txXfrm>
    </dsp:sp>
    <dsp:sp modelId="{904444BB-3A00-487F-99E5-5A89607F1F0D}">
      <dsp:nvSpPr>
        <dsp:cNvPr id="0" name=""/>
        <dsp:cNvSpPr/>
      </dsp:nvSpPr>
      <dsp:spPr>
        <a:xfrm>
          <a:off x="5056575" y="2018726"/>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F8A8D7-2C58-4993-9A98-0185A36E5F97}">
      <dsp:nvSpPr>
        <dsp:cNvPr id="0" name=""/>
        <dsp:cNvSpPr/>
      </dsp:nvSpPr>
      <dsp:spPr>
        <a:xfrm>
          <a:off x="5177533" y="2133637"/>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Best</a:t>
          </a:r>
          <a:r>
            <a:rPr lang="en-IN" sz="1050" b="1" kern="1200" baseline="0" dirty="0"/>
            <a:t> Judgement Assessment</a:t>
          </a:r>
        </a:p>
      </dsp:txBody>
      <dsp:txXfrm>
        <a:off x="5197780" y="2153884"/>
        <a:ext cx="1048133" cy="650784"/>
      </dsp:txXfrm>
    </dsp:sp>
    <dsp:sp modelId="{38FF6C79-E8AF-4AF1-8CF0-F357030C606B}">
      <dsp:nvSpPr>
        <dsp:cNvPr id="0" name=""/>
        <dsp:cNvSpPr/>
      </dsp:nvSpPr>
      <dsp:spPr>
        <a:xfrm>
          <a:off x="4227454" y="3026613"/>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76C541-D3A9-45C6-B524-21DFCACD2073}">
      <dsp:nvSpPr>
        <dsp:cNvPr id="0" name=""/>
        <dsp:cNvSpPr/>
      </dsp:nvSpPr>
      <dsp:spPr>
        <a:xfrm>
          <a:off x="4348412" y="3141524"/>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Non-Filers</a:t>
          </a:r>
        </a:p>
        <a:p>
          <a:pPr marL="0" lvl="0" indent="0" algn="ctr" defTabSz="466725">
            <a:lnSpc>
              <a:spcPct val="90000"/>
            </a:lnSpc>
            <a:spcBef>
              <a:spcPct val="0"/>
            </a:spcBef>
            <a:spcAft>
              <a:spcPct val="35000"/>
            </a:spcAft>
            <a:buNone/>
          </a:pPr>
          <a:r>
            <a:rPr lang="en-IN" sz="1050" b="1" kern="1200" dirty="0"/>
            <a:t>(Sec-62)</a:t>
          </a:r>
        </a:p>
      </dsp:txBody>
      <dsp:txXfrm>
        <a:off x="4368659" y="3161771"/>
        <a:ext cx="1048133" cy="650784"/>
      </dsp:txXfrm>
    </dsp:sp>
    <dsp:sp modelId="{96EB9C81-6C14-4E9B-8081-FA5C29664478}">
      <dsp:nvSpPr>
        <dsp:cNvPr id="0" name=""/>
        <dsp:cNvSpPr/>
      </dsp:nvSpPr>
      <dsp:spPr>
        <a:xfrm>
          <a:off x="5557998" y="3026613"/>
          <a:ext cx="1416325"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C0EA3-A116-4EC8-8B67-1CFB68BE9312}">
      <dsp:nvSpPr>
        <dsp:cNvPr id="0" name=""/>
        <dsp:cNvSpPr/>
      </dsp:nvSpPr>
      <dsp:spPr>
        <a:xfrm>
          <a:off x="5678956" y="3141524"/>
          <a:ext cx="1416325"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Unregistered Person (Sec – 63)</a:t>
          </a:r>
        </a:p>
      </dsp:txBody>
      <dsp:txXfrm>
        <a:off x="5699203" y="3161771"/>
        <a:ext cx="1375831" cy="650784"/>
      </dsp:txXfrm>
    </dsp:sp>
    <dsp:sp modelId="{2DF22C60-C1F2-4D7E-A235-5A6ECC48A6B3}">
      <dsp:nvSpPr>
        <dsp:cNvPr id="0" name=""/>
        <dsp:cNvSpPr/>
      </dsp:nvSpPr>
      <dsp:spPr>
        <a:xfrm>
          <a:off x="6387119" y="2018726"/>
          <a:ext cx="1088627" cy="6912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CEE182-A22F-4F90-A4BA-A7B584ED4A5E}">
      <dsp:nvSpPr>
        <dsp:cNvPr id="0" name=""/>
        <dsp:cNvSpPr/>
      </dsp:nvSpPr>
      <dsp:spPr>
        <a:xfrm>
          <a:off x="6508078" y="2133637"/>
          <a:ext cx="1088627" cy="6912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IN" sz="1050" b="1" kern="1200" dirty="0"/>
            <a:t>Summary Assessment </a:t>
          </a:r>
        </a:p>
        <a:p>
          <a:pPr marL="0" lvl="0" indent="0" algn="ctr" defTabSz="466725">
            <a:lnSpc>
              <a:spcPct val="90000"/>
            </a:lnSpc>
            <a:spcBef>
              <a:spcPct val="0"/>
            </a:spcBef>
            <a:spcAft>
              <a:spcPct val="35000"/>
            </a:spcAft>
            <a:buNone/>
          </a:pPr>
          <a:r>
            <a:rPr lang="en-IN" sz="1050" b="1" kern="1200" dirty="0"/>
            <a:t>(Sec 64)</a:t>
          </a:r>
        </a:p>
      </dsp:txBody>
      <dsp:txXfrm>
        <a:off x="6528325" y="2153884"/>
        <a:ext cx="1048133" cy="650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9E460-3FFA-4CEB-AD72-B81A69650734}">
      <dsp:nvSpPr>
        <dsp:cNvPr id="0" name=""/>
        <dsp:cNvSpPr/>
      </dsp:nvSpPr>
      <dsp:spPr>
        <a:xfrm>
          <a:off x="0" y="0"/>
          <a:ext cx="4693920"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Notice in Form ADT-01	</a:t>
          </a:r>
          <a:endParaRPr lang="en-IN" sz="1600" kern="1200" dirty="0"/>
        </a:p>
      </dsp:txBody>
      <dsp:txXfrm>
        <a:off x="21425" y="21425"/>
        <a:ext cx="3818966" cy="688670"/>
      </dsp:txXfrm>
    </dsp:sp>
    <dsp:sp modelId="{A2BCA6BA-94E4-4CAD-8F5C-7F58BB978379}">
      <dsp:nvSpPr>
        <dsp:cNvPr id="0" name=""/>
        <dsp:cNvSpPr/>
      </dsp:nvSpPr>
      <dsp:spPr>
        <a:xfrm>
          <a:off x="350520" y="833120"/>
          <a:ext cx="4693920"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Submissions, Review and Examination</a:t>
          </a:r>
          <a:endParaRPr lang="en-IN" sz="1600" kern="1200" dirty="0"/>
        </a:p>
      </dsp:txBody>
      <dsp:txXfrm>
        <a:off x="371945" y="854545"/>
        <a:ext cx="3825062" cy="688669"/>
      </dsp:txXfrm>
    </dsp:sp>
    <dsp:sp modelId="{2E1563A9-5CA9-4632-916A-F6DA5ADF580E}">
      <dsp:nvSpPr>
        <dsp:cNvPr id="0" name=""/>
        <dsp:cNvSpPr/>
      </dsp:nvSpPr>
      <dsp:spPr>
        <a:xfrm>
          <a:off x="701039" y="1666240"/>
          <a:ext cx="4693920"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Spot Memo &amp; Reply to SM</a:t>
          </a:r>
          <a:endParaRPr lang="en-IN" sz="1600" kern="1200" dirty="0"/>
        </a:p>
      </dsp:txBody>
      <dsp:txXfrm>
        <a:off x="722464" y="1687665"/>
        <a:ext cx="3825062" cy="688669"/>
      </dsp:txXfrm>
    </dsp:sp>
    <dsp:sp modelId="{A99E8CA6-B4D7-43BE-9409-8DB54D776D19}">
      <dsp:nvSpPr>
        <dsp:cNvPr id="0" name=""/>
        <dsp:cNvSpPr/>
      </dsp:nvSpPr>
      <dsp:spPr>
        <a:xfrm>
          <a:off x="1051559" y="2499360"/>
          <a:ext cx="4693920"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DAR and FAR : ADT - 02</a:t>
          </a:r>
          <a:endParaRPr lang="en-IN" sz="1600" kern="1200" dirty="0"/>
        </a:p>
      </dsp:txBody>
      <dsp:txXfrm>
        <a:off x="1072984" y="2520785"/>
        <a:ext cx="3825062" cy="688669"/>
      </dsp:txXfrm>
    </dsp:sp>
    <dsp:sp modelId="{CDB744E5-EE68-4157-B618-01C39695AD5B}">
      <dsp:nvSpPr>
        <dsp:cNvPr id="0" name=""/>
        <dsp:cNvSpPr/>
      </dsp:nvSpPr>
      <dsp:spPr>
        <a:xfrm>
          <a:off x="1402079" y="3332480"/>
          <a:ext cx="4693920"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SCN &amp; Recovery Proceedings</a:t>
          </a:r>
          <a:endParaRPr lang="en-IN" sz="1600" kern="1200" dirty="0"/>
        </a:p>
      </dsp:txBody>
      <dsp:txXfrm>
        <a:off x="1423504" y="3353905"/>
        <a:ext cx="3825062" cy="688669"/>
      </dsp:txXfrm>
    </dsp:sp>
    <dsp:sp modelId="{FEA14A45-1B77-49C7-A22B-DA8853C49F0D}">
      <dsp:nvSpPr>
        <dsp:cNvPr id="0" name=""/>
        <dsp:cNvSpPr/>
      </dsp:nvSpPr>
      <dsp:spPr>
        <a:xfrm>
          <a:off x="4218432" y="534416"/>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4325417" y="534416"/>
        <a:ext cx="261518" cy="357805"/>
      </dsp:txXfrm>
    </dsp:sp>
    <dsp:sp modelId="{61D4E97E-C7DA-4FCB-A8D6-A93C6B90B8C9}">
      <dsp:nvSpPr>
        <dsp:cNvPr id="0" name=""/>
        <dsp:cNvSpPr/>
      </dsp:nvSpPr>
      <dsp:spPr>
        <a:xfrm>
          <a:off x="4568952" y="1367536"/>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4675937" y="1367536"/>
        <a:ext cx="261518" cy="357805"/>
      </dsp:txXfrm>
    </dsp:sp>
    <dsp:sp modelId="{F2B9611E-E20C-4F74-933D-214B8B995CA8}">
      <dsp:nvSpPr>
        <dsp:cNvPr id="0" name=""/>
        <dsp:cNvSpPr/>
      </dsp:nvSpPr>
      <dsp:spPr>
        <a:xfrm>
          <a:off x="4919472" y="2188464"/>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5026457" y="2188464"/>
        <a:ext cx="261518" cy="357805"/>
      </dsp:txXfrm>
    </dsp:sp>
    <dsp:sp modelId="{E5EDFB37-02D8-472F-84E3-AB485A407BB7}">
      <dsp:nvSpPr>
        <dsp:cNvPr id="0" name=""/>
        <dsp:cNvSpPr/>
      </dsp:nvSpPr>
      <dsp:spPr>
        <a:xfrm>
          <a:off x="5269992" y="3029712"/>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5376977" y="3029712"/>
        <a:ext cx="261518" cy="3578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3A01-B587-402E-BF31-A817282B439F}">
      <dsp:nvSpPr>
        <dsp:cNvPr id="0" name=""/>
        <dsp:cNvSpPr/>
      </dsp:nvSpPr>
      <dsp:spPr>
        <a:xfrm>
          <a:off x="3693059" y="428414"/>
          <a:ext cx="1548142" cy="179123"/>
        </a:xfrm>
        <a:custGeom>
          <a:avLst/>
          <a:gdLst/>
          <a:ahLst/>
          <a:cxnLst/>
          <a:rect l="0" t="0" r="0" b="0"/>
          <a:pathLst>
            <a:path>
              <a:moveTo>
                <a:pt x="0" y="0"/>
              </a:moveTo>
              <a:lnTo>
                <a:pt x="0" y="89561"/>
              </a:lnTo>
              <a:lnTo>
                <a:pt x="1548142" y="89561"/>
              </a:lnTo>
              <a:lnTo>
                <a:pt x="1548142" y="17912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7FBD04-D77E-443D-B86B-85E0E8D6C066}">
      <dsp:nvSpPr>
        <dsp:cNvPr id="0" name=""/>
        <dsp:cNvSpPr/>
      </dsp:nvSpPr>
      <dsp:spPr>
        <a:xfrm>
          <a:off x="3693059" y="428414"/>
          <a:ext cx="516047" cy="179123"/>
        </a:xfrm>
        <a:custGeom>
          <a:avLst/>
          <a:gdLst/>
          <a:ahLst/>
          <a:cxnLst/>
          <a:rect l="0" t="0" r="0" b="0"/>
          <a:pathLst>
            <a:path>
              <a:moveTo>
                <a:pt x="0" y="0"/>
              </a:moveTo>
              <a:lnTo>
                <a:pt x="0" y="89561"/>
              </a:lnTo>
              <a:lnTo>
                <a:pt x="516047" y="89561"/>
              </a:lnTo>
              <a:lnTo>
                <a:pt x="516047" y="17912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F22DEE-B0CD-4ABB-B045-3BE1A5B27B03}">
      <dsp:nvSpPr>
        <dsp:cNvPr id="0" name=""/>
        <dsp:cNvSpPr/>
      </dsp:nvSpPr>
      <dsp:spPr>
        <a:xfrm>
          <a:off x="3177011" y="428414"/>
          <a:ext cx="516047" cy="179123"/>
        </a:xfrm>
        <a:custGeom>
          <a:avLst/>
          <a:gdLst/>
          <a:ahLst/>
          <a:cxnLst/>
          <a:rect l="0" t="0" r="0" b="0"/>
          <a:pathLst>
            <a:path>
              <a:moveTo>
                <a:pt x="516047" y="0"/>
              </a:moveTo>
              <a:lnTo>
                <a:pt x="516047" y="89561"/>
              </a:lnTo>
              <a:lnTo>
                <a:pt x="0" y="89561"/>
              </a:lnTo>
              <a:lnTo>
                <a:pt x="0" y="17912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E8C8C-CE4C-40B8-AA4E-66E422D6DF81}">
      <dsp:nvSpPr>
        <dsp:cNvPr id="0" name=""/>
        <dsp:cNvSpPr/>
      </dsp:nvSpPr>
      <dsp:spPr>
        <a:xfrm>
          <a:off x="2577799" y="1639633"/>
          <a:ext cx="127945" cy="997976"/>
        </a:xfrm>
        <a:custGeom>
          <a:avLst/>
          <a:gdLst/>
          <a:ahLst/>
          <a:cxnLst/>
          <a:rect l="0" t="0" r="0" b="0"/>
          <a:pathLst>
            <a:path>
              <a:moveTo>
                <a:pt x="0" y="0"/>
              </a:moveTo>
              <a:lnTo>
                <a:pt x="0" y="997976"/>
              </a:lnTo>
              <a:lnTo>
                <a:pt x="127945" y="99797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0CEDA-45BC-4454-BD6A-317A7B8561F4}">
      <dsp:nvSpPr>
        <dsp:cNvPr id="0" name=""/>
        <dsp:cNvSpPr/>
      </dsp:nvSpPr>
      <dsp:spPr>
        <a:xfrm>
          <a:off x="2577799" y="1639633"/>
          <a:ext cx="127945" cy="392366"/>
        </a:xfrm>
        <a:custGeom>
          <a:avLst/>
          <a:gdLst/>
          <a:ahLst/>
          <a:cxnLst/>
          <a:rect l="0" t="0" r="0" b="0"/>
          <a:pathLst>
            <a:path>
              <a:moveTo>
                <a:pt x="0" y="0"/>
              </a:moveTo>
              <a:lnTo>
                <a:pt x="0" y="392366"/>
              </a:lnTo>
              <a:lnTo>
                <a:pt x="127945" y="39236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59C08E-74ED-4815-99A8-853537C912D9}">
      <dsp:nvSpPr>
        <dsp:cNvPr id="0" name=""/>
        <dsp:cNvSpPr/>
      </dsp:nvSpPr>
      <dsp:spPr>
        <a:xfrm>
          <a:off x="2144916" y="1034023"/>
          <a:ext cx="774071" cy="179123"/>
        </a:xfrm>
        <a:custGeom>
          <a:avLst/>
          <a:gdLst/>
          <a:ahLst/>
          <a:cxnLst/>
          <a:rect l="0" t="0" r="0" b="0"/>
          <a:pathLst>
            <a:path>
              <a:moveTo>
                <a:pt x="0" y="0"/>
              </a:moveTo>
              <a:lnTo>
                <a:pt x="0" y="89561"/>
              </a:lnTo>
              <a:lnTo>
                <a:pt x="774071" y="89561"/>
              </a:lnTo>
              <a:lnTo>
                <a:pt x="774071" y="17912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3AE3E-D2DE-4FF3-A80E-6A0F369A3EBD}">
      <dsp:nvSpPr>
        <dsp:cNvPr id="0" name=""/>
        <dsp:cNvSpPr/>
      </dsp:nvSpPr>
      <dsp:spPr>
        <a:xfrm>
          <a:off x="1545704" y="2245242"/>
          <a:ext cx="127945" cy="1603585"/>
        </a:xfrm>
        <a:custGeom>
          <a:avLst/>
          <a:gdLst/>
          <a:ahLst/>
          <a:cxnLst/>
          <a:rect l="0" t="0" r="0" b="0"/>
          <a:pathLst>
            <a:path>
              <a:moveTo>
                <a:pt x="0" y="0"/>
              </a:moveTo>
              <a:lnTo>
                <a:pt x="0" y="1603585"/>
              </a:lnTo>
              <a:lnTo>
                <a:pt x="127945" y="160358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30FA4E-E929-4541-9C1D-C555EDAC73DF}">
      <dsp:nvSpPr>
        <dsp:cNvPr id="0" name=""/>
        <dsp:cNvSpPr/>
      </dsp:nvSpPr>
      <dsp:spPr>
        <a:xfrm>
          <a:off x="1545704" y="2245242"/>
          <a:ext cx="127945" cy="997976"/>
        </a:xfrm>
        <a:custGeom>
          <a:avLst/>
          <a:gdLst/>
          <a:ahLst/>
          <a:cxnLst/>
          <a:rect l="0" t="0" r="0" b="0"/>
          <a:pathLst>
            <a:path>
              <a:moveTo>
                <a:pt x="0" y="0"/>
              </a:moveTo>
              <a:lnTo>
                <a:pt x="0" y="997976"/>
              </a:lnTo>
              <a:lnTo>
                <a:pt x="127945" y="99797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1E7321-F56A-41EA-8885-C28C7BCCC2E2}">
      <dsp:nvSpPr>
        <dsp:cNvPr id="0" name=""/>
        <dsp:cNvSpPr/>
      </dsp:nvSpPr>
      <dsp:spPr>
        <a:xfrm>
          <a:off x="1545704" y="2245242"/>
          <a:ext cx="127945" cy="392366"/>
        </a:xfrm>
        <a:custGeom>
          <a:avLst/>
          <a:gdLst/>
          <a:ahLst/>
          <a:cxnLst/>
          <a:rect l="0" t="0" r="0" b="0"/>
          <a:pathLst>
            <a:path>
              <a:moveTo>
                <a:pt x="0" y="0"/>
              </a:moveTo>
              <a:lnTo>
                <a:pt x="0" y="392366"/>
              </a:lnTo>
              <a:lnTo>
                <a:pt x="127945" y="39236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0997B9-3F22-4446-8075-1A7B69E6C88A}">
      <dsp:nvSpPr>
        <dsp:cNvPr id="0" name=""/>
        <dsp:cNvSpPr/>
      </dsp:nvSpPr>
      <dsp:spPr>
        <a:xfrm>
          <a:off x="1370845" y="1639633"/>
          <a:ext cx="516047" cy="179123"/>
        </a:xfrm>
        <a:custGeom>
          <a:avLst/>
          <a:gdLst/>
          <a:ahLst/>
          <a:cxnLst/>
          <a:rect l="0" t="0" r="0" b="0"/>
          <a:pathLst>
            <a:path>
              <a:moveTo>
                <a:pt x="0" y="0"/>
              </a:moveTo>
              <a:lnTo>
                <a:pt x="0" y="89561"/>
              </a:lnTo>
              <a:lnTo>
                <a:pt x="516047" y="89561"/>
              </a:lnTo>
              <a:lnTo>
                <a:pt x="516047" y="17912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589B3-7BEE-432A-9687-BCE3E760C382}">
      <dsp:nvSpPr>
        <dsp:cNvPr id="0" name=""/>
        <dsp:cNvSpPr/>
      </dsp:nvSpPr>
      <dsp:spPr>
        <a:xfrm>
          <a:off x="513609" y="2245242"/>
          <a:ext cx="127945" cy="997976"/>
        </a:xfrm>
        <a:custGeom>
          <a:avLst/>
          <a:gdLst/>
          <a:ahLst/>
          <a:cxnLst/>
          <a:rect l="0" t="0" r="0" b="0"/>
          <a:pathLst>
            <a:path>
              <a:moveTo>
                <a:pt x="0" y="0"/>
              </a:moveTo>
              <a:lnTo>
                <a:pt x="0" y="997976"/>
              </a:lnTo>
              <a:lnTo>
                <a:pt x="127945" y="99797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3B8912-AD37-4906-89EA-1B92E51AFE11}">
      <dsp:nvSpPr>
        <dsp:cNvPr id="0" name=""/>
        <dsp:cNvSpPr/>
      </dsp:nvSpPr>
      <dsp:spPr>
        <a:xfrm>
          <a:off x="513609" y="2245242"/>
          <a:ext cx="127945" cy="392366"/>
        </a:xfrm>
        <a:custGeom>
          <a:avLst/>
          <a:gdLst/>
          <a:ahLst/>
          <a:cxnLst/>
          <a:rect l="0" t="0" r="0" b="0"/>
          <a:pathLst>
            <a:path>
              <a:moveTo>
                <a:pt x="0" y="0"/>
              </a:moveTo>
              <a:lnTo>
                <a:pt x="0" y="392366"/>
              </a:lnTo>
              <a:lnTo>
                <a:pt x="127945" y="39236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314E8B-FE3E-40FA-B8A7-9F9E49B282F0}">
      <dsp:nvSpPr>
        <dsp:cNvPr id="0" name=""/>
        <dsp:cNvSpPr/>
      </dsp:nvSpPr>
      <dsp:spPr>
        <a:xfrm>
          <a:off x="854797" y="1639633"/>
          <a:ext cx="516047" cy="179123"/>
        </a:xfrm>
        <a:custGeom>
          <a:avLst/>
          <a:gdLst/>
          <a:ahLst/>
          <a:cxnLst/>
          <a:rect l="0" t="0" r="0" b="0"/>
          <a:pathLst>
            <a:path>
              <a:moveTo>
                <a:pt x="516047" y="0"/>
              </a:moveTo>
              <a:lnTo>
                <a:pt x="516047" y="89561"/>
              </a:lnTo>
              <a:lnTo>
                <a:pt x="0" y="89561"/>
              </a:lnTo>
              <a:lnTo>
                <a:pt x="0" y="17912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54CE4C-9E03-4DF0-960F-D37894B07C3E}">
      <dsp:nvSpPr>
        <dsp:cNvPr id="0" name=""/>
        <dsp:cNvSpPr/>
      </dsp:nvSpPr>
      <dsp:spPr>
        <a:xfrm>
          <a:off x="1370845" y="1034023"/>
          <a:ext cx="774071" cy="179123"/>
        </a:xfrm>
        <a:custGeom>
          <a:avLst/>
          <a:gdLst/>
          <a:ahLst/>
          <a:cxnLst/>
          <a:rect l="0" t="0" r="0" b="0"/>
          <a:pathLst>
            <a:path>
              <a:moveTo>
                <a:pt x="774071" y="0"/>
              </a:moveTo>
              <a:lnTo>
                <a:pt x="774071" y="89561"/>
              </a:lnTo>
              <a:lnTo>
                <a:pt x="0" y="89561"/>
              </a:lnTo>
              <a:lnTo>
                <a:pt x="0" y="17912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02EA2C-28A3-4FB8-A9D3-8239B01DFC09}">
      <dsp:nvSpPr>
        <dsp:cNvPr id="0" name=""/>
        <dsp:cNvSpPr/>
      </dsp:nvSpPr>
      <dsp:spPr>
        <a:xfrm>
          <a:off x="2144916" y="428414"/>
          <a:ext cx="1548142" cy="179123"/>
        </a:xfrm>
        <a:custGeom>
          <a:avLst/>
          <a:gdLst/>
          <a:ahLst/>
          <a:cxnLst/>
          <a:rect l="0" t="0" r="0" b="0"/>
          <a:pathLst>
            <a:path>
              <a:moveTo>
                <a:pt x="1548142" y="0"/>
              </a:moveTo>
              <a:lnTo>
                <a:pt x="1548142" y="89561"/>
              </a:lnTo>
              <a:lnTo>
                <a:pt x="0" y="89561"/>
              </a:lnTo>
              <a:lnTo>
                <a:pt x="0" y="17912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F4F702-87F3-4D28-B4EA-5AD151928E40}">
      <dsp:nvSpPr>
        <dsp:cNvPr id="0" name=""/>
        <dsp:cNvSpPr/>
      </dsp:nvSpPr>
      <dsp:spPr>
        <a:xfrm>
          <a:off x="3266573" y="1928"/>
          <a:ext cx="852971" cy="426485"/>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Turnover</a:t>
          </a:r>
          <a:endParaRPr lang="en-IN" sz="1000" kern="1200" dirty="0"/>
        </a:p>
      </dsp:txBody>
      <dsp:txXfrm>
        <a:off x="3266573" y="1928"/>
        <a:ext cx="852971" cy="426485"/>
      </dsp:txXfrm>
    </dsp:sp>
    <dsp:sp modelId="{5734FBA7-6C69-4339-AD0B-D97BF5206808}">
      <dsp:nvSpPr>
        <dsp:cNvPr id="0" name=""/>
        <dsp:cNvSpPr/>
      </dsp:nvSpPr>
      <dsp:spPr>
        <a:xfrm>
          <a:off x="1718431" y="607538"/>
          <a:ext cx="852971" cy="42648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Taxable</a:t>
          </a:r>
        </a:p>
      </dsp:txBody>
      <dsp:txXfrm>
        <a:off x="1718431" y="607538"/>
        <a:ext cx="852971" cy="426485"/>
      </dsp:txXfrm>
    </dsp:sp>
    <dsp:sp modelId="{F37DE455-B151-47E9-A678-5ECC4E6618D6}">
      <dsp:nvSpPr>
        <dsp:cNvPr id="0" name=""/>
        <dsp:cNvSpPr/>
      </dsp:nvSpPr>
      <dsp:spPr>
        <a:xfrm>
          <a:off x="944359" y="1213147"/>
          <a:ext cx="852971" cy="42648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Inter-State Supply </a:t>
          </a:r>
        </a:p>
      </dsp:txBody>
      <dsp:txXfrm>
        <a:off x="944359" y="1213147"/>
        <a:ext cx="852971" cy="426485"/>
      </dsp:txXfrm>
    </dsp:sp>
    <dsp:sp modelId="{61AD6B56-97A1-4276-A0A6-F66FFC088D93}">
      <dsp:nvSpPr>
        <dsp:cNvPr id="0" name=""/>
        <dsp:cNvSpPr/>
      </dsp:nvSpPr>
      <dsp:spPr>
        <a:xfrm>
          <a:off x="428312" y="1818757"/>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Exports</a:t>
          </a:r>
        </a:p>
      </dsp:txBody>
      <dsp:txXfrm>
        <a:off x="428312" y="1818757"/>
        <a:ext cx="852971" cy="426485"/>
      </dsp:txXfrm>
    </dsp:sp>
    <dsp:sp modelId="{78A96FC0-71B6-422E-A93C-1485A93CDA95}">
      <dsp:nvSpPr>
        <dsp:cNvPr id="0" name=""/>
        <dsp:cNvSpPr/>
      </dsp:nvSpPr>
      <dsp:spPr>
        <a:xfrm>
          <a:off x="641555" y="2424366"/>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Under LUT/Bond</a:t>
          </a:r>
        </a:p>
      </dsp:txBody>
      <dsp:txXfrm>
        <a:off x="641555" y="2424366"/>
        <a:ext cx="852971" cy="426485"/>
      </dsp:txXfrm>
    </dsp:sp>
    <dsp:sp modelId="{DC562E1E-D615-4CBF-903F-BC14124EF071}">
      <dsp:nvSpPr>
        <dsp:cNvPr id="0" name=""/>
        <dsp:cNvSpPr/>
      </dsp:nvSpPr>
      <dsp:spPr>
        <a:xfrm>
          <a:off x="641555" y="3029976"/>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On Payment of IGST</a:t>
          </a:r>
          <a:endParaRPr lang="en-IN" sz="1000" kern="1200" dirty="0"/>
        </a:p>
      </dsp:txBody>
      <dsp:txXfrm>
        <a:off x="641555" y="3029976"/>
        <a:ext cx="852971" cy="426485"/>
      </dsp:txXfrm>
    </dsp:sp>
    <dsp:sp modelId="{DB13453F-EEF9-4B10-B814-F153DA47525B}">
      <dsp:nvSpPr>
        <dsp:cNvPr id="0" name=""/>
        <dsp:cNvSpPr/>
      </dsp:nvSpPr>
      <dsp:spPr>
        <a:xfrm>
          <a:off x="1460407" y="1818757"/>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Domestic</a:t>
          </a:r>
        </a:p>
      </dsp:txBody>
      <dsp:txXfrm>
        <a:off x="1460407" y="1818757"/>
        <a:ext cx="852971" cy="426485"/>
      </dsp:txXfrm>
    </dsp:sp>
    <dsp:sp modelId="{192A147B-BAE9-4C5C-A7B4-43C7549C773B}">
      <dsp:nvSpPr>
        <dsp:cNvPr id="0" name=""/>
        <dsp:cNvSpPr/>
      </dsp:nvSpPr>
      <dsp:spPr>
        <a:xfrm>
          <a:off x="1673650" y="2424366"/>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SEZ</a:t>
          </a:r>
          <a:endParaRPr lang="en-IN" sz="1000" kern="1200" dirty="0"/>
        </a:p>
      </dsp:txBody>
      <dsp:txXfrm>
        <a:off x="1673650" y="2424366"/>
        <a:ext cx="852971" cy="426485"/>
      </dsp:txXfrm>
    </dsp:sp>
    <dsp:sp modelId="{EF23209A-3837-4832-BF59-6AF11492A858}">
      <dsp:nvSpPr>
        <dsp:cNvPr id="0" name=""/>
        <dsp:cNvSpPr/>
      </dsp:nvSpPr>
      <dsp:spPr>
        <a:xfrm>
          <a:off x="1673650" y="3029976"/>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Non SEZ</a:t>
          </a:r>
          <a:endParaRPr lang="en-IN" sz="1000" kern="1200" dirty="0"/>
        </a:p>
      </dsp:txBody>
      <dsp:txXfrm>
        <a:off x="1673650" y="3029976"/>
        <a:ext cx="852971" cy="426485"/>
      </dsp:txXfrm>
    </dsp:sp>
    <dsp:sp modelId="{FBED773A-03D5-48B5-8EA3-09216ED80801}">
      <dsp:nvSpPr>
        <dsp:cNvPr id="0" name=""/>
        <dsp:cNvSpPr/>
      </dsp:nvSpPr>
      <dsp:spPr>
        <a:xfrm>
          <a:off x="1673650" y="3635585"/>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Unregistered</a:t>
          </a:r>
          <a:endParaRPr lang="en-IN" sz="1000" kern="1200" dirty="0"/>
        </a:p>
      </dsp:txBody>
      <dsp:txXfrm>
        <a:off x="1673650" y="3635585"/>
        <a:ext cx="852971" cy="426485"/>
      </dsp:txXfrm>
    </dsp:sp>
    <dsp:sp modelId="{4893FB3B-1771-4161-9D63-B477BE8FC940}">
      <dsp:nvSpPr>
        <dsp:cNvPr id="0" name=""/>
        <dsp:cNvSpPr/>
      </dsp:nvSpPr>
      <dsp:spPr>
        <a:xfrm>
          <a:off x="2492502" y="1213147"/>
          <a:ext cx="852971" cy="42648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Intra-State Supply</a:t>
          </a:r>
        </a:p>
      </dsp:txBody>
      <dsp:txXfrm>
        <a:off x="2492502" y="1213147"/>
        <a:ext cx="852971" cy="426485"/>
      </dsp:txXfrm>
    </dsp:sp>
    <dsp:sp modelId="{5364FE6B-E18A-4332-9266-9B6554247D47}">
      <dsp:nvSpPr>
        <dsp:cNvPr id="0" name=""/>
        <dsp:cNvSpPr/>
      </dsp:nvSpPr>
      <dsp:spPr>
        <a:xfrm>
          <a:off x="2705745" y="1818757"/>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Registered</a:t>
          </a:r>
          <a:endParaRPr lang="en-IN" sz="1000" kern="1200" dirty="0"/>
        </a:p>
      </dsp:txBody>
      <dsp:txXfrm>
        <a:off x="2705745" y="1818757"/>
        <a:ext cx="852971" cy="426485"/>
      </dsp:txXfrm>
    </dsp:sp>
    <dsp:sp modelId="{1EFA7D2A-EAF4-49DD-AA90-1B9F2DAB44AA}">
      <dsp:nvSpPr>
        <dsp:cNvPr id="0" name=""/>
        <dsp:cNvSpPr/>
      </dsp:nvSpPr>
      <dsp:spPr>
        <a:xfrm>
          <a:off x="2705745" y="2424366"/>
          <a:ext cx="852971" cy="42648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Unregistered</a:t>
          </a:r>
          <a:endParaRPr lang="en-IN" sz="1000" kern="1200" dirty="0"/>
        </a:p>
      </dsp:txBody>
      <dsp:txXfrm>
        <a:off x="2705745" y="2424366"/>
        <a:ext cx="852971" cy="426485"/>
      </dsp:txXfrm>
    </dsp:sp>
    <dsp:sp modelId="{C2A72F97-6830-42A2-8A8A-586906C716D1}">
      <dsp:nvSpPr>
        <dsp:cNvPr id="0" name=""/>
        <dsp:cNvSpPr/>
      </dsp:nvSpPr>
      <dsp:spPr>
        <a:xfrm>
          <a:off x="2750526" y="607538"/>
          <a:ext cx="852971" cy="42648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dirty="0"/>
            <a:t>Exempt</a:t>
          </a:r>
        </a:p>
      </dsp:txBody>
      <dsp:txXfrm>
        <a:off x="2750526" y="607538"/>
        <a:ext cx="852971" cy="426485"/>
      </dsp:txXfrm>
    </dsp:sp>
    <dsp:sp modelId="{AA97E0C2-F824-4DD3-88C8-8F648D3F985D}">
      <dsp:nvSpPr>
        <dsp:cNvPr id="0" name=""/>
        <dsp:cNvSpPr/>
      </dsp:nvSpPr>
      <dsp:spPr>
        <a:xfrm>
          <a:off x="3782621" y="607538"/>
          <a:ext cx="852971" cy="42648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Non-GST</a:t>
          </a:r>
          <a:endParaRPr lang="en-IN" sz="1000" kern="1200" dirty="0"/>
        </a:p>
      </dsp:txBody>
      <dsp:txXfrm>
        <a:off x="3782621" y="607538"/>
        <a:ext cx="852971" cy="426485"/>
      </dsp:txXfrm>
    </dsp:sp>
    <dsp:sp modelId="{4E86D5A3-859E-4E0F-BF83-D1701AD1814A}">
      <dsp:nvSpPr>
        <dsp:cNvPr id="0" name=""/>
        <dsp:cNvSpPr/>
      </dsp:nvSpPr>
      <dsp:spPr>
        <a:xfrm>
          <a:off x="4814716" y="607538"/>
          <a:ext cx="852971" cy="42648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kern="1200"/>
            <a:t>No Supply</a:t>
          </a:r>
          <a:endParaRPr lang="en-IN" sz="1000" kern="1200" dirty="0"/>
        </a:p>
      </dsp:txBody>
      <dsp:txXfrm>
        <a:off x="4814716" y="607538"/>
        <a:ext cx="852971" cy="4264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2DE2B-514C-4BC9-8B38-76B51B5EC7A3}">
      <dsp:nvSpPr>
        <dsp:cNvPr id="0" name=""/>
        <dsp:cNvSpPr/>
      </dsp:nvSpPr>
      <dsp:spPr>
        <a:xfrm>
          <a:off x="3386997" y="619169"/>
          <a:ext cx="1494118" cy="259309"/>
        </a:xfrm>
        <a:custGeom>
          <a:avLst/>
          <a:gdLst/>
          <a:ahLst/>
          <a:cxnLst/>
          <a:rect l="0" t="0" r="0" b="0"/>
          <a:pathLst>
            <a:path>
              <a:moveTo>
                <a:pt x="0" y="0"/>
              </a:moveTo>
              <a:lnTo>
                <a:pt x="0" y="129654"/>
              </a:lnTo>
              <a:lnTo>
                <a:pt x="1494118" y="129654"/>
              </a:lnTo>
              <a:lnTo>
                <a:pt x="1494118" y="2593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DE4DC-618B-4520-B7C0-CB1875D271AA}">
      <dsp:nvSpPr>
        <dsp:cNvPr id="0" name=""/>
        <dsp:cNvSpPr/>
      </dsp:nvSpPr>
      <dsp:spPr>
        <a:xfrm>
          <a:off x="2893074" y="1495883"/>
          <a:ext cx="151029" cy="627195"/>
        </a:xfrm>
        <a:custGeom>
          <a:avLst/>
          <a:gdLst/>
          <a:ahLst/>
          <a:cxnLst/>
          <a:rect l="0" t="0" r="0" b="0"/>
          <a:pathLst>
            <a:path>
              <a:moveTo>
                <a:pt x="0" y="0"/>
              </a:moveTo>
              <a:lnTo>
                <a:pt x="0" y="627195"/>
              </a:lnTo>
              <a:lnTo>
                <a:pt x="151029" y="627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DF6306-1D70-427B-8A49-7E8339901617}">
      <dsp:nvSpPr>
        <dsp:cNvPr id="0" name=""/>
        <dsp:cNvSpPr/>
      </dsp:nvSpPr>
      <dsp:spPr>
        <a:xfrm>
          <a:off x="3341277" y="619169"/>
          <a:ext cx="91440" cy="259309"/>
        </a:xfrm>
        <a:custGeom>
          <a:avLst/>
          <a:gdLst/>
          <a:ahLst/>
          <a:cxnLst/>
          <a:rect l="0" t="0" r="0" b="0"/>
          <a:pathLst>
            <a:path>
              <a:moveTo>
                <a:pt x="45720" y="0"/>
              </a:moveTo>
              <a:lnTo>
                <a:pt x="45720" y="2593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53016-3F0A-4281-9D41-21E665AEDDAF}">
      <dsp:nvSpPr>
        <dsp:cNvPr id="0" name=""/>
        <dsp:cNvSpPr/>
      </dsp:nvSpPr>
      <dsp:spPr>
        <a:xfrm>
          <a:off x="1398956" y="1495883"/>
          <a:ext cx="185221" cy="568011"/>
        </a:xfrm>
        <a:custGeom>
          <a:avLst/>
          <a:gdLst/>
          <a:ahLst/>
          <a:cxnLst/>
          <a:rect l="0" t="0" r="0" b="0"/>
          <a:pathLst>
            <a:path>
              <a:moveTo>
                <a:pt x="0" y="0"/>
              </a:moveTo>
              <a:lnTo>
                <a:pt x="0" y="568011"/>
              </a:lnTo>
              <a:lnTo>
                <a:pt x="185221" y="5680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64110D-FD25-49FF-AA25-90B94DCFCDC1}">
      <dsp:nvSpPr>
        <dsp:cNvPr id="0" name=""/>
        <dsp:cNvSpPr/>
      </dsp:nvSpPr>
      <dsp:spPr>
        <a:xfrm>
          <a:off x="1892879" y="619169"/>
          <a:ext cx="1494118" cy="259309"/>
        </a:xfrm>
        <a:custGeom>
          <a:avLst/>
          <a:gdLst/>
          <a:ahLst/>
          <a:cxnLst/>
          <a:rect l="0" t="0" r="0" b="0"/>
          <a:pathLst>
            <a:path>
              <a:moveTo>
                <a:pt x="1494118" y="0"/>
              </a:moveTo>
              <a:lnTo>
                <a:pt x="1494118" y="129654"/>
              </a:lnTo>
              <a:lnTo>
                <a:pt x="0" y="129654"/>
              </a:lnTo>
              <a:lnTo>
                <a:pt x="0" y="2593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67AA12-3576-401A-A4C1-84E1834E9D22}">
      <dsp:nvSpPr>
        <dsp:cNvPr id="0" name=""/>
        <dsp:cNvSpPr/>
      </dsp:nvSpPr>
      <dsp:spPr>
        <a:xfrm>
          <a:off x="2769593" y="1765"/>
          <a:ext cx="1234808" cy="617404"/>
        </a:xfrm>
        <a:prstGeom prst="rect">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ISSUES</a:t>
          </a:r>
          <a:endParaRPr lang="en-IN" sz="1400" b="1" kern="1200" dirty="0"/>
        </a:p>
      </dsp:txBody>
      <dsp:txXfrm>
        <a:off x="2769593" y="1765"/>
        <a:ext cx="1234808" cy="617404"/>
      </dsp:txXfrm>
    </dsp:sp>
    <dsp:sp modelId="{E169FA54-22DB-4E92-96B2-420EAA099A5B}">
      <dsp:nvSpPr>
        <dsp:cNvPr id="0" name=""/>
        <dsp:cNvSpPr/>
      </dsp:nvSpPr>
      <dsp:spPr>
        <a:xfrm>
          <a:off x="1275475" y="878479"/>
          <a:ext cx="1234808" cy="617404"/>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prstClr val="black"/>
              </a:solidFill>
              <a:latin typeface="맑은 고딕"/>
              <a:ea typeface="+mn-ea"/>
              <a:cs typeface="+mn-cs"/>
            </a:rPr>
            <a:t>On Facts</a:t>
          </a:r>
          <a:endParaRPr lang="en-IN" sz="1500" b="1" kern="1200" dirty="0">
            <a:solidFill>
              <a:prstClr val="black"/>
            </a:solidFill>
            <a:latin typeface="맑은 고딕"/>
            <a:ea typeface="+mn-ea"/>
            <a:cs typeface="+mn-cs"/>
          </a:endParaRPr>
        </a:p>
      </dsp:txBody>
      <dsp:txXfrm>
        <a:off x="1275475" y="878479"/>
        <a:ext cx="1234808" cy="617404"/>
      </dsp:txXfrm>
    </dsp:sp>
    <dsp:sp modelId="{81AB441D-EF63-40D8-9A67-7DA4D698E687}">
      <dsp:nvSpPr>
        <dsp:cNvPr id="0" name=""/>
        <dsp:cNvSpPr/>
      </dsp:nvSpPr>
      <dsp:spPr>
        <a:xfrm>
          <a:off x="1584177" y="1755193"/>
          <a:ext cx="1234808" cy="617404"/>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t>Complete </a:t>
          </a:r>
          <a:r>
            <a:rPr lang="en-US" sz="1500" b="1" kern="1200" dirty="0">
              <a:solidFill>
                <a:prstClr val="black"/>
              </a:solidFill>
              <a:latin typeface="맑은 고딕"/>
              <a:ea typeface="+mn-ea"/>
              <a:cs typeface="+mn-cs"/>
            </a:rPr>
            <a:t>Agreement</a:t>
          </a:r>
          <a:endParaRPr lang="en-IN" sz="1500" b="1" kern="1200" dirty="0">
            <a:solidFill>
              <a:prstClr val="black"/>
            </a:solidFill>
            <a:latin typeface="맑은 고딕"/>
            <a:ea typeface="+mn-ea"/>
            <a:cs typeface="+mn-cs"/>
          </a:endParaRPr>
        </a:p>
      </dsp:txBody>
      <dsp:txXfrm>
        <a:off x="1584177" y="1755193"/>
        <a:ext cx="1234808" cy="617404"/>
      </dsp:txXfrm>
    </dsp:sp>
    <dsp:sp modelId="{21D2D247-9FE6-4873-86B7-9D7CC5E78FA5}">
      <dsp:nvSpPr>
        <dsp:cNvPr id="0" name=""/>
        <dsp:cNvSpPr/>
      </dsp:nvSpPr>
      <dsp:spPr>
        <a:xfrm>
          <a:off x="2769593" y="878479"/>
          <a:ext cx="1234808" cy="617404"/>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22300">
            <a:lnSpc>
              <a:spcPct val="90000"/>
            </a:lnSpc>
            <a:spcBef>
              <a:spcPct val="0"/>
            </a:spcBef>
            <a:spcAft>
              <a:spcPct val="35000"/>
            </a:spcAft>
            <a:buNone/>
          </a:pPr>
          <a:r>
            <a:rPr lang="en-US" sz="1400" b="1" kern="1200" dirty="0"/>
            <a:t>Interpretation</a:t>
          </a:r>
          <a:endParaRPr lang="en-IN" sz="1400" b="1" kern="1200" dirty="0"/>
        </a:p>
      </dsp:txBody>
      <dsp:txXfrm>
        <a:off x="2769593" y="878479"/>
        <a:ext cx="1234808" cy="617404"/>
      </dsp:txXfrm>
    </dsp:sp>
    <dsp:sp modelId="{5BD7E084-5A6D-4DB3-8AF4-CEFCFF66EF00}">
      <dsp:nvSpPr>
        <dsp:cNvPr id="0" name=""/>
        <dsp:cNvSpPr/>
      </dsp:nvSpPr>
      <dsp:spPr>
        <a:xfrm>
          <a:off x="3044104" y="1756958"/>
          <a:ext cx="1318812" cy="73224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prstClr val="black"/>
              </a:solidFill>
              <a:latin typeface="맑은 고딕"/>
              <a:ea typeface="+mn-ea"/>
              <a:cs typeface="+mn-cs"/>
            </a:rPr>
            <a:t>Agree to Disagree</a:t>
          </a:r>
          <a:endParaRPr lang="en-IN" sz="1500" b="1" kern="1200" dirty="0">
            <a:solidFill>
              <a:prstClr val="black"/>
            </a:solidFill>
            <a:latin typeface="맑은 고딕"/>
            <a:ea typeface="+mn-ea"/>
            <a:cs typeface="+mn-cs"/>
          </a:endParaRPr>
        </a:p>
      </dsp:txBody>
      <dsp:txXfrm>
        <a:off x="3044104" y="1756958"/>
        <a:ext cx="1318812" cy="732241"/>
      </dsp:txXfrm>
    </dsp:sp>
    <dsp:sp modelId="{B0AE8146-F194-4101-88B1-89AA26294842}">
      <dsp:nvSpPr>
        <dsp:cNvPr id="0" name=""/>
        <dsp:cNvSpPr/>
      </dsp:nvSpPr>
      <dsp:spPr>
        <a:xfrm>
          <a:off x="4263711" y="878479"/>
          <a:ext cx="1234808" cy="6174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a:t>On Law</a:t>
          </a:r>
          <a:endParaRPr lang="en-IN" sz="1400" b="1" kern="1200" dirty="0"/>
        </a:p>
      </dsp:txBody>
      <dsp:txXfrm>
        <a:off x="4263711" y="878479"/>
        <a:ext cx="1234808" cy="617404"/>
      </dsp:txXfrm>
    </dsp:sp>
    <dsp:sp modelId="{DC7DD310-2D31-4C3E-A230-BD3DF85D07F6}">
      <dsp:nvSpPr>
        <dsp:cNvPr id="0" name=""/>
        <dsp:cNvSpPr/>
      </dsp:nvSpPr>
      <dsp:spPr>
        <a:xfrm>
          <a:off x="4495794" y="1756958"/>
          <a:ext cx="1318812" cy="73224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prstClr val="black"/>
              </a:solidFill>
              <a:latin typeface="맑은 고딕"/>
              <a:ea typeface="+mn-ea"/>
              <a:cs typeface="+mn-cs"/>
            </a:rPr>
            <a:t>Agree</a:t>
          </a:r>
          <a:r>
            <a:rPr lang="en-US" sz="1400" b="1" kern="1200" dirty="0"/>
            <a:t> to Disagree</a:t>
          </a:r>
          <a:endParaRPr lang="en-IN" sz="1400" b="1" kern="1200" dirty="0"/>
        </a:p>
      </dsp:txBody>
      <dsp:txXfrm>
        <a:off x="4495794" y="1756958"/>
        <a:ext cx="1318812" cy="7322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38788-71EF-4C4A-9685-D6A398004A45}">
      <dsp:nvSpPr>
        <dsp:cNvPr id="0" name=""/>
        <dsp:cNvSpPr/>
      </dsp:nvSpPr>
      <dsp:spPr>
        <a:xfrm>
          <a:off x="4582256" y="1273977"/>
          <a:ext cx="128616" cy="2223013"/>
        </a:xfrm>
        <a:custGeom>
          <a:avLst/>
          <a:gdLst/>
          <a:ahLst/>
          <a:cxnLst/>
          <a:rect l="0" t="0" r="0" b="0"/>
          <a:pathLst>
            <a:path>
              <a:moveTo>
                <a:pt x="0" y="0"/>
              </a:moveTo>
              <a:lnTo>
                <a:pt x="0" y="2223013"/>
              </a:lnTo>
              <a:lnTo>
                <a:pt x="128616" y="22230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FAADA2-B8FF-44EB-ACE7-0E782060A404}">
      <dsp:nvSpPr>
        <dsp:cNvPr id="0" name=""/>
        <dsp:cNvSpPr/>
      </dsp:nvSpPr>
      <dsp:spPr>
        <a:xfrm>
          <a:off x="4582256" y="1273977"/>
          <a:ext cx="128616" cy="1420168"/>
        </a:xfrm>
        <a:custGeom>
          <a:avLst/>
          <a:gdLst/>
          <a:ahLst/>
          <a:cxnLst/>
          <a:rect l="0" t="0" r="0" b="0"/>
          <a:pathLst>
            <a:path>
              <a:moveTo>
                <a:pt x="0" y="0"/>
              </a:moveTo>
              <a:lnTo>
                <a:pt x="0" y="1420168"/>
              </a:lnTo>
              <a:lnTo>
                <a:pt x="128616" y="14201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DE4DC-618B-4520-B7C0-CB1875D271AA}">
      <dsp:nvSpPr>
        <dsp:cNvPr id="0" name=""/>
        <dsp:cNvSpPr/>
      </dsp:nvSpPr>
      <dsp:spPr>
        <a:xfrm>
          <a:off x="4582256" y="1273977"/>
          <a:ext cx="128616" cy="575762"/>
        </a:xfrm>
        <a:custGeom>
          <a:avLst/>
          <a:gdLst/>
          <a:ahLst/>
          <a:cxnLst/>
          <a:rect l="0" t="0" r="0" b="0"/>
          <a:pathLst>
            <a:path>
              <a:moveTo>
                <a:pt x="0" y="0"/>
              </a:moveTo>
              <a:lnTo>
                <a:pt x="0" y="575762"/>
              </a:lnTo>
              <a:lnTo>
                <a:pt x="128616" y="5757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DF6306-1D70-427B-8A49-7E8339901617}">
      <dsp:nvSpPr>
        <dsp:cNvPr id="0" name=""/>
        <dsp:cNvSpPr/>
      </dsp:nvSpPr>
      <dsp:spPr>
        <a:xfrm>
          <a:off x="4366685" y="527366"/>
          <a:ext cx="636196" cy="220828"/>
        </a:xfrm>
        <a:custGeom>
          <a:avLst/>
          <a:gdLst/>
          <a:ahLst/>
          <a:cxnLst/>
          <a:rect l="0" t="0" r="0" b="0"/>
          <a:pathLst>
            <a:path>
              <a:moveTo>
                <a:pt x="0" y="0"/>
              </a:moveTo>
              <a:lnTo>
                <a:pt x="0" y="110414"/>
              </a:lnTo>
              <a:lnTo>
                <a:pt x="636196" y="110414"/>
              </a:lnTo>
              <a:lnTo>
                <a:pt x="636196" y="220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53016-3F0A-4281-9D41-21E665AEDDAF}">
      <dsp:nvSpPr>
        <dsp:cNvPr id="0" name=""/>
        <dsp:cNvSpPr/>
      </dsp:nvSpPr>
      <dsp:spPr>
        <a:xfrm>
          <a:off x="3309864" y="1273977"/>
          <a:ext cx="157734" cy="483719"/>
        </a:xfrm>
        <a:custGeom>
          <a:avLst/>
          <a:gdLst/>
          <a:ahLst/>
          <a:cxnLst/>
          <a:rect l="0" t="0" r="0" b="0"/>
          <a:pathLst>
            <a:path>
              <a:moveTo>
                <a:pt x="0" y="0"/>
              </a:moveTo>
              <a:lnTo>
                <a:pt x="0" y="483719"/>
              </a:lnTo>
              <a:lnTo>
                <a:pt x="157734" y="4837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64110D-FD25-49FF-AA25-90B94DCFCDC1}">
      <dsp:nvSpPr>
        <dsp:cNvPr id="0" name=""/>
        <dsp:cNvSpPr/>
      </dsp:nvSpPr>
      <dsp:spPr>
        <a:xfrm>
          <a:off x="3730489" y="527366"/>
          <a:ext cx="636196" cy="220828"/>
        </a:xfrm>
        <a:custGeom>
          <a:avLst/>
          <a:gdLst/>
          <a:ahLst/>
          <a:cxnLst/>
          <a:rect l="0" t="0" r="0" b="0"/>
          <a:pathLst>
            <a:path>
              <a:moveTo>
                <a:pt x="636196" y="0"/>
              </a:moveTo>
              <a:lnTo>
                <a:pt x="636196" y="110414"/>
              </a:lnTo>
              <a:lnTo>
                <a:pt x="0" y="110414"/>
              </a:lnTo>
              <a:lnTo>
                <a:pt x="0" y="220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67AA12-3576-401A-A4C1-84E1834E9D22}">
      <dsp:nvSpPr>
        <dsp:cNvPr id="0" name=""/>
        <dsp:cNvSpPr/>
      </dsp:nvSpPr>
      <dsp:spPr>
        <a:xfrm>
          <a:off x="3840903" y="1584"/>
          <a:ext cx="1051563" cy="525781"/>
        </a:xfrm>
        <a:prstGeom prst="rect">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Order Passed</a:t>
          </a:r>
          <a:endParaRPr lang="en-IN" sz="1000" b="1" kern="1200" dirty="0"/>
        </a:p>
      </dsp:txBody>
      <dsp:txXfrm>
        <a:off x="3840903" y="1584"/>
        <a:ext cx="1051563" cy="525781"/>
      </dsp:txXfrm>
    </dsp:sp>
    <dsp:sp modelId="{E169FA54-22DB-4E92-96B2-420EAA099A5B}">
      <dsp:nvSpPr>
        <dsp:cNvPr id="0" name=""/>
        <dsp:cNvSpPr/>
      </dsp:nvSpPr>
      <dsp:spPr>
        <a:xfrm>
          <a:off x="3204707" y="748195"/>
          <a:ext cx="1051563" cy="52578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200" b="0" kern="1200" dirty="0">
              <a:solidFill>
                <a:prstClr val="black"/>
              </a:solidFill>
              <a:latin typeface="맑은 고딕"/>
              <a:ea typeface="+mn-ea"/>
              <a:cs typeface="+mn-cs"/>
            </a:rPr>
            <a:t>Agree</a:t>
          </a:r>
          <a:endParaRPr lang="en-IN" sz="1200" b="0" kern="1200" dirty="0">
            <a:solidFill>
              <a:prstClr val="black"/>
            </a:solidFill>
            <a:latin typeface="맑은 고딕"/>
            <a:ea typeface="+mn-ea"/>
            <a:cs typeface="+mn-cs"/>
          </a:endParaRPr>
        </a:p>
      </dsp:txBody>
      <dsp:txXfrm>
        <a:off x="3204707" y="748195"/>
        <a:ext cx="1051563" cy="525781"/>
      </dsp:txXfrm>
    </dsp:sp>
    <dsp:sp modelId="{81AB441D-EF63-40D8-9A67-7DA4D698E687}">
      <dsp:nvSpPr>
        <dsp:cNvPr id="0" name=""/>
        <dsp:cNvSpPr/>
      </dsp:nvSpPr>
      <dsp:spPr>
        <a:xfrm>
          <a:off x="3467598" y="1494805"/>
          <a:ext cx="1051563" cy="52578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400050">
            <a:lnSpc>
              <a:spcPct val="90000"/>
            </a:lnSpc>
            <a:spcBef>
              <a:spcPct val="0"/>
            </a:spcBef>
            <a:spcAft>
              <a:spcPct val="35000"/>
            </a:spcAft>
            <a:buNone/>
          </a:pPr>
          <a:r>
            <a:rPr lang="en-US" sz="900" b="0" kern="1200" dirty="0"/>
            <a:t>Pay if any demand is raised.</a:t>
          </a:r>
          <a:endParaRPr lang="en-IN" sz="900" b="0" kern="1200" dirty="0">
            <a:solidFill>
              <a:prstClr val="black"/>
            </a:solidFill>
            <a:latin typeface="맑은 고딕"/>
            <a:ea typeface="+mn-ea"/>
            <a:cs typeface="+mn-cs"/>
          </a:endParaRPr>
        </a:p>
      </dsp:txBody>
      <dsp:txXfrm>
        <a:off x="3467598" y="1494805"/>
        <a:ext cx="1051563" cy="525781"/>
      </dsp:txXfrm>
    </dsp:sp>
    <dsp:sp modelId="{21D2D247-9FE6-4873-86B7-9D7CC5E78FA5}">
      <dsp:nvSpPr>
        <dsp:cNvPr id="0" name=""/>
        <dsp:cNvSpPr/>
      </dsp:nvSpPr>
      <dsp:spPr>
        <a:xfrm>
          <a:off x="4477099" y="748195"/>
          <a:ext cx="1051563" cy="52578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533400">
            <a:lnSpc>
              <a:spcPct val="90000"/>
            </a:lnSpc>
            <a:spcBef>
              <a:spcPct val="0"/>
            </a:spcBef>
            <a:spcAft>
              <a:spcPct val="35000"/>
            </a:spcAft>
            <a:buNone/>
          </a:pPr>
          <a:r>
            <a:rPr lang="en-US" sz="1200" b="0" kern="1200" dirty="0"/>
            <a:t>Not Satisfied</a:t>
          </a:r>
          <a:endParaRPr lang="en-IN" sz="1200" b="0" kern="1200" dirty="0"/>
        </a:p>
      </dsp:txBody>
      <dsp:txXfrm>
        <a:off x="4477099" y="748195"/>
        <a:ext cx="1051563" cy="525781"/>
      </dsp:txXfrm>
    </dsp:sp>
    <dsp:sp modelId="{5BD7E084-5A6D-4DB3-8AF4-CEFCFF66EF00}">
      <dsp:nvSpPr>
        <dsp:cNvPr id="0" name=""/>
        <dsp:cNvSpPr/>
      </dsp:nvSpPr>
      <dsp:spPr>
        <a:xfrm>
          <a:off x="4710872" y="1537951"/>
          <a:ext cx="1123101" cy="623577"/>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100" b="0" kern="1200" dirty="0">
              <a:solidFill>
                <a:prstClr val="black"/>
              </a:solidFill>
              <a:latin typeface="맑은 고딕"/>
              <a:ea typeface="+mn-ea"/>
              <a:cs typeface="+mn-cs"/>
            </a:rPr>
            <a:t>Scope for Rectification</a:t>
          </a:r>
          <a:endParaRPr lang="en-IN" sz="1100" b="0" kern="1200" dirty="0">
            <a:solidFill>
              <a:prstClr val="black"/>
            </a:solidFill>
            <a:latin typeface="맑은 고딕"/>
            <a:ea typeface="+mn-ea"/>
            <a:cs typeface="+mn-cs"/>
          </a:endParaRPr>
        </a:p>
      </dsp:txBody>
      <dsp:txXfrm>
        <a:off x="4710872" y="1537951"/>
        <a:ext cx="1123101" cy="623577"/>
      </dsp:txXfrm>
    </dsp:sp>
    <dsp:sp modelId="{ACF577C0-61A7-4F78-B55B-F4D70B4937C0}">
      <dsp:nvSpPr>
        <dsp:cNvPr id="0" name=""/>
        <dsp:cNvSpPr/>
      </dsp:nvSpPr>
      <dsp:spPr>
        <a:xfrm>
          <a:off x="4710872" y="2382356"/>
          <a:ext cx="1123101" cy="623577"/>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444500">
            <a:lnSpc>
              <a:spcPct val="90000"/>
            </a:lnSpc>
            <a:spcBef>
              <a:spcPct val="0"/>
            </a:spcBef>
            <a:spcAft>
              <a:spcPct val="35000"/>
            </a:spcAft>
            <a:buNone/>
          </a:pPr>
          <a:r>
            <a:rPr lang="en-US" sz="1000" b="0" kern="1200" dirty="0">
              <a:solidFill>
                <a:prstClr val="black"/>
              </a:solidFill>
              <a:latin typeface="맑은 고딕"/>
              <a:ea typeface="+mn-ea"/>
              <a:cs typeface="+mn-cs"/>
            </a:rPr>
            <a:t>Appeal @ First Appellate Authority</a:t>
          </a:r>
          <a:endParaRPr lang="en-IN" sz="1000" b="0" kern="1200" dirty="0">
            <a:solidFill>
              <a:prstClr val="black"/>
            </a:solidFill>
            <a:latin typeface="맑은 고딕"/>
            <a:ea typeface="+mn-ea"/>
            <a:cs typeface="+mn-cs"/>
          </a:endParaRPr>
        </a:p>
      </dsp:txBody>
      <dsp:txXfrm>
        <a:off x="4710872" y="2382356"/>
        <a:ext cx="1123101" cy="623577"/>
      </dsp:txXfrm>
    </dsp:sp>
    <dsp:sp modelId="{4749AB8F-BB8E-4738-B90B-73B3E3724B54}">
      <dsp:nvSpPr>
        <dsp:cNvPr id="0" name=""/>
        <dsp:cNvSpPr/>
      </dsp:nvSpPr>
      <dsp:spPr>
        <a:xfrm>
          <a:off x="4710872" y="3185201"/>
          <a:ext cx="1123101" cy="623577"/>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444500">
            <a:lnSpc>
              <a:spcPct val="90000"/>
            </a:lnSpc>
            <a:spcBef>
              <a:spcPct val="0"/>
            </a:spcBef>
            <a:spcAft>
              <a:spcPct val="35000"/>
            </a:spcAft>
            <a:buNone/>
          </a:pPr>
          <a:r>
            <a:rPr lang="en-US" sz="1000" b="0" kern="1200" dirty="0">
              <a:solidFill>
                <a:prstClr val="black"/>
              </a:solidFill>
              <a:latin typeface="맑은 고딕"/>
              <a:ea typeface="+mn-ea"/>
              <a:cs typeface="+mn-cs"/>
            </a:rPr>
            <a:t>Appeal @ High Court</a:t>
          </a:r>
          <a:endParaRPr lang="en-IN" sz="1000" b="0" kern="1200" dirty="0">
            <a:solidFill>
              <a:prstClr val="black"/>
            </a:solidFill>
            <a:latin typeface="맑은 고딕"/>
            <a:ea typeface="+mn-ea"/>
            <a:cs typeface="+mn-cs"/>
          </a:endParaRPr>
        </a:p>
      </dsp:txBody>
      <dsp:txXfrm>
        <a:off x="4710872" y="3185201"/>
        <a:ext cx="1123101" cy="62357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D660A-6C98-4B78-AC47-EE79331E144E}" type="datetimeFigureOut">
              <a:rPr lang="en-IN" smtClean="0"/>
              <a:t>21-06-2025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1D3244-365C-4DCF-9C7B-A6AB4DEFE8D8}" type="slidenum">
              <a:rPr lang="en-IN" smtClean="0"/>
              <a:t>‹#›</a:t>
            </a:fld>
            <a:endParaRPr lang="en-IN"/>
          </a:p>
        </p:txBody>
      </p:sp>
    </p:spTree>
    <p:extLst>
      <p:ext uri="{BB962C8B-B14F-4D97-AF65-F5344CB8AC3E}">
        <p14:creationId xmlns:p14="http://schemas.microsoft.com/office/powerpoint/2010/main" val="1829842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6/21/2025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37D59-5EDB-4C39-B697-625748F703B6}"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37D59-5EDB-4C39-B697-625748F703B6}"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a:t> Free PPT _ Click to add title</a:t>
            </a:r>
            <a:endParaRPr lang="ko-KR" altLang="en-US" dirty="0"/>
          </a:p>
        </p:txBody>
      </p:sp>
      <p:sp>
        <p:nvSpPr>
          <p:cNvPr id="4" name="Content Placeholder 2"/>
          <p:cNvSpPr>
            <a:spLocks noGrp="1"/>
          </p:cNvSpPr>
          <p:nvPr>
            <p:ph idx="1"/>
          </p:nvPr>
        </p:nvSpPr>
        <p:spPr>
          <a:xfrm>
            <a:off x="395536" y="987574"/>
            <a:ext cx="8496944"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a:t>Click to edit Master text styles</a:t>
            </a:r>
          </a:p>
        </p:txBody>
      </p:sp>
      <p:sp>
        <p:nvSpPr>
          <p:cNvPr id="5" name="Content Placeholder 2"/>
          <p:cNvSpPr>
            <a:spLocks noGrp="1"/>
          </p:cNvSpPr>
          <p:nvPr>
            <p:ph idx="10"/>
          </p:nvPr>
        </p:nvSpPr>
        <p:spPr>
          <a:xfrm>
            <a:off x="405880" y="1664245"/>
            <a:ext cx="8496944"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bg1"/>
                </a:solidFill>
                <a:latin typeface="Arial" pitchFamily="34" charset="0"/>
                <a:cs typeface="Arial" pitchFamily="34" charset="0"/>
              </a:defRPr>
            </a:lvl1pPr>
          </a:lstStyle>
          <a:p>
            <a:r>
              <a:rPr lang="en-US" altLang="ko-KR" dirty="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bg1"/>
                </a:solidFill>
                <a:latin typeface="Arial" pitchFamily="34" charset="0"/>
                <a:cs typeface="Arial" pitchFamily="34" charset="0"/>
              </a:defRPr>
            </a:lvl1pPr>
          </a:lstStyle>
          <a:p>
            <a:pPr lvl="0"/>
            <a:r>
              <a:rPr lang="en-US" altLang="ko-KR" dirty="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bg1"/>
                </a:solidFill>
                <a:latin typeface="Arial" pitchFamily="34" charset="0"/>
                <a:cs typeface="Arial" pitchFamily="34" charset="0"/>
              </a:defRPr>
            </a:lvl1pPr>
          </a:lstStyle>
          <a:p>
            <a:pPr lvl="0"/>
            <a:r>
              <a:rPr lang="en-US" altLang="ko-KR" dirty="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937D59-5EDB-4C39-B697-625748F703B6}"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37D59-5EDB-4C39-B697-625748F703B6}"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937D59-5EDB-4C39-B697-625748F703B6}"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937D59-5EDB-4C39-B697-625748F703B6}" type="datetimeFigureOut">
              <a:rPr lang="en-US" smtClean="0"/>
              <a:pPr/>
              <a:t>6/21/2025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937D59-5EDB-4C39-B697-625748F703B6}" type="datetimeFigureOut">
              <a:rPr lang="en-US" smtClean="0"/>
              <a:pPr/>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6/21/2025</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free-powerpoint-templates-desig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3651870"/>
            <a:ext cx="9143996" cy="1046440"/>
          </a:xfrm>
          <a:prstGeom prst="rect">
            <a:avLst/>
          </a:prstGeom>
          <a:noFill/>
        </p:spPr>
        <p:txBody>
          <a:bodyPr wrap="square">
            <a:spAutoFit/>
          </a:bodyPr>
          <a:lstStyle/>
          <a:p>
            <a:pPr algn="r" fontAlgn="auto">
              <a:spcBef>
                <a:spcPts val="0"/>
              </a:spcBef>
              <a:spcAft>
                <a:spcPts val="0"/>
              </a:spcAft>
              <a:defRPr/>
            </a:pPr>
            <a:r>
              <a:rPr kumimoji="0" lang="en-US" altLang="ko-KR" b="1" dirty="0">
                <a:solidFill>
                  <a:schemeClr val="bg1"/>
                </a:solidFill>
                <a:latin typeface="Calibri" panose="020F0502020204030204" pitchFamily="34" charset="0"/>
                <a:cs typeface="Calibri" panose="020F0502020204030204" pitchFamily="34" charset="0"/>
              </a:rPr>
              <a:t>CA Arpan Bohra</a:t>
            </a:r>
          </a:p>
          <a:p>
            <a:pPr algn="r" fontAlgn="auto">
              <a:spcBef>
                <a:spcPts val="0"/>
              </a:spcBef>
              <a:spcAft>
                <a:spcPts val="0"/>
              </a:spcAft>
              <a:defRPr/>
            </a:pPr>
            <a:endParaRPr kumimoji="0" lang="en-US" altLang="ko-KR" sz="800" b="1" dirty="0">
              <a:solidFill>
                <a:schemeClr val="bg1"/>
              </a:solidFill>
              <a:latin typeface="Calibri" panose="020F0502020204030204" pitchFamily="34" charset="0"/>
              <a:cs typeface="Calibri" panose="020F0502020204030204" pitchFamily="34" charset="0"/>
            </a:endParaRPr>
          </a:p>
          <a:p>
            <a:pPr algn="r" fontAlgn="auto">
              <a:spcBef>
                <a:spcPts val="0"/>
              </a:spcBef>
              <a:spcAft>
                <a:spcPts val="0"/>
              </a:spcAft>
              <a:defRPr/>
            </a:pPr>
            <a:r>
              <a:rPr lang="en-US" altLang="ko-KR" b="1" dirty="0">
                <a:solidFill>
                  <a:schemeClr val="bg1"/>
                </a:solidFill>
                <a:latin typeface="Calibri" panose="020F0502020204030204" pitchFamily="34" charset="0"/>
                <a:cs typeface="Calibri" panose="020F0502020204030204" pitchFamily="34" charset="0"/>
              </a:rPr>
              <a:t>Arpan Bohra &amp; Co., </a:t>
            </a:r>
          </a:p>
          <a:p>
            <a:pPr algn="r" fontAlgn="auto">
              <a:spcBef>
                <a:spcPts val="0"/>
              </a:spcBef>
              <a:spcAft>
                <a:spcPts val="0"/>
              </a:spcAft>
              <a:defRPr/>
            </a:pPr>
            <a:r>
              <a:rPr kumimoji="0" lang="en-US" altLang="ko-KR" b="1" dirty="0">
                <a:solidFill>
                  <a:schemeClr val="bg1"/>
                </a:solidFill>
                <a:latin typeface="Calibri" panose="020F0502020204030204" pitchFamily="34" charset="0"/>
                <a:cs typeface="Calibri" panose="020F0502020204030204" pitchFamily="34" charset="0"/>
              </a:rPr>
              <a:t>Chartered Accountants</a:t>
            </a:r>
          </a:p>
        </p:txBody>
      </p:sp>
      <p:sp>
        <p:nvSpPr>
          <p:cNvPr id="5" name="TextBox 1"/>
          <p:cNvSpPr txBox="1">
            <a:spLocks noChangeArrowheads="1"/>
          </p:cNvSpPr>
          <p:nvPr/>
        </p:nvSpPr>
        <p:spPr bwMode="auto">
          <a:xfrm>
            <a:off x="228600" y="3943350"/>
            <a:ext cx="6548536" cy="954107"/>
          </a:xfrm>
          <a:prstGeom prst="rect">
            <a:avLst/>
          </a:prstGeom>
          <a:noFill/>
          <a:ln w="9525">
            <a:noFill/>
            <a:miter lim="800000"/>
            <a:headEnd/>
            <a:tailEnd/>
          </a:ln>
        </p:spPr>
        <p:txBody>
          <a:bodyPr wrap="square">
            <a:spAutoFit/>
          </a:bodyPr>
          <a:lstStyle/>
          <a:p>
            <a:r>
              <a:rPr lang="en-US" altLang="ko-KR" sz="2400" b="1" dirty="0">
                <a:solidFill>
                  <a:schemeClr val="bg1"/>
                </a:solidFill>
                <a:latin typeface="Calibri" panose="020F0502020204030204" pitchFamily="34" charset="0"/>
                <a:ea typeface="맑은 고딕" pitchFamily="50" charset="-127"/>
                <a:cs typeface="Calibri" panose="020F0502020204030204" pitchFamily="34" charset="0"/>
              </a:rPr>
              <a:t>Assessments under GST &amp; Departmental Audit</a:t>
            </a:r>
          </a:p>
          <a:p>
            <a:endParaRPr lang="en-US" altLang="ko-KR" sz="800" b="1" dirty="0">
              <a:solidFill>
                <a:schemeClr val="bg1"/>
              </a:solidFill>
              <a:latin typeface="Calibri" panose="020F0502020204030204" pitchFamily="34" charset="0"/>
              <a:ea typeface="맑은 고딕" pitchFamily="50" charset="-127"/>
              <a:cs typeface="Calibri" panose="020F0502020204030204" pitchFamily="34" charset="0"/>
            </a:endParaRPr>
          </a:p>
          <a:p>
            <a:r>
              <a:rPr lang="en-US" altLang="ko-KR" sz="2400" b="1" dirty="0">
                <a:solidFill>
                  <a:schemeClr val="bg1"/>
                </a:solidFill>
                <a:latin typeface="Calibri" panose="020F0502020204030204" pitchFamily="34" charset="0"/>
                <a:ea typeface="맑은 고딕" pitchFamily="50" charset="-127"/>
                <a:cs typeface="Calibri" panose="020F0502020204030204" pitchFamily="34" charset="0"/>
              </a:rPr>
              <a:t>Hyderabad Branch of SIRC of ICAI</a:t>
            </a:r>
          </a:p>
        </p:txBody>
      </p:sp>
      <p:sp>
        <p:nvSpPr>
          <p:cNvPr id="7" name="TextBox 6">
            <a:hlinkClick r:id="rId2"/>
          </p:cNvPr>
          <p:cNvSpPr txBox="1"/>
          <p:nvPr/>
        </p:nvSpPr>
        <p:spPr>
          <a:xfrm>
            <a:off x="0" y="4835723"/>
            <a:ext cx="9144000" cy="261610"/>
          </a:xfrm>
          <a:prstGeom prst="rect">
            <a:avLst/>
          </a:prstGeom>
          <a:noFill/>
        </p:spPr>
        <p:txBody>
          <a:bodyPr wrap="square" rtlCol="0">
            <a:spAutoFit/>
          </a:bodyPr>
          <a:lstStyle/>
          <a:p>
            <a:pPr algn="r"/>
            <a:r>
              <a:rPr lang="en-US" altLang="ko-KR" sz="1100" dirty="0">
                <a:solidFill>
                  <a:schemeClr val="bg1"/>
                </a:solidFill>
                <a:latin typeface="Calibri" panose="020F0502020204030204" pitchFamily="34" charset="0"/>
                <a:cs typeface="Calibri" panose="020F0502020204030204" pitchFamily="34" charset="0"/>
              </a:rPr>
              <a:t>www.arpanbohra.co.in</a:t>
            </a:r>
            <a:endParaRPr lang="ko-KR" altLang="en-US" sz="1100" dirty="0">
              <a:solidFill>
                <a:schemeClr val="bg1"/>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BB3B6DF-0208-24BC-D70C-45311C458E0B}"/>
              </a:ext>
            </a:extLst>
          </p:cNvPr>
          <p:cNvSpPr txBox="1"/>
          <p:nvPr/>
        </p:nvSpPr>
        <p:spPr>
          <a:xfrm>
            <a:off x="0" y="92154"/>
            <a:ext cx="1524000" cy="307777"/>
          </a:xfrm>
          <a:prstGeom prst="rect">
            <a:avLst/>
          </a:prstGeom>
          <a:noFill/>
        </p:spPr>
        <p:txBody>
          <a:bodyPr wrap="square">
            <a:spAutoFit/>
          </a:bodyPr>
          <a:lstStyle/>
          <a:p>
            <a:pPr algn="ctr"/>
            <a:r>
              <a:rPr lang="en-US" sz="1400" b="1" dirty="0">
                <a:solidFill>
                  <a:srgbClr val="0070C0"/>
                </a:solidFill>
                <a:latin typeface="Calibri" panose="020F0502020204030204" pitchFamily="34" charset="0"/>
                <a:ea typeface="맑은 고딕" pitchFamily="50" charset="-127"/>
                <a:cs typeface="Calibri" panose="020F0502020204030204" pitchFamily="34" charset="0"/>
              </a:rPr>
              <a:t>A 2 Z of GST Act</a:t>
            </a:r>
            <a:endParaRPr lang="en-IN" sz="1400" dirty="0">
              <a:solidFill>
                <a:srgbClr val="0070C0"/>
              </a:solidFill>
            </a:endParaRPr>
          </a:p>
        </p:txBody>
      </p:sp>
    </p:spTree>
    <p:extLst>
      <p:ext uri="{BB962C8B-B14F-4D97-AF65-F5344CB8AC3E}">
        <p14:creationId xmlns:p14="http://schemas.microsoft.com/office/powerpoint/2010/main" val="2954665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Types of Audit under GST Law</a:t>
            </a:r>
          </a:p>
        </p:txBody>
      </p:sp>
      <p:sp>
        <p:nvSpPr>
          <p:cNvPr id="20" name="Straight Connector 4"/>
          <p:cNvSpPr/>
          <p:nvPr/>
        </p:nvSpPr>
        <p:spPr>
          <a:xfrm>
            <a:off x="4511521" y="1852050"/>
            <a:ext cx="1663180" cy="316609"/>
          </a:xfrm>
          <a:custGeom>
            <a:avLst/>
            <a:gdLst/>
            <a:ahLst/>
            <a:cxnLst/>
            <a:rect l="0" t="0" r="0" b="0"/>
            <a:pathLst>
              <a:path>
                <a:moveTo>
                  <a:pt x="0" y="0"/>
                </a:moveTo>
                <a:lnTo>
                  <a:pt x="0" y="215759"/>
                </a:lnTo>
                <a:lnTo>
                  <a:pt x="1663180" y="215759"/>
                </a:lnTo>
                <a:lnTo>
                  <a:pt x="1663180" y="316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IN"/>
          </a:p>
        </p:txBody>
      </p:sp>
      <p:sp>
        <p:nvSpPr>
          <p:cNvPr id="21" name="Straight Connector 5"/>
          <p:cNvSpPr/>
          <p:nvPr/>
        </p:nvSpPr>
        <p:spPr>
          <a:xfrm>
            <a:off x="2802621" y="2859937"/>
            <a:ext cx="91440" cy="316609"/>
          </a:xfrm>
          <a:custGeom>
            <a:avLst/>
            <a:gdLst/>
            <a:ahLst/>
            <a:cxnLst/>
            <a:rect l="0" t="0" r="0" b="0"/>
            <a:pathLst>
              <a:path>
                <a:moveTo>
                  <a:pt x="45720" y="0"/>
                </a:moveTo>
                <a:lnTo>
                  <a:pt x="45720" y="316609"/>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IN"/>
          </a:p>
        </p:txBody>
      </p:sp>
      <p:sp>
        <p:nvSpPr>
          <p:cNvPr id="22" name="Straight Connector 6"/>
          <p:cNvSpPr/>
          <p:nvPr/>
        </p:nvSpPr>
        <p:spPr>
          <a:xfrm>
            <a:off x="2848341" y="1852050"/>
            <a:ext cx="1663180" cy="316609"/>
          </a:xfrm>
          <a:custGeom>
            <a:avLst/>
            <a:gdLst/>
            <a:ahLst/>
            <a:cxnLst/>
            <a:rect l="0" t="0" r="0" b="0"/>
            <a:pathLst>
              <a:path>
                <a:moveTo>
                  <a:pt x="1663180" y="0"/>
                </a:moveTo>
                <a:lnTo>
                  <a:pt x="1663180" y="215759"/>
                </a:lnTo>
                <a:lnTo>
                  <a:pt x="0" y="215759"/>
                </a:lnTo>
                <a:lnTo>
                  <a:pt x="0" y="31660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IN"/>
          </a:p>
        </p:txBody>
      </p:sp>
      <p:sp>
        <p:nvSpPr>
          <p:cNvPr id="23" name="Rounded Rectangle 22"/>
          <p:cNvSpPr/>
          <p:nvPr/>
        </p:nvSpPr>
        <p:spPr>
          <a:xfrm>
            <a:off x="3967208" y="1160765"/>
            <a:ext cx="1088627" cy="69128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grpSp>
        <p:nvGrpSpPr>
          <p:cNvPr id="24" name="Group 23"/>
          <p:cNvGrpSpPr/>
          <p:nvPr/>
        </p:nvGrpSpPr>
        <p:grpSpPr>
          <a:xfrm>
            <a:off x="4088166" y="1275675"/>
            <a:ext cx="1088627" cy="691285"/>
            <a:chOff x="2849081" y="117855"/>
            <a:chExt cx="1088627" cy="691285"/>
          </a:xfrm>
        </p:grpSpPr>
        <p:sp>
          <p:nvSpPr>
            <p:cNvPr id="45" name="Rounded Rectangle 44"/>
            <p:cNvSpPr/>
            <p:nvPr/>
          </p:nvSpPr>
          <p:spPr>
            <a:xfrm>
              <a:off x="2849081" y="117855"/>
              <a:ext cx="1088627" cy="691285"/>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46" name="Rounded Rectangle 9"/>
            <p:cNvSpPr/>
            <p:nvPr/>
          </p:nvSpPr>
          <p:spPr>
            <a:xfrm>
              <a:off x="2869328" y="138102"/>
              <a:ext cx="1048133" cy="6507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IN" sz="1050" b="1" kern="1200" dirty="0"/>
                <a:t>Audit under</a:t>
              </a:r>
            </a:p>
            <a:p>
              <a:pPr lvl="0" algn="ctr" defTabSz="466725">
                <a:lnSpc>
                  <a:spcPct val="90000"/>
                </a:lnSpc>
                <a:spcBef>
                  <a:spcPct val="0"/>
                </a:spcBef>
                <a:spcAft>
                  <a:spcPct val="35000"/>
                </a:spcAft>
              </a:pPr>
              <a:r>
                <a:rPr lang="en-IN" sz="1050" b="1" dirty="0"/>
                <a:t>GST</a:t>
              </a:r>
              <a:endParaRPr lang="en-IN" sz="1050" b="1" kern="1200" dirty="0"/>
            </a:p>
          </p:txBody>
        </p:sp>
      </p:grpSp>
      <p:sp>
        <p:nvSpPr>
          <p:cNvPr id="25" name="Rounded Rectangle 24"/>
          <p:cNvSpPr/>
          <p:nvPr/>
        </p:nvSpPr>
        <p:spPr>
          <a:xfrm>
            <a:off x="2304027" y="2168659"/>
            <a:ext cx="1429773" cy="6912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grpSp>
        <p:nvGrpSpPr>
          <p:cNvPr id="26" name="Group 25"/>
          <p:cNvGrpSpPr/>
          <p:nvPr/>
        </p:nvGrpSpPr>
        <p:grpSpPr>
          <a:xfrm>
            <a:off x="2424986" y="2283570"/>
            <a:ext cx="1461214" cy="691278"/>
            <a:chOff x="1185901" y="1125750"/>
            <a:chExt cx="1088627" cy="691278"/>
          </a:xfrm>
        </p:grpSpPr>
        <p:sp>
          <p:nvSpPr>
            <p:cNvPr id="43" name="Rounded Rectangle 42"/>
            <p:cNvSpPr/>
            <p:nvPr/>
          </p:nvSpPr>
          <p:spPr>
            <a:xfrm>
              <a:off x="1185901" y="1125750"/>
              <a:ext cx="1088627" cy="691278"/>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44" name="Rounded Rectangle 12"/>
            <p:cNvSpPr/>
            <p:nvPr/>
          </p:nvSpPr>
          <p:spPr>
            <a:xfrm>
              <a:off x="1206148" y="1145997"/>
              <a:ext cx="1048133" cy="6507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IN" sz="1100" b="1" dirty="0"/>
                <a:t>Turnover </a:t>
              </a:r>
              <a:r>
                <a:rPr lang="en-IN" sz="1100" b="1" kern="1200" dirty="0"/>
                <a:t>based </a:t>
              </a:r>
            </a:p>
            <a:p>
              <a:pPr lvl="0" algn="ctr" defTabSz="466725">
                <a:lnSpc>
                  <a:spcPct val="90000"/>
                </a:lnSpc>
                <a:spcBef>
                  <a:spcPct val="0"/>
                </a:spcBef>
                <a:spcAft>
                  <a:spcPct val="35000"/>
                </a:spcAft>
              </a:pPr>
              <a:r>
                <a:rPr lang="en-IN" sz="1100" b="1" kern="1200" dirty="0"/>
                <a:t>Audit </a:t>
              </a:r>
              <a:r>
                <a:rPr lang="en-IN" sz="1100" b="1" dirty="0"/>
                <a:t>by taxpayer</a:t>
              </a:r>
              <a:endParaRPr lang="en-IN" sz="1100" b="1" kern="1200" dirty="0"/>
            </a:p>
          </p:txBody>
        </p:sp>
      </p:grpSp>
      <p:sp>
        <p:nvSpPr>
          <p:cNvPr id="27" name="Rounded Rectangle 26"/>
          <p:cNvSpPr/>
          <p:nvPr/>
        </p:nvSpPr>
        <p:spPr>
          <a:xfrm>
            <a:off x="1752599" y="3176546"/>
            <a:ext cx="1640055" cy="6912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grpSp>
        <p:nvGrpSpPr>
          <p:cNvPr id="28" name="Group 27"/>
          <p:cNvGrpSpPr/>
          <p:nvPr/>
        </p:nvGrpSpPr>
        <p:grpSpPr>
          <a:xfrm>
            <a:off x="1828800" y="3291457"/>
            <a:ext cx="1600200" cy="804294"/>
            <a:chOff x="1185901" y="2133637"/>
            <a:chExt cx="1088627" cy="691278"/>
          </a:xfrm>
        </p:grpSpPr>
        <p:sp>
          <p:nvSpPr>
            <p:cNvPr id="41" name="Rounded Rectangle 40"/>
            <p:cNvSpPr/>
            <p:nvPr/>
          </p:nvSpPr>
          <p:spPr>
            <a:xfrm>
              <a:off x="1185901" y="2133637"/>
              <a:ext cx="1088627" cy="691278"/>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lgn="ctr" defTabSz="466725">
                <a:lnSpc>
                  <a:spcPct val="90000"/>
                </a:lnSpc>
                <a:spcBef>
                  <a:spcPct val="0"/>
                </a:spcBef>
                <a:spcAft>
                  <a:spcPct val="35000"/>
                </a:spcAft>
              </a:pPr>
              <a:r>
                <a:rPr lang="en-US" sz="1100" b="1" dirty="0"/>
                <a:t> </a:t>
              </a:r>
            </a:p>
            <a:p>
              <a:pPr algn="ctr" defTabSz="466725">
                <a:lnSpc>
                  <a:spcPct val="90000"/>
                </a:lnSpc>
                <a:spcBef>
                  <a:spcPct val="0"/>
                </a:spcBef>
                <a:spcAft>
                  <a:spcPct val="35000"/>
                </a:spcAft>
              </a:pPr>
              <a:r>
                <a:rPr lang="en-US" sz="1100" b="1" dirty="0"/>
                <a:t>Sec 35(5)</a:t>
              </a:r>
            </a:p>
            <a:p>
              <a:endParaRPr lang="en-US" dirty="0"/>
            </a:p>
          </p:txBody>
        </p:sp>
        <p:sp>
          <p:nvSpPr>
            <p:cNvPr id="42" name="Rounded Rectangle 15"/>
            <p:cNvSpPr/>
            <p:nvPr/>
          </p:nvSpPr>
          <p:spPr>
            <a:xfrm>
              <a:off x="1206148" y="2153884"/>
              <a:ext cx="1048133" cy="6507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endParaRPr lang="en-IN" sz="1050" b="1" kern="1200" dirty="0"/>
            </a:p>
          </p:txBody>
        </p:sp>
      </p:grpSp>
      <p:sp>
        <p:nvSpPr>
          <p:cNvPr id="29" name="Rounded Rectangle 28"/>
          <p:cNvSpPr/>
          <p:nvPr/>
        </p:nvSpPr>
        <p:spPr>
          <a:xfrm>
            <a:off x="5630388" y="2168659"/>
            <a:ext cx="1380012" cy="6912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grpSp>
        <p:nvGrpSpPr>
          <p:cNvPr id="30" name="Group 29"/>
          <p:cNvGrpSpPr/>
          <p:nvPr/>
        </p:nvGrpSpPr>
        <p:grpSpPr>
          <a:xfrm>
            <a:off x="5751346" y="2283570"/>
            <a:ext cx="1411454" cy="691278"/>
            <a:chOff x="4512261" y="1125750"/>
            <a:chExt cx="1088627" cy="691278"/>
          </a:xfrm>
        </p:grpSpPr>
        <p:sp>
          <p:nvSpPr>
            <p:cNvPr id="39" name="Rounded Rectangle 38"/>
            <p:cNvSpPr/>
            <p:nvPr/>
          </p:nvSpPr>
          <p:spPr>
            <a:xfrm>
              <a:off x="4512261" y="1125750"/>
              <a:ext cx="1088627" cy="691278"/>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40" name="Rounded Rectangle 18"/>
            <p:cNvSpPr/>
            <p:nvPr/>
          </p:nvSpPr>
          <p:spPr>
            <a:xfrm>
              <a:off x="4532508" y="1145997"/>
              <a:ext cx="1048133" cy="6507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IN" sz="1050" b="1" dirty="0"/>
                <a:t>Audit by GST Tax </a:t>
              </a:r>
            </a:p>
            <a:p>
              <a:pPr lvl="0" algn="ctr" defTabSz="466725">
                <a:lnSpc>
                  <a:spcPct val="90000"/>
                </a:lnSpc>
                <a:spcBef>
                  <a:spcPct val="0"/>
                </a:spcBef>
                <a:spcAft>
                  <a:spcPct val="35000"/>
                </a:spcAft>
              </a:pPr>
              <a:r>
                <a:rPr lang="en-IN" sz="1050" b="1" kern="1200" dirty="0"/>
                <a:t>Authorities</a:t>
              </a:r>
            </a:p>
          </p:txBody>
        </p:sp>
      </p:grpSp>
      <p:sp>
        <p:nvSpPr>
          <p:cNvPr id="31" name="Rounded Rectangle 30"/>
          <p:cNvSpPr/>
          <p:nvPr/>
        </p:nvSpPr>
        <p:spPr>
          <a:xfrm>
            <a:off x="4343400" y="3333750"/>
            <a:ext cx="1469627" cy="6912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grpSp>
        <p:nvGrpSpPr>
          <p:cNvPr id="32" name="Group 31"/>
          <p:cNvGrpSpPr/>
          <p:nvPr/>
        </p:nvGrpSpPr>
        <p:grpSpPr>
          <a:xfrm>
            <a:off x="4495800" y="3409951"/>
            <a:ext cx="1469627" cy="813650"/>
            <a:chOff x="2516445" y="2133637"/>
            <a:chExt cx="1088627" cy="671031"/>
          </a:xfrm>
        </p:grpSpPr>
        <p:sp>
          <p:nvSpPr>
            <p:cNvPr id="37" name="Rounded Rectangle 36"/>
            <p:cNvSpPr/>
            <p:nvPr/>
          </p:nvSpPr>
          <p:spPr>
            <a:xfrm>
              <a:off x="2516445" y="2133637"/>
              <a:ext cx="1088627" cy="628435"/>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lgn="ctr"/>
              <a:r>
                <a:rPr lang="en-US" sz="1100" b="1" dirty="0"/>
                <a:t>Sec 65  </a:t>
              </a:r>
            </a:p>
            <a:p>
              <a:pPr algn="ctr"/>
              <a:r>
                <a:rPr lang="en-US" sz="1100" b="1" dirty="0"/>
                <a:t>General Audit</a:t>
              </a:r>
            </a:p>
            <a:p>
              <a:r>
                <a:rPr lang="en-US" sz="1100" b="1" dirty="0"/>
                <a:t>     (Order by </a:t>
              </a:r>
            </a:p>
            <a:p>
              <a:r>
                <a:rPr lang="en-US" sz="1100" b="1" dirty="0"/>
                <a:t>   Commissioner)</a:t>
              </a:r>
            </a:p>
          </p:txBody>
        </p:sp>
        <p:sp>
          <p:nvSpPr>
            <p:cNvPr id="38" name="Rounded Rectangle 21"/>
            <p:cNvSpPr/>
            <p:nvPr/>
          </p:nvSpPr>
          <p:spPr>
            <a:xfrm>
              <a:off x="2536692" y="2153884"/>
              <a:ext cx="1048133" cy="6507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endParaRPr lang="en-IN" sz="1050" b="1" kern="1200" dirty="0"/>
            </a:p>
          </p:txBody>
        </p:sp>
      </p:grpSp>
      <p:sp>
        <p:nvSpPr>
          <p:cNvPr id="33" name="Rounded Rectangle 32"/>
          <p:cNvSpPr/>
          <p:nvPr/>
        </p:nvSpPr>
        <p:spPr>
          <a:xfrm>
            <a:off x="6629400" y="3333750"/>
            <a:ext cx="1447800" cy="6912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IN"/>
          </a:p>
        </p:txBody>
      </p:sp>
      <p:sp>
        <p:nvSpPr>
          <p:cNvPr id="35" name="Rounded Rectangle 34"/>
          <p:cNvSpPr/>
          <p:nvPr/>
        </p:nvSpPr>
        <p:spPr>
          <a:xfrm>
            <a:off x="6781800" y="3409950"/>
            <a:ext cx="1447800" cy="7620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lgn="ctr"/>
            <a:r>
              <a:rPr lang="en-US" sz="1050" b="1" dirty="0"/>
              <a:t> Sec 66</a:t>
            </a:r>
          </a:p>
          <a:p>
            <a:pPr algn="ctr"/>
            <a:r>
              <a:rPr lang="en-US" sz="1050" b="1" dirty="0"/>
              <a:t>Special Audit by </a:t>
            </a:r>
          </a:p>
          <a:p>
            <a:pPr algn="ctr"/>
            <a:r>
              <a:rPr lang="en-US" sz="1050" b="1" dirty="0"/>
              <a:t> CA nominated by          </a:t>
            </a:r>
          </a:p>
          <a:p>
            <a:pPr algn="ctr"/>
            <a:r>
              <a:rPr lang="en-US" sz="1050" b="1" dirty="0"/>
              <a:t> Commissioner</a:t>
            </a:r>
          </a:p>
        </p:txBody>
      </p:sp>
      <p:cxnSp>
        <p:nvCxnSpPr>
          <p:cNvPr id="51" name="Straight Connector 50"/>
          <p:cNvCxnSpPr/>
          <p:nvPr/>
        </p:nvCxnSpPr>
        <p:spPr>
          <a:xfrm>
            <a:off x="5410200" y="3181350"/>
            <a:ext cx="1981200" cy="1588"/>
          </a:xfrm>
          <a:prstGeom prst="line">
            <a:avLst/>
          </a:pr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cxnSp>
      <p:cxnSp>
        <p:nvCxnSpPr>
          <p:cNvPr id="53" name="Straight Connector 52"/>
          <p:cNvCxnSpPr/>
          <p:nvPr/>
        </p:nvCxnSpPr>
        <p:spPr>
          <a:xfrm rot="5400000">
            <a:off x="5334000" y="3257550"/>
            <a:ext cx="152400" cy="1588"/>
          </a:xfrm>
          <a:prstGeom prst="line">
            <a:avLst/>
          </a:pr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cxnSp>
      <p:cxnSp>
        <p:nvCxnSpPr>
          <p:cNvPr id="55" name="Straight Connector 54"/>
          <p:cNvCxnSpPr>
            <a:stCxn id="39" idx="2"/>
          </p:cNvCxnSpPr>
          <p:nvPr/>
        </p:nvCxnSpPr>
        <p:spPr>
          <a:xfrm rot="5400000">
            <a:off x="6287586" y="3011863"/>
            <a:ext cx="206502" cy="132473"/>
          </a:xfrm>
          <a:prstGeom prst="line">
            <a:avLst/>
          </a:pr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cxnSp>
      <p:cxnSp>
        <p:nvCxnSpPr>
          <p:cNvPr id="57" name="Straight Connector 56"/>
          <p:cNvCxnSpPr/>
          <p:nvPr/>
        </p:nvCxnSpPr>
        <p:spPr>
          <a:xfrm rot="5400000">
            <a:off x="7315200" y="3257550"/>
            <a:ext cx="152400" cy="1588"/>
          </a:xfrm>
          <a:prstGeom prst="line">
            <a:avLst/>
          </a:pr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cxnSp>
    </p:spTree>
    <p:extLst>
      <p:ext uri="{BB962C8B-B14F-4D97-AF65-F5344CB8AC3E}">
        <p14:creationId xmlns:p14="http://schemas.microsoft.com/office/powerpoint/2010/main" val="1609609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General Audit (Sec 65)</a:t>
            </a:r>
          </a:p>
        </p:txBody>
      </p:sp>
      <p:sp>
        <p:nvSpPr>
          <p:cNvPr id="8" name="Rectangle 7"/>
          <p:cNvSpPr/>
          <p:nvPr/>
        </p:nvSpPr>
        <p:spPr>
          <a:xfrm>
            <a:off x="228600" y="742950"/>
            <a:ext cx="8305800" cy="3585597"/>
          </a:xfrm>
          <a:prstGeom prst="rect">
            <a:avLst/>
          </a:prstGeom>
        </p:spPr>
        <p:txBody>
          <a:bodyPr wrap="square">
            <a:spAutoFit/>
          </a:bodyPr>
          <a:lstStyle/>
          <a:p>
            <a:pPr>
              <a:spcAft>
                <a:spcPts val="900"/>
              </a:spcAft>
            </a:pPr>
            <a:r>
              <a:rPr lang="en-US" sz="1400" b="1" dirty="0">
                <a:latin typeface="Calibri" pitchFamily="34" charset="0"/>
              </a:rPr>
              <a:t>Sec. 65 of CGST Act, 2017: </a:t>
            </a:r>
          </a:p>
          <a:p>
            <a:pPr marL="342900" indent="-342900">
              <a:spcAft>
                <a:spcPts val="900"/>
              </a:spcAft>
              <a:buFont typeface="+mj-lt"/>
              <a:buAutoNum type="arabicPeriod"/>
            </a:pPr>
            <a:r>
              <a:rPr lang="en-US" sz="1400" dirty="0">
                <a:latin typeface="Calibri" pitchFamily="34" charset="0"/>
              </a:rPr>
              <a:t>The </a:t>
            </a:r>
            <a:r>
              <a:rPr lang="en-US" sz="1400" b="1" dirty="0">
                <a:latin typeface="Calibri" pitchFamily="34" charset="0"/>
              </a:rPr>
              <a:t>Commissioner or any officer authorized by him</a:t>
            </a:r>
            <a:r>
              <a:rPr lang="en-US" sz="1400" dirty="0">
                <a:latin typeface="Calibri" pitchFamily="34" charset="0"/>
              </a:rPr>
              <a:t>, by way of a general or a specific order, may undertake audit of </a:t>
            </a:r>
            <a:r>
              <a:rPr lang="en-US" sz="1400" b="1" dirty="0">
                <a:latin typeface="Calibri" pitchFamily="34" charset="0"/>
              </a:rPr>
              <a:t>any registered person </a:t>
            </a:r>
            <a:r>
              <a:rPr lang="en-US" sz="1400" dirty="0">
                <a:latin typeface="Calibri" pitchFamily="34" charset="0"/>
              </a:rPr>
              <a:t>for such period, at such frequency and in such manner as may be prescribed. </a:t>
            </a:r>
          </a:p>
          <a:p>
            <a:pPr marL="342900" indent="-342900">
              <a:spcAft>
                <a:spcPts val="900"/>
              </a:spcAft>
              <a:buFont typeface="+mj-lt"/>
              <a:buAutoNum type="arabicPeriod"/>
            </a:pPr>
            <a:r>
              <a:rPr lang="en-US" sz="1400" dirty="0">
                <a:latin typeface="Calibri" pitchFamily="34" charset="0"/>
              </a:rPr>
              <a:t>The officers referred to in sub-section (1) may conduct audit at the place of business of the registered          person or in their office. </a:t>
            </a:r>
          </a:p>
          <a:p>
            <a:pPr marL="342900" indent="-342900">
              <a:spcAft>
                <a:spcPts val="900"/>
              </a:spcAft>
              <a:buFont typeface="+mj-lt"/>
              <a:buAutoNum type="arabicPeriod"/>
            </a:pPr>
            <a:r>
              <a:rPr lang="en-US" sz="1400" dirty="0">
                <a:latin typeface="Calibri" pitchFamily="34" charset="0"/>
              </a:rPr>
              <a:t>The registered person shall be informed by way of a notice </a:t>
            </a:r>
            <a:r>
              <a:rPr lang="en-US" sz="1400" b="1" dirty="0">
                <a:latin typeface="Calibri" pitchFamily="34" charset="0"/>
              </a:rPr>
              <a:t>not less than fifteen working days</a:t>
            </a:r>
            <a:r>
              <a:rPr lang="en-US" sz="1400" dirty="0">
                <a:latin typeface="Calibri" pitchFamily="34" charset="0"/>
              </a:rPr>
              <a:t> prior to the    conduct of audit in such manner as may be prescribed. </a:t>
            </a:r>
          </a:p>
          <a:p>
            <a:pPr marL="342900" indent="-342900">
              <a:spcAft>
                <a:spcPts val="900"/>
              </a:spcAft>
              <a:buFont typeface="+mj-lt"/>
              <a:buAutoNum type="arabicPeriod"/>
            </a:pPr>
            <a:r>
              <a:rPr lang="en-US" sz="1400" dirty="0">
                <a:latin typeface="Calibri" pitchFamily="34" charset="0"/>
              </a:rPr>
              <a:t>The audit under sub-section (1) shall be </a:t>
            </a:r>
            <a:r>
              <a:rPr lang="en-US" sz="1400" b="1" dirty="0">
                <a:latin typeface="Calibri" pitchFamily="34" charset="0"/>
              </a:rPr>
              <a:t>completed within a period of three months </a:t>
            </a:r>
            <a:r>
              <a:rPr lang="en-US" sz="1400" dirty="0">
                <a:latin typeface="Calibri" pitchFamily="34" charset="0"/>
              </a:rPr>
              <a:t>from the date of            commencement of the audit: </a:t>
            </a:r>
          </a:p>
          <a:p>
            <a:pPr algn="just">
              <a:spcAft>
                <a:spcPts val="900"/>
              </a:spcAft>
            </a:pPr>
            <a:r>
              <a:rPr lang="en-US" sz="1400" dirty="0">
                <a:latin typeface="Calibri" pitchFamily="34" charset="0"/>
              </a:rPr>
              <a:t>Provided that where the Commissioner is satisfied that audit in respect of such registered person cannot be completed within three months, he may, </a:t>
            </a:r>
            <a:r>
              <a:rPr lang="en-US" sz="1400" b="1" dirty="0">
                <a:latin typeface="Calibri" pitchFamily="34" charset="0"/>
              </a:rPr>
              <a:t>for the reasons to be recorded in writing</a:t>
            </a:r>
            <a:r>
              <a:rPr lang="en-US" sz="1400" dirty="0">
                <a:latin typeface="Calibri" pitchFamily="34" charset="0"/>
              </a:rPr>
              <a:t>, extend the period by a further    period not exceeding six months. </a:t>
            </a:r>
          </a:p>
          <a:p>
            <a:pPr marL="342900" indent="-342900">
              <a:spcAft>
                <a:spcPts val="900"/>
              </a:spcAft>
            </a:pPr>
            <a:r>
              <a:rPr lang="en-US" sz="1400" dirty="0">
                <a:latin typeface="Calibri" pitchFamily="34" charset="0"/>
              </a:rPr>
              <a:t>         </a:t>
            </a:r>
            <a:endParaRPr lang="en-US" altLang="ko-KR" sz="1400" dirty="0">
              <a:solidFill>
                <a:schemeClr val="tx1">
                  <a:lumMod val="75000"/>
                  <a:lumOff val="25000"/>
                </a:schemeClr>
              </a:solidFill>
              <a:latin typeface="Calibri" pitchFamily="34" charset="0"/>
              <a:cs typeface="Arial" pitchFamily="34" charset="0"/>
            </a:endParaRPr>
          </a:p>
        </p:txBody>
      </p:sp>
    </p:spTree>
    <p:extLst>
      <p:ext uri="{BB962C8B-B14F-4D97-AF65-F5344CB8AC3E}">
        <p14:creationId xmlns:p14="http://schemas.microsoft.com/office/powerpoint/2010/main" val="160960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895350"/>
            <a:ext cx="8229600" cy="3844129"/>
          </a:xfrm>
          <a:prstGeom prst="rect">
            <a:avLst/>
          </a:prstGeom>
        </p:spPr>
        <p:txBody>
          <a:bodyPr wrap="square">
            <a:spAutoFit/>
          </a:bodyPr>
          <a:lstStyle/>
          <a:p>
            <a:pPr marL="342900" indent="-342900">
              <a:spcAft>
                <a:spcPts val="900"/>
              </a:spcAft>
            </a:pPr>
            <a:r>
              <a:rPr lang="en-US" sz="1400" dirty="0">
                <a:latin typeface="Calibri" pitchFamily="34" charset="0"/>
              </a:rPr>
              <a:t>         Explanation.––For the purposes of this sub-section, the expression “commencement of audit” shall mean the date on which the records and other documents, called for by the tax authorities, are made available  by the registered person or the actual institution of audit at the place of business, whichever is later. </a:t>
            </a:r>
          </a:p>
          <a:p>
            <a:pPr marL="342900" indent="-342900">
              <a:spcAft>
                <a:spcPts val="900"/>
              </a:spcAft>
            </a:pPr>
            <a:r>
              <a:rPr lang="en-US" sz="1400" dirty="0">
                <a:latin typeface="Calibri" pitchFamily="34" charset="0"/>
              </a:rPr>
              <a:t>5.      During the course of audit, the </a:t>
            </a:r>
            <a:r>
              <a:rPr lang="en-US" sz="1400" dirty="0" err="1">
                <a:latin typeface="Calibri" pitchFamily="34" charset="0"/>
              </a:rPr>
              <a:t>authorised</a:t>
            </a:r>
            <a:r>
              <a:rPr lang="en-US" sz="1400" dirty="0">
                <a:latin typeface="Calibri" pitchFamily="34" charset="0"/>
              </a:rPr>
              <a:t> officer may require the registered person,— </a:t>
            </a:r>
          </a:p>
          <a:p>
            <a:pPr marL="342900" indent="-342900">
              <a:spcAft>
                <a:spcPts val="900"/>
              </a:spcAft>
            </a:pPr>
            <a:r>
              <a:rPr lang="en-US" sz="1400" dirty="0">
                <a:latin typeface="Calibri" pitchFamily="34" charset="0"/>
              </a:rPr>
              <a:t>         (</a:t>
            </a:r>
            <a:r>
              <a:rPr lang="en-US" sz="1400" dirty="0" err="1">
                <a:latin typeface="Calibri" pitchFamily="34" charset="0"/>
              </a:rPr>
              <a:t>i</a:t>
            </a:r>
            <a:r>
              <a:rPr lang="en-US" sz="1400" dirty="0">
                <a:latin typeface="Calibri" pitchFamily="34" charset="0"/>
              </a:rPr>
              <a:t>) to afford him the necessary facility to verify the books of account or other documents as he may require </a:t>
            </a:r>
          </a:p>
          <a:p>
            <a:pPr marL="342900" indent="-342900">
              <a:spcAft>
                <a:spcPts val="900"/>
              </a:spcAft>
            </a:pPr>
            <a:r>
              <a:rPr lang="en-US" sz="1400" dirty="0">
                <a:latin typeface="Calibri" pitchFamily="34" charset="0"/>
              </a:rPr>
              <a:t>         (ii) to furnish such information as he may require and render assistance for timely completion of the audit. </a:t>
            </a:r>
          </a:p>
          <a:p>
            <a:pPr marL="342900" indent="-342900">
              <a:spcAft>
                <a:spcPts val="900"/>
              </a:spcAft>
            </a:pPr>
            <a:r>
              <a:rPr lang="en-US" sz="1400" dirty="0">
                <a:latin typeface="Calibri" pitchFamily="34" charset="0"/>
              </a:rPr>
              <a:t>6.      On conclusion of audit, the proper officer shall, within thirty days, inform the registered person, whose     records are audited, about the findings, his rights and obligations and the reasons for such findings. </a:t>
            </a:r>
          </a:p>
          <a:p>
            <a:pPr marL="342900" indent="-342900">
              <a:spcAft>
                <a:spcPts val="900"/>
              </a:spcAft>
            </a:pPr>
            <a:r>
              <a:rPr lang="en-US" sz="1400" dirty="0">
                <a:latin typeface="Calibri" pitchFamily="34" charset="0"/>
              </a:rPr>
              <a:t>7.     Where the audit conducted under sub-section (1) results in detection of tax not paid or short paid or          erroneously refunded, or input tax credit wrongly availed or </a:t>
            </a:r>
            <a:r>
              <a:rPr lang="en-US" sz="1400" dirty="0" err="1">
                <a:latin typeface="Calibri" pitchFamily="34" charset="0"/>
              </a:rPr>
              <a:t>utilised</a:t>
            </a:r>
            <a:r>
              <a:rPr lang="en-US" sz="1400" dirty="0">
                <a:latin typeface="Calibri" pitchFamily="34" charset="0"/>
              </a:rPr>
              <a:t>, the proper officer may initiate action          under section 73 or section 74.</a:t>
            </a:r>
            <a:endParaRPr lang="en-US" altLang="ko-KR" sz="1400" dirty="0">
              <a:solidFill>
                <a:schemeClr val="tx1">
                  <a:lumMod val="75000"/>
                  <a:lumOff val="25000"/>
                </a:schemeClr>
              </a:solidFill>
              <a:latin typeface="Calibri" pitchFamily="34" charset="0"/>
              <a:cs typeface="Arial" pitchFamily="34" charset="0"/>
            </a:endParaRPr>
          </a:p>
          <a:p>
            <a:pPr marL="342900" indent="-342900"/>
            <a:endParaRPr lang="en-US" sz="1400" b="1" dirty="0"/>
          </a:p>
          <a:p>
            <a:pPr marL="342900" indent="-342900"/>
            <a:r>
              <a:rPr lang="en-US" sz="1400" b="1" dirty="0"/>
              <a:t> </a:t>
            </a:r>
          </a:p>
          <a:p>
            <a:pPr>
              <a:spcBef>
                <a:spcPct val="20000"/>
              </a:spcBef>
            </a:pPr>
            <a:endParaRPr lang="en-US" altLang="ko-KR" sz="1400" b="1" dirty="0">
              <a:solidFill>
                <a:schemeClr val="tx1">
                  <a:lumMod val="75000"/>
                  <a:lumOff val="25000"/>
                </a:schemeClr>
              </a:solidFill>
              <a:latin typeface="Arial" pitchFamily="34" charset="0"/>
              <a:cs typeface="Arial"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General Audit (Sec 65)</a:t>
            </a:r>
          </a:p>
        </p:txBody>
      </p:sp>
    </p:spTree>
    <p:extLst>
      <p:ext uri="{BB962C8B-B14F-4D97-AF65-F5344CB8AC3E}">
        <p14:creationId xmlns:p14="http://schemas.microsoft.com/office/powerpoint/2010/main" val="1609609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 y="118484"/>
            <a:ext cx="8305800" cy="4352410"/>
          </a:xfrm>
          <a:prstGeom prst="rect">
            <a:avLst/>
          </a:prstGeom>
        </p:spPr>
        <p:txBody>
          <a:bodyPr wrap="square">
            <a:spAutoFit/>
          </a:bodyPr>
          <a:lstStyle/>
          <a:p>
            <a:pPr algn="just">
              <a:lnSpc>
                <a:spcPct val="150000"/>
              </a:lnSpc>
            </a:pPr>
            <a:r>
              <a:rPr lang="en-US" altLang="ko-KR" b="1" dirty="0">
                <a:latin typeface="Calibri" pitchFamily="34" charset="0"/>
              </a:rPr>
              <a:t>Audit</a:t>
            </a:r>
          </a:p>
          <a:p>
            <a:pPr algn="just">
              <a:lnSpc>
                <a:spcPct val="150000"/>
              </a:lnSpc>
            </a:pPr>
            <a:r>
              <a:rPr lang="en-US" altLang="ko-KR" sz="1400" dirty="0">
                <a:latin typeface="Calibri" pitchFamily="34" charset="0"/>
              </a:rPr>
              <a:t>101. (1) The period of audit to be conducted under sub-section (1) of section 65 shall be a </a:t>
            </a:r>
            <a:r>
              <a:rPr lang="en-US" altLang="ko-KR" sz="1400" b="1" dirty="0">
                <a:latin typeface="Calibri" pitchFamily="34" charset="0"/>
              </a:rPr>
              <a:t>financial year [or part thereof] or multiples thereof.</a:t>
            </a:r>
          </a:p>
          <a:p>
            <a:pPr algn="just">
              <a:lnSpc>
                <a:spcPct val="150000"/>
              </a:lnSpc>
            </a:pPr>
            <a:r>
              <a:rPr lang="en-US" altLang="ko-KR" sz="1400" dirty="0">
                <a:latin typeface="Calibri" pitchFamily="34" charset="0"/>
              </a:rPr>
              <a:t>(2) Where it is decided to undertake the audit of a registered person in accordance with the provisions of section 65, the proper officer </a:t>
            </a:r>
            <a:r>
              <a:rPr lang="en-US" altLang="ko-KR" sz="1400" b="1" dirty="0">
                <a:latin typeface="Calibri" pitchFamily="34" charset="0"/>
              </a:rPr>
              <a:t>shall issue a notice in FORM GST ADT-01 </a:t>
            </a:r>
            <a:r>
              <a:rPr lang="en-US" altLang="ko-KR" sz="1400" dirty="0">
                <a:latin typeface="Calibri" pitchFamily="34" charset="0"/>
              </a:rPr>
              <a:t>in accordance with the provisions of sub-</a:t>
            </a:r>
          </a:p>
          <a:p>
            <a:pPr algn="just">
              <a:lnSpc>
                <a:spcPct val="150000"/>
              </a:lnSpc>
            </a:pPr>
            <a:r>
              <a:rPr lang="en-US" altLang="ko-KR" sz="1400" dirty="0">
                <a:latin typeface="Calibri" pitchFamily="34" charset="0"/>
              </a:rPr>
              <a:t>section (3) of the said section.</a:t>
            </a:r>
          </a:p>
          <a:p>
            <a:pPr algn="just">
              <a:lnSpc>
                <a:spcPct val="150000"/>
              </a:lnSpc>
            </a:pPr>
            <a:r>
              <a:rPr lang="en-US" altLang="ko-KR" sz="1400" dirty="0">
                <a:latin typeface="Calibri" pitchFamily="34" charset="0"/>
              </a:rPr>
              <a:t>(3) The proper officer authorized to conduct audit of the records and the books of account of the registered person shall, with the assistance of the team of officers and officials accompanying him, </a:t>
            </a:r>
            <a:r>
              <a:rPr lang="en-US" altLang="ko-KR" sz="1400" b="1" dirty="0">
                <a:latin typeface="Calibri" pitchFamily="34" charset="0"/>
              </a:rPr>
              <a:t>verify the documents </a:t>
            </a:r>
            <a:r>
              <a:rPr lang="en-US" altLang="ko-KR" sz="1400" dirty="0">
                <a:latin typeface="Calibri" pitchFamily="34" charset="0"/>
              </a:rPr>
              <a:t>on the basis of which the books of account are maintained and the returns and statements furnished under the provisions of the Act and the rules made thereunder, the correctness of the turnover, exemptions and deductions claimed, the rate of tax applied in respect of the supply of goods or services or both, the input tax credit availed and utilized, refund claimed, and other relevant issues and </a:t>
            </a:r>
            <a:r>
              <a:rPr lang="en-US" altLang="ko-KR" sz="1400" b="1" dirty="0">
                <a:latin typeface="Calibri" pitchFamily="34" charset="0"/>
              </a:rPr>
              <a:t>record the observations in his audit notes.</a:t>
            </a:r>
          </a:p>
        </p:txBody>
      </p:sp>
    </p:spTree>
    <p:extLst>
      <p:ext uri="{BB962C8B-B14F-4D97-AF65-F5344CB8AC3E}">
        <p14:creationId xmlns:p14="http://schemas.microsoft.com/office/powerpoint/2010/main" val="3526136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200" y="285750"/>
            <a:ext cx="8305800" cy="1674754"/>
          </a:xfrm>
          <a:prstGeom prst="rect">
            <a:avLst/>
          </a:prstGeom>
        </p:spPr>
        <p:txBody>
          <a:bodyPr wrap="square">
            <a:spAutoFit/>
          </a:bodyPr>
          <a:lstStyle/>
          <a:p>
            <a:pPr algn="just">
              <a:lnSpc>
                <a:spcPct val="150000"/>
              </a:lnSpc>
            </a:pPr>
            <a:r>
              <a:rPr lang="en-US" altLang="ko-KR" sz="1400" dirty="0">
                <a:latin typeface="Calibri" pitchFamily="34" charset="0"/>
              </a:rPr>
              <a:t>(4) The proper officer may inform the registered person of the discrepancies noticed, if any, as observed in the audit and the said person may file his reply and the proper officer shall finalize the findings of the</a:t>
            </a:r>
          </a:p>
          <a:p>
            <a:pPr algn="just">
              <a:lnSpc>
                <a:spcPct val="150000"/>
              </a:lnSpc>
            </a:pPr>
            <a:r>
              <a:rPr lang="en-US" altLang="ko-KR" sz="1400" dirty="0">
                <a:latin typeface="Calibri" pitchFamily="34" charset="0"/>
              </a:rPr>
              <a:t>audit after due consideration of the reply furnished.</a:t>
            </a:r>
          </a:p>
          <a:p>
            <a:pPr algn="just">
              <a:lnSpc>
                <a:spcPct val="150000"/>
              </a:lnSpc>
            </a:pPr>
            <a:r>
              <a:rPr lang="en-US" altLang="ko-KR" sz="1400" dirty="0">
                <a:latin typeface="Calibri" pitchFamily="34" charset="0"/>
              </a:rPr>
              <a:t>(5) On conclusion of the audit, the proper officer shall inform the findings of audit to the registered person in accordance with the provisions of sub- section (6) of section 65 in FORM GST ADT-02.</a:t>
            </a:r>
          </a:p>
        </p:txBody>
      </p:sp>
    </p:spTree>
    <p:extLst>
      <p:ext uri="{BB962C8B-B14F-4D97-AF65-F5344CB8AC3E}">
        <p14:creationId xmlns:p14="http://schemas.microsoft.com/office/powerpoint/2010/main" val="2129043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382000" cy="4875181"/>
          </a:xfrm>
          <a:prstGeom prst="rect">
            <a:avLst/>
          </a:prstGeom>
        </p:spPr>
        <p:txBody>
          <a:bodyPr wrap="square">
            <a:spAutoFit/>
          </a:bodyPr>
          <a:lstStyle/>
          <a:p>
            <a:pPr marL="342900" indent="-342900" algn="just"/>
            <a:r>
              <a:rPr lang="en-US" sz="1400" b="1" dirty="0"/>
              <a:t>1.  Selection of registered persons for audit</a:t>
            </a:r>
            <a:r>
              <a:rPr lang="en-US" sz="1400" dirty="0"/>
              <a:t> </a:t>
            </a:r>
            <a:endParaRPr lang="en-US" sz="1400" b="1" dirty="0"/>
          </a:p>
          <a:p>
            <a:pPr marL="342900" indent="-228600" algn="just"/>
            <a:r>
              <a:rPr lang="en-US" sz="1400" b="1" dirty="0"/>
              <a:t>    </a:t>
            </a:r>
            <a:r>
              <a:rPr lang="en-US" sz="1400" dirty="0">
                <a:latin typeface="Calibri" pitchFamily="34" charset="0"/>
              </a:rPr>
              <a:t>The selection of registered persons would be done based on the risk evaluation method prescribed by the    Directorate General of Audit in consultation with the Directorate General of Analytics and Risk Management. The risk evaluation method would be separately communicated to the Audit </a:t>
            </a:r>
            <a:r>
              <a:rPr lang="en-US" sz="1400" dirty="0" err="1">
                <a:latin typeface="Calibri" pitchFamily="34" charset="0"/>
              </a:rPr>
              <a:t>Commissionerates</a:t>
            </a:r>
            <a:r>
              <a:rPr lang="en-US" sz="1400" dirty="0">
                <a:latin typeface="Calibri" pitchFamily="34" charset="0"/>
              </a:rPr>
              <a:t> during the  month of January/February of every year. The risk assessment function will be jointly handled by the             Directorate General of Audit and the Risk Management section of GST Audit </a:t>
            </a:r>
            <a:r>
              <a:rPr lang="en-US" sz="1400" dirty="0" err="1">
                <a:latin typeface="Calibri" pitchFamily="34" charset="0"/>
              </a:rPr>
              <a:t>Commissionerates</a:t>
            </a:r>
            <a:r>
              <a:rPr lang="en-US" sz="1400" dirty="0">
                <a:latin typeface="Calibri" pitchFamily="34" charset="0"/>
              </a:rPr>
              <a:t>. The Risk     Management section of GST Audit Commissionerate would ensure availability of registered person-wise data which would facilitate risk </a:t>
            </a:r>
          </a:p>
          <a:p>
            <a:pPr marL="342900" indent="-342900" algn="just"/>
            <a:endParaRPr lang="en-US" sz="1400" dirty="0">
              <a:latin typeface="Calibri" pitchFamily="34" charset="0"/>
            </a:endParaRPr>
          </a:p>
          <a:p>
            <a:pPr algn="just"/>
            <a:r>
              <a:rPr lang="en-US" sz="1400" b="1" dirty="0"/>
              <a:t>2.  Profiling of registered person:</a:t>
            </a:r>
            <a:endParaRPr lang="en-US" sz="1400" dirty="0"/>
          </a:p>
          <a:p>
            <a:pPr marL="342900" algn="just"/>
            <a:r>
              <a:rPr lang="en-US" sz="1400" dirty="0">
                <a:latin typeface="Calibri" pitchFamily="34" charset="0"/>
              </a:rPr>
              <a:t>Audit requires a strong database for profiling each registered person so that risk-factors relevant to a              registered person may be identified in a scientific manner and audit is planned and executed accordingly.      Some of the relevant data has to be collected from the registered person during the course of audit, while     the rest is to be extracted from the, application for registration, registration documents and returns filed by  the registered person as well as from his annual return, E-way Bills, reports/returns submitted to regulatory authorities or other agencies, Income Tax returns, contracts with his clients, audit reports of earlier periods  as well as audits conducted by other agencies, like office of C&amp;AG, etc. most of which will be available in        GSTN. </a:t>
            </a:r>
          </a:p>
          <a:p>
            <a:pPr algn="just"/>
            <a:endParaRPr lang="en-US" sz="1400" dirty="0">
              <a:latin typeface="Calibri" pitchFamily="34" charset="0"/>
            </a:endParaRPr>
          </a:p>
          <a:p>
            <a:pPr algn="just"/>
            <a:r>
              <a:rPr lang="en-US" sz="1400" dirty="0">
                <a:latin typeface="Calibri" pitchFamily="34" charset="0"/>
              </a:rPr>
              <a:t> </a:t>
            </a:r>
          </a:p>
          <a:p>
            <a:pPr marL="342900" indent="-342900" algn="just"/>
            <a:endParaRPr lang="en-US" sz="1400" dirty="0">
              <a:latin typeface="Calibri" pitchFamily="34" charset="0"/>
            </a:endParaRPr>
          </a:p>
          <a:p>
            <a:pPr algn="just">
              <a:spcBef>
                <a:spcPct val="20000"/>
              </a:spcBef>
            </a:pPr>
            <a:endParaRPr lang="en-US" altLang="ko-KR" sz="1400" b="1" dirty="0">
              <a:solidFill>
                <a:schemeClr val="tx1">
                  <a:lumMod val="75000"/>
                  <a:lumOff val="25000"/>
                </a:schemeClr>
              </a:solidFill>
              <a:latin typeface="Arial" pitchFamily="34" charset="0"/>
              <a:cs typeface="Arial"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1809394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382000" cy="3770263"/>
          </a:xfrm>
          <a:prstGeom prst="rect">
            <a:avLst/>
          </a:prstGeom>
        </p:spPr>
        <p:txBody>
          <a:bodyPr wrap="square">
            <a:spAutoFit/>
          </a:bodyPr>
          <a:lstStyle/>
          <a:p>
            <a:r>
              <a:rPr lang="en-US" altLang="ko-KR" sz="1400" b="1" dirty="0"/>
              <a:t>3.  </a:t>
            </a:r>
            <a:r>
              <a:rPr lang="en-US" sz="1400" b="1" dirty="0"/>
              <a:t>Reviewing the taxpayer data:</a:t>
            </a:r>
          </a:p>
          <a:p>
            <a:pPr marL="228600"/>
            <a:endParaRPr lang="en-US" sz="400" dirty="0">
              <a:latin typeface="Calibri" pitchFamily="34" charset="0"/>
            </a:endParaRPr>
          </a:p>
          <a:p>
            <a:pPr marL="342900"/>
            <a:r>
              <a:rPr lang="en-US" sz="1400" dirty="0">
                <a:latin typeface="Calibri" pitchFamily="34" charset="0"/>
              </a:rPr>
              <a:t>The first step towards an effective audit is to review all relevant information about the registered person.     Annexure GSTAM – I contains details of all the relevant data required for review. </a:t>
            </a:r>
          </a:p>
          <a:p>
            <a:pPr marL="342900"/>
            <a:endParaRPr lang="en-US" sz="1400" dirty="0">
              <a:latin typeface="Calibri" pitchFamily="34" charset="0"/>
            </a:endParaRPr>
          </a:p>
          <a:p>
            <a:r>
              <a:rPr lang="en-US" sz="1400" b="1" dirty="0"/>
              <a:t>4.  Allocation of audits amongst the audit parties: </a:t>
            </a:r>
          </a:p>
          <a:p>
            <a:endParaRPr lang="en-US" sz="500" b="1" dirty="0"/>
          </a:p>
          <a:p>
            <a:pPr marL="342900"/>
            <a:r>
              <a:rPr lang="en-US" sz="1400" dirty="0">
                <a:latin typeface="Calibri" pitchFamily="34" charset="0"/>
              </a:rPr>
              <a:t>The audit schedule should also mention the Group No. of the audit groups to conduct audit of a particular    unit. It must be ensured that the group members of the audit party are fully trained for conducting audit in  accordance with the guidelines.</a:t>
            </a:r>
          </a:p>
          <a:p>
            <a:pPr marL="342900"/>
            <a:endParaRPr lang="en-US" sz="1400" dirty="0">
              <a:latin typeface="Calibri" pitchFamily="34" charset="0"/>
            </a:endParaRPr>
          </a:p>
          <a:p>
            <a:r>
              <a:rPr lang="en-US" sz="1400" b="1" dirty="0"/>
              <a:t>5.  Action to be taken by the Audit Group: </a:t>
            </a:r>
          </a:p>
          <a:p>
            <a:endParaRPr lang="en-US" sz="600" dirty="0">
              <a:latin typeface="Calibri" pitchFamily="34" charset="0"/>
            </a:endParaRPr>
          </a:p>
          <a:p>
            <a:pPr marL="342900"/>
            <a:r>
              <a:rPr lang="en-US" sz="1400" dirty="0">
                <a:latin typeface="Calibri" pitchFamily="34" charset="0"/>
              </a:rPr>
              <a:t>All units listed to be audited should be intimated at least 15 days before the commencement of audit             verification in their premises. A format of the letter (ADT – 01) intimating the registered person about the     audit and the records/documents to be provided to the auditors has been notified under CGST Rules, 2017.</a:t>
            </a:r>
          </a:p>
          <a:p>
            <a:pPr marL="342900"/>
            <a:endParaRPr lang="en-US" altLang="ko-KR" sz="1400" dirty="0">
              <a:latin typeface="Calibri" pitchFamily="34" charset="0"/>
            </a:endParaRPr>
          </a:p>
          <a:p>
            <a:endParaRPr lang="en-US" altLang="ko-KR" sz="1400" dirty="0">
              <a:latin typeface="Calibri" pitchFamily="34" charset="0"/>
            </a:endParaRPr>
          </a:p>
          <a:p>
            <a:pPr marL="342900"/>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1969549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458200" cy="3539430"/>
          </a:xfrm>
          <a:prstGeom prst="rect">
            <a:avLst/>
          </a:prstGeom>
        </p:spPr>
        <p:txBody>
          <a:bodyPr wrap="square">
            <a:spAutoFit/>
          </a:bodyPr>
          <a:lstStyle/>
          <a:p>
            <a:pPr marL="342900" indent="-342900" algn="just"/>
            <a:r>
              <a:rPr lang="en-US" altLang="ko-KR" sz="1400" b="1" dirty="0"/>
              <a:t>6.  </a:t>
            </a:r>
            <a:r>
              <a:rPr lang="en-US" sz="1400" b="1" dirty="0"/>
              <a:t>Desk Review </a:t>
            </a:r>
          </a:p>
          <a:p>
            <a:pPr marL="114300" indent="-114300" algn="just">
              <a:buFont typeface="Arial" pitchFamily="34" charset="0"/>
              <a:buChar char="•"/>
            </a:pPr>
            <a:r>
              <a:rPr lang="en-US" sz="1400" b="1" dirty="0">
                <a:latin typeface="Calibri" pitchFamily="34" charset="0"/>
              </a:rPr>
              <a:t>Information of taxpayer:</a:t>
            </a:r>
            <a:r>
              <a:rPr lang="en-US" sz="1400" dirty="0">
                <a:latin typeface="Calibri" pitchFamily="34" charset="0"/>
              </a:rPr>
              <a:t> The auditor should also obtain the latest Trial Balance Sheet, Tax Audit Report, Annual Financial Statement, Cost Audit Report or any such document prepared or published after the last updating of      information. From the scrutiny of these documents, certain points may further emerge for inclusion in the audit plan </a:t>
            </a:r>
          </a:p>
          <a:p>
            <a:pPr marL="114300" indent="-114300" algn="just">
              <a:buFont typeface="Arial" pitchFamily="34" charset="0"/>
              <a:buChar char="•"/>
            </a:pPr>
            <a:endParaRPr lang="en-US" sz="1400" dirty="0">
              <a:latin typeface="Calibri" pitchFamily="34" charset="0"/>
            </a:endParaRPr>
          </a:p>
          <a:p>
            <a:pPr marL="114300" indent="-114300" algn="just">
              <a:buFont typeface="Arial" pitchFamily="34" charset="0"/>
              <a:buChar char="•"/>
            </a:pPr>
            <a:r>
              <a:rPr lang="en-US" sz="1400" b="1" dirty="0">
                <a:latin typeface="Calibri" pitchFamily="34" charset="0"/>
              </a:rPr>
              <a:t>Ratio analysis of Database:</a:t>
            </a:r>
            <a:r>
              <a:rPr lang="en-US" sz="1400" dirty="0">
                <a:latin typeface="Calibri" pitchFamily="34" charset="0"/>
              </a:rPr>
              <a:t> All receipts of the taxpayer need to be tested for GST liability. Analysis of exports       turnover, turnover of non-taxable and exempted goods and services gives a clear picture of the amounts which   were not considered for Tax payment. From the Annual Financial Statements, it is possible to work out important financial ratios. The said ratios should be compared with the ratios of earlier year and wherever significant           variation is noticed, these areas may be selected for audit verification. </a:t>
            </a:r>
          </a:p>
          <a:p>
            <a:pPr marL="114300" indent="-114300" algn="just">
              <a:buFont typeface="Arial" pitchFamily="34" charset="0"/>
              <a:buChar char="•"/>
            </a:pPr>
            <a:endParaRPr lang="en-US" sz="1400" dirty="0">
              <a:latin typeface="Calibri" pitchFamily="34" charset="0"/>
            </a:endParaRPr>
          </a:p>
          <a:p>
            <a:pPr marL="114300" indent="-114300" algn="just">
              <a:buFont typeface="Arial" pitchFamily="34" charset="0"/>
              <a:buChar char="•"/>
            </a:pPr>
            <a:r>
              <a:rPr lang="en-US" sz="1400" b="1" dirty="0">
                <a:latin typeface="Calibri" pitchFamily="34" charset="0"/>
              </a:rPr>
              <a:t>Reconciliation of data with third party information:</a:t>
            </a:r>
            <a:r>
              <a:rPr lang="en-US" sz="1400" dirty="0">
                <a:latin typeface="Calibri" pitchFamily="34" charset="0"/>
              </a:rPr>
              <a:t> The unit assessable value of the registered person can be    compared with that of another registered person supplying the same supply. This method would give an idea     whether the valuation and duty calculation system of the registered person is a high/low risk area. </a:t>
            </a:r>
          </a:p>
          <a:p>
            <a:pPr marL="342900" algn="just"/>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1642213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4E374DC-C1B2-4026-9DE5-58BA7E014F12}"/>
              </a:ext>
            </a:extLst>
          </p:cNvPr>
          <p:cNvSpPr txBox="1"/>
          <p:nvPr/>
        </p:nvSpPr>
        <p:spPr>
          <a:xfrm>
            <a:off x="0" y="4786886"/>
            <a:ext cx="2592288" cy="261610"/>
          </a:xfrm>
          <a:prstGeom prst="rect">
            <a:avLst/>
          </a:prstGeom>
          <a:noFill/>
        </p:spPr>
        <p:txBody>
          <a:bodyPr wrap="square" rtlCol="0">
            <a:spAutoFit/>
          </a:bodyPr>
          <a:lstStyle/>
          <a:p>
            <a:r>
              <a:rPr lang="en-IN" sz="1050" b="1" dirty="0"/>
              <a:t>www.arpanbohra.co.in</a:t>
            </a:r>
          </a:p>
        </p:txBody>
      </p:sp>
      <p:sp>
        <p:nvSpPr>
          <p:cNvPr id="8" name="Rectangle 7"/>
          <p:cNvSpPr/>
          <p:nvPr/>
        </p:nvSpPr>
        <p:spPr>
          <a:xfrm>
            <a:off x="228600" y="742950"/>
            <a:ext cx="8534400" cy="4401205"/>
          </a:xfrm>
          <a:prstGeom prst="rect">
            <a:avLst/>
          </a:prstGeom>
        </p:spPr>
        <p:txBody>
          <a:bodyPr wrap="square">
            <a:spAutoFit/>
          </a:bodyPr>
          <a:lstStyle/>
          <a:p>
            <a:pPr marL="114300" indent="-114300" algn="just">
              <a:buFont typeface="Arial" pitchFamily="34" charset="0"/>
              <a:buChar char="•"/>
            </a:pPr>
            <a:r>
              <a:rPr lang="en-US" sz="1400" b="1" dirty="0">
                <a:latin typeface="Calibri" pitchFamily="34" charset="0"/>
              </a:rPr>
              <a:t>Revenue Risk Analysis: </a:t>
            </a:r>
            <a:r>
              <a:rPr lang="en-US" sz="1400" dirty="0">
                <a:latin typeface="Calibri" pitchFamily="34" charset="0"/>
              </a:rPr>
              <a:t>Risk Analysis is a method of identifying potential revenue risk areas by employing modern techniques. It can be carried out by </a:t>
            </a:r>
          </a:p>
          <a:p>
            <a:pPr marL="114300" indent="-114300" algn="just"/>
            <a:r>
              <a:rPr lang="en-US" sz="1400" dirty="0">
                <a:latin typeface="Calibri" pitchFamily="34" charset="0"/>
              </a:rPr>
              <a:t>(</a:t>
            </a:r>
            <a:r>
              <a:rPr lang="en-US" sz="1400" dirty="0" err="1">
                <a:latin typeface="Calibri" pitchFamily="34" charset="0"/>
              </a:rPr>
              <a:t>i</a:t>
            </a:r>
            <a:r>
              <a:rPr lang="en-US" sz="1400" dirty="0">
                <a:latin typeface="Calibri" pitchFamily="34" charset="0"/>
              </a:rPr>
              <a:t>) reconciling various specific financial data, comparing it with different business accounts/documents</a:t>
            </a:r>
          </a:p>
          <a:p>
            <a:pPr marL="114300" indent="-114300" algn="just"/>
            <a:r>
              <a:rPr lang="en-US" sz="1400" dirty="0">
                <a:latin typeface="Calibri" pitchFamily="34" charset="0"/>
              </a:rPr>
              <a:t>(ii) deriving certain data and comparing with the actual figures of the financial documents  </a:t>
            </a:r>
          </a:p>
          <a:p>
            <a:pPr algn="just">
              <a:buFont typeface="Arial" pitchFamily="34" charset="0"/>
              <a:buChar char="•"/>
            </a:pPr>
            <a:endParaRPr lang="en-US" sz="1400" dirty="0"/>
          </a:p>
          <a:p>
            <a:pPr marL="114300" indent="-114300" algn="just">
              <a:buFont typeface="Arial" pitchFamily="34" charset="0"/>
              <a:buChar char="•"/>
            </a:pPr>
            <a:r>
              <a:rPr lang="en-US" sz="1400" b="1" dirty="0">
                <a:latin typeface="Calibri" pitchFamily="34" charset="0"/>
              </a:rPr>
              <a:t>Trend Analysis:  </a:t>
            </a:r>
            <a:r>
              <a:rPr lang="en-US" sz="1400" dirty="0">
                <a:latin typeface="Calibri" pitchFamily="34" charset="0"/>
              </a:rPr>
              <a:t>Trend analysis is a type of computational support needed for the analysis preparatory to planning, by </a:t>
            </a:r>
            <a:r>
              <a:rPr lang="en-US" sz="1400" dirty="0" err="1">
                <a:latin typeface="Calibri" pitchFamily="34" charset="0"/>
              </a:rPr>
              <a:t>analysing</a:t>
            </a:r>
            <a:r>
              <a:rPr lang="en-US" sz="1400" dirty="0">
                <a:latin typeface="Calibri" pitchFamily="34" charset="0"/>
              </a:rPr>
              <a:t> historical data and working out future projections </a:t>
            </a:r>
          </a:p>
          <a:p>
            <a:pPr marL="114300" indent="-114300" algn="just">
              <a:buFont typeface="Arial" pitchFamily="34" charset="0"/>
              <a:buChar char="•"/>
            </a:pPr>
            <a:endParaRPr lang="en-US" sz="1400" dirty="0"/>
          </a:p>
          <a:p>
            <a:pPr marL="114300" indent="-114300" algn="just">
              <a:buFont typeface="Arial" pitchFamily="34" charset="0"/>
              <a:buChar char="•"/>
            </a:pPr>
            <a:r>
              <a:rPr lang="en-US" sz="1400" b="1" dirty="0">
                <a:latin typeface="Calibri" pitchFamily="34" charset="0"/>
              </a:rPr>
              <a:t>Audit Plan: </a:t>
            </a:r>
          </a:p>
          <a:p>
            <a:pPr marL="228600" indent="-114300" algn="just">
              <a:buFont typeface="Calibri" pitchFamily="34" charset="0"/>
              <a:buChar char="-"/>
            </a:pPr>
            <a:r>
              <a:rPr lang="en-US" sz="1400" dirty="0">
                <a:latin typeface="Calibri" pitchFamily="34" charset="0"/>
              </a:rPr>
              <a:t>Audit Plan is the most important stage before conduct of audit. All the previous steps are actually aimed at          preparation of a purposeful Audit Plan. </a:t>
            </a:r>
          </a:p>
          <a:p>
            <a:pPr marL="228600" indent="-114300" algn="just">
              <a:buFont typeface="Calibri" pitchFamily="34" charset="0"/>
              <a:buChar char="-"/>
            </a:pPr>
            <a:r>
              <a:rPr lang="en-US" sz="1400" dirty="0">
                <a:latin typeface="Calibri" pitchFamily="34" charset="0"/>
              </a:rPr>
              <a:t>Audit plan should be a detailed plan of action, preferably in a standard format. The audit plan should be               consistent with the complexity of the audits.</a:t>
            </a:r>
          </a:p>
          <a:p>
            <a:pPr marL="228600" indent="-114300" algn="just">
              <a:buFont typeface="Calibri" pitchFamily="34" charset="0"/>
              <a:buChar char="-"/>
            </a:pPr>
            <a:r>
              <a:rPr lang="en-US" sz="1400" dirty="0">
                <a:latin typeface="Calibri" pitchFamily="34" charset="0"/>
              </a:rPr>
              <a:t>The summary results of desk review, along with the completed Working Papers, should be submitted to the        Deputy/Assistant Commissioner for approval and guidance </a:t>
            </a:r>
          </a:p>
          <a:p>
            <a:pPr marL="228600" indent="-114300" algn="just">
              <a:buFont typeface="Calibri" pitchFamily="34" charset="0"/>
              <a:buChar char="-"/>
            </a:pPr>
            <a:r>
              <a:rPr lang="en-US" sz="1400" dirty="0">
                <a:latin typeface="Calibri" pitchFamily="34" charset="0"/>
              </a:rPr>
              <a:t>The audit plan must be discussed with the Deputy Commissioner / Assistant Commissioner of the Circle and        should be </a:t>
            </a:r>
            <a:r>
              <a:rPr lang="en-US" sz="1400" dirty="0" err="1">
                <a:latin typeface="Calibri" pitchFamily="34" charset="0"/>
              </a:rPr>
              <a:t>finalised</a:t>
            </a:r>
            <a:r>
              <a:rPr lang="en-US" sz="1400" dirty="0">
                <a:latin typeface="Calibri" pitchFamily="34" charset="0"/>
              </a:rPr>
              <a:t> after approval by the Commissioner/ Additional/ Joint Commissioner/ Deputy/ Assistant       Commissioner as the case may be. </a:t>
            </a:r>
          </a:p>
          <a:p>
            <a:pPr algn="just"/>
            <a:endParaRPr lang="en-US" sz="1400" dirty="0"/>
          </a:p>
          <a:p>
            <a:pPr marL="342900" algn="just"/>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3629691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534400" cy="4185761"/>
          </a:xfrm>
          <a:prstGeom prst="rect">
            <a:avLst/>
          </a:prstGeom>
        </p:spPr>
        <p:txBody>
          <a:bodyPr wrap="square">
            <a:spAutoFit/>
          </a:bodyPr>
          <a:lstStyle/>
          <a:p>
            <a:pPr marL="171450" indent="-171450" algn="just">
              <a:buFont typeface="Calibri" pitchFamily="34" charset="0"/>
              <a:buChar char="-"/>
            </a:pPr>
            <a:r>
              <a:rPr lang="en-US" sz="1400" dirty="0">
                <a:latin typeface="Calibri" pitchFamily="34" charset="0"/>
              </a:rPr>
              <a:t>The audit group should put up documents received, along with filled in Questionnaire and working papers in the prescribed </a:t>
            </a:r>
            <a:r>
              <a:rPr lang="en-US" sz="1400" dirty="0" err="1">
                <a:latin typeface="Calibri" pitchFamily="34" charset="0"/>
              </a:rPr>
              <a:t>proforma</a:t>
            </a:r>
            <a:r>
              <a:rPr lang="en-US" sz="1400" dirty="0">
                <a:latin typeface="Calibri" pitchFamily="34" charset="0"/>
              </a:rPr>
              <a:t>, related to top five units of each audit circle mentioned in the Annual Plan for audit                coverage to the Commissioner and the rest to the Additional / Joint Commissioner through Deputy / Assistant     Commissioner in-charge of Circle, for approval of the audit plan</a:t>
            </a:r>
            <a:r>
              <a:rPr lang="en-US" sz="1400" b="1" dirty="0"/>
              <a:t> </a:t>
            </a:r>
          </a:p>
          <a:p>
            <a:pPr algn="just"/>
            <a:endParaRPr lang="en-US" sz="1400" dirty="0"/>
          </a:p>
          <a:p>
            <a:pPr marL="114300" indent="-114300" algn="just">
              <a:buFont typeface="Arial" pitchFamily="34" charset="0"/>
              <a:buChar char="•"/>
            </a:pPr>
            <a:r>
              <a:rPr lang="en-US" sz="1400" b="1" dirty="0">
                <a:latin typeface="Calibri" pitchFamily="34" charset="0"/>
              </a:rPr>
              <a:t>Audit Verification </a:t>
            </a:r>
            <a:r>
              <a:rPr lang="en-US" sz="1400" dirty="0">
                <a:latin typeface="Calibri" pitchFamily="34" charset="0"/>
              </a:rPr>
              <a:t>Audit verification involves verification of data and actual verification of documents submitted   at the time of desk review, verification of points mentioned in the audit plan. </a:t>
            </a:r>
          </a:p>
          <a:p>
            <a:pPr marL="114300" indent="-114300" algn="just">
              <a:buFont typeface="Arial" pitchFamily="34" charset="0"/>
              <a:buChar char="•"/>
            </a:pPr>
            <a:endParaRPr lang="en-US" sz="1400" dirty="0"/>
          </a:p>
          <a:p>
            <a:pPr marL="114300" indent="-114300" algn="just">
              <a:buFont typeface="Arial" pitchFamily="34" charset="0"/>
              <a:buChar char="•"/>
            </a:pPr>
            <a:r>
              <a:rPr lang="en-US" sz="1400" b="1" dirty="0">
                <a:latin typeface="Calibri" pitchFamily="34" charset="0"/>
              </a:rPr>
              <a:t>Evaluation of the Internal Controls: </a:t>
            </a:r>
            <a:r>
              <a:rPr lang="en-US" sz="1400" dirty="0">
                <a:latin typeface="Calibri" pitchFamily="34" charset="0"/>
              </a:rPr>
              <a:t>In this regard, an auditor should normally examine the following: </a:t>
            </a:r>
          </a:p>
          <a:p>
            <a:pPr marL="228600" algn="just"/>
            <a:r>
              <a:rPr lang="en-US" sz="1400" b="1" dirty="0" err="1">
                <a:latin typeface="Calibri" pitchFamily="34" charset="0"/>
              </a:rPr>
              <a:t>i</a:t>
            </a:r>
            <a:r>
              <a:rPr lang="en-US" sz="1400" b="1" dirty="0">
                <a:latin typeface="Calibri" pitchFamily="34" charset="0"/>
              </a:rPr>
              <a:t>.</a:t>
            </a:r>
            <a:r>
              <a:rPr lang="en-US" sz="1400" dirty="0">
                <a:latin typeface="Calibri" pitchFamily="34" charset="0"/>
              </a:rPr>
              <a:t> Characteristics of the company’s business and its activities. </a:t>
            </a:r>
          </a:p>
          <a:p>
            <a:pPr marL="228600" algn="just"/>
            <a:r>
              <a:rPr lang="en-US" sz="1400" b="1" dirty="0">
                <a:latin typeface="Calibri" pitchFamily="34" charset="0"/>
              </a:rPr>
              <a:t>ii.</a:t>
            </a:r>
            <a:r>
              <a:rPr lang="en-US" sz="1400" dirty="0">
                <a:latin typeface="Calibri" pitchFamily="34" charset="0"/>
              </a:rPr>
              <a:t> System of maintenance of records and accounts. </a:t>
            </a:r>
          </a:p>
          <a:p>
            <a:pPr marL="228600" algn="just"/>
            <a:r>
              <a:rPr lang="en-US" sz="1400" b="1" dirty="0">
                <a:latin typeface="Calibri" pitchFamily="34" charset="0"/>
              </a:rPr>
              <a:t>iii.</a:t>
            </a:r>
            <a:r>
              <a:rPr lang="en-US" sz="1400" dirty="0">
                <a:latin typeface="Calibri" pitchFamily="34" charset="0"/>
              </a:rPr>
              <a:t> Identifying the persons handling records for accounting purposes. </a:t>
            </a:r>
          </a:p>
          <a:p>
            <a:pPr marL="228600" algn="just"/>
            <a:r>
              <a:rPr lang="en-US" sz="1400" b="1" dirty="0">
                <a:latin typeface="Calibri" pitchFamily="34" charset="0"/>
              </a:rPr>
              <a:t>iv.</a:t>
            </a:r>
            <a:r>
              <a:rPr lang="en-US" sz="1400" dirty="0">
                <a:latin typeface="Calibri" pitchFamily="34" charset="0"/>
              </a:rPr>
              <a:t> Allocation of responsibilities at different levels. </a:t>
            </a:r>
          </a:p>
          <a:p>
            <a:pPr marL="228600" algn="just"/>
            <a:r>
              <a:rPr lang="en-US" sz="1400" b="1" dirty="0">
                <a:latin typeface="Calibri" pitchFamily="34" charset="0"/>
              </a:rPr>
              <a:t>v.</a:t>
            </a:r>
            <a:r>
              <a:rPr lang="en-US" sz="1400" dirty="0">
                <a:latin typeface="Calibri" pitchFamily="34" charset="0"/>
              </a:rPr>
              <a:t> System of internal checks. </a:t>
            </a:r>
          </a:p>
          <a:p>
            <a:pPr marL="228600" algn="just"/>
            <a:r>
              <a:rPr lang="en-US" sz="1400" b="1" dirty="0">
                <a:latin typeface="Calibri" pitchFamily="34" charset="0"/>
              </a:rPr>
              <a:t>vi.</a:t>
            </a:r>
            <a:r>
              <a:rPr lang="en-US" sz="1400" dirty="0">
                <a:latin typeface="Calibri" pitchFamily="34" charset="0"/>
              </a:rPr>
              <a:t> System of movement of documents having relation to duty/tax assessment. </a:t>
            </a:r>
          </a:p>
          <a:p>
            <a:pPr marL="228600" algn="just"/>
            <a:r>
              <a:rPr lang="en-US" sz="1400" b="1" dirty="0">
                <a:latin typeface="Calibri" pitchFamily="34" charset="0"/>
              </a:rPr>
              <a:t>vii.</a:t>
            </a:r>
            <a:r>
              <a:rPr lang="en-US" sz="1400" dirty="0">
                <a:latin typeface="Calibri" pitchFamily="34" charset="0"/>
              </a:rPr>
              <a:t> Inter-departmental linkages of documents and information. </a:t>
            </a:r>
          </a:p>
          <a:p>
            <a:pPr marL="228600" algn="just"/>
            <a:r>
              <a:rPr lang="en-US" sz="1400" b="1" dirty="0">
                <a:latin typeface="Calibri" pitchFamily="34" charset="0"/>
              </a:rPr>
              <a:t>viii.</a:t>
            </a:r>
            <a:r>
              <a:rPr lang="en-US" sz="1400" dirty="0">
                <a:latin typeface="Calibri" pitchFamily="34" charset="0"/>
              </a:rPr>
              <a:t> System of own internal audit. </a:t>
            </a:r>
          </a:p>
          <a:p>
            <a:pPr marL="228600" indent="-228600" algn="just"/>
            <a:endParaRPr lang="en-US" sz="1400" dirty="0"/>
          </a:p>
          <a:p>
            <a:pPr marL="342900" algn="just"/>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330164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67544" y="987574"/>
            <a:ext cx="7622504" cy="2995737"/>
          </a:xfrm>
        </p:spPr>
        <p:txBody>
          <a:bodyPr/>
          <a:lstStyle/>
          <a:p>
            <a:r>
              <a:rPr lang="en-IN" altLang="ko-KR" sz="2400" dirty="0">
                <a:latin typeface="Calibri" panose="020F0502020204030204" pitchFamily="34" charset="0"/>
                <a:cs typeface="Calibri" panose="020F0502020204030204" pitchFamily="34" charset="0"/>
              </a:rPr>
              <a:t>Section 2(11), “Assessment” means </a:t>
            </a:r>
            <a:r>
              <a:rPr lang="en-IN" altLang="ko-KR" sz="2400" b="1" dirty="0">
                <a:latin typeface="Calibri" panose="020F0502020204030204" pitchFamily="34" charset="0"/>
                <a:cs typeface="Calibri" panose="020F0502020204030204" pitchFamily="34" charset="0"/>
              </a:rPr>
              <a:t>determination of tax liability </a:t>
            </a:r>
            <a:r>
              <a:rPr lang="en-IN" altLang="ko-KR" sz="2400" dirty="0">
                <a:latin typeface="Calibri" panose="020F0502020204030204" pitchFamily="34" charset="0"/>
                <a:cs typeface="Calibri" panose="020F0502020204030204" pitchFamily="34" charset="0"/>
              </a:rPr>
              <a:t>under this Act </a:t>
            </a:r>
          </a:p>
          <a:p>
            <a:r>
              <a:rPr lang="en-IN" altLang="ko-KR" sz="2400" dirty="0">
                <a:latin typeface="Calibri" panose="020F0502020204030204" pitchFamily="34" charset="0"/>
                <a:cs typeface="Calibri" panose="020F0502020204030204" pitchFamily="34" charset="0"/>
              </a:rPr>
              <a:t>and </a:t>
            </a:r>
            <a:r>
              <a:rPr lang="en-IN" altLang="ko-KR" sz="2400" b="1" dirty="0">
                <a:latin typeface="Calibri" panose="020F0502020204030204" pitchFamily="34" charset="0"/>
                <a:cs typeface="Calibri" panose="020F0502020204030204" pitchFamily="34" charset="0"/>
              </a:rPr>
              <a:t>Includes</a:t>
            </a:r>
            <a:r>
              <a:rPr lang="en-IN" altLang="ko-KR" sz="2400" dirty="0">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en-IN" altLang="ko-KR" sz="2400" dirty="0">
                <a:latin typeface="Calibri" panose="020F0502020204030204" pitchFamily="34" charset="0"/>
                <a:cs typeface="Calibri" panose="020F0502020204030204" pitchFamily="34" charset="0"/>
              </a:rPr>
              <a:t>self assessment, </a:t>
            </a:r>
          </a:p>
          <a:p>
            <a:pPr marL="342900" indent="-342900">
              <a:buFont typeface="Arial" panose="020B0604020202020204" pitchFamily="34" charset="0"/>
              <a:buChar char="•"/>
            </a:pPr>
            <a:r>
              <a:rPr lang="en-IN" altLang="ko-KR" sz="2400" dirty="0">
                <a:latin typeface="Calibri" panose="020F0502020204030204" pitchFamily="34" charset="0"/>
                <a:cs typeface="Calibri" panose="020F0502020204030204" pitchFamily="34" charset="0"/>
              </a:rPr>
              <a:t>re-assessment, </a:t>
            </a:r>
          </a:p>
          <a:p>
            <a:pPr marL="342900" indent="-342900">
              <a:buFont typeface="Arial" panose="020B0604020202020204" pitchFamily="34" charset="0"/>
              <a:buChar char="•"/>
            </a:pPr>
            <a:r>
              <a:rPr lang="en-IN" altLang="ko-KR" sz="2400" dirty="0">
                <a:latin typeface="Calibri" panose="020F0502020204030204" pitchFamily="34" charset="0"/>
                <a:cs typeface="Calibri" panose="020F0502020204030204" pitchFamily="34" charset="0"/>
              </a:rPr>
              <a:t>provisional assessment, </a:t>
            </a:r>
          </a:p>
          <a:p>
            <a:pPr marL="342900" indent="-342900">
              <a:buFont typeface="Arial" panose="020B0604020202020204" pitchFamily="34" charset="0"/>
              <a:buChar char="•"/>
            </a:pPr>
            <a:r>
              <a:rPr lang="en-IN" altLang="ko-KR" sz="2400" dirty="0">
                <a:latin typeface="Calibri" panose="020F0502020204030204" pitchFamily="34" charset="0"/>
                <a:cs typeface="Calibri" panose="020F0502020204030204" pitchFamily="34" charset="0"/>
              </a:rPr>
              <a:t>summary assessment and </a:t>
            </a:r>
          </a:p>
          <a:p>
            <a:pPr marL="342900" indent="-342900">
              <a:buFont typeface="Arial" panose="020B0604020202020204" pitchFamily="34" charset="0"/>
              <a:buChar char="•"/>
            </a:pPr>
            <a:r>
              <a:rPr lang="en-IN" altLang="ko-KR" sz="2400" dirty="0">
                <a:latin typeface="Calibri" panose="020F0502020204030204" pitchFamily="34" charset="0"/>
                <a:cs typeface="Calibri" panose="020F0502020204030204" pitchFamily="34" charset="0"/>
              </a:rPr>
              <a:t>best judgment assessment</a:t>
            </a:r>
            <a:endParaRPr lang="ko-KR" altLang="en-US" sz="2400" dirty="0">
              <a:latin typeface="Calibri" panose="020F0502020204030204" pitchFamily="34" charset="0"/>
              <a:cs typeface="Calibri" panose="020F0502020204030204" pitchFamily="34" charset="0"/>
            </a:endParaRPr>
          </a:p>
        </p:txBody>
      </p:sp>
      <p:sp>
        <p:nvSpPr>
          <p:cNvPr id="8" name="Content Placeholder 1">
            <a:extLst>
              <a:ext uri="{FF2B5EF4-FFF2-40B4-BE49-F238E27FC236}">
                <a16:creationId xmlns:a16="http://schemas.microsoft.com/office/drawing/2014/main" id="{9B194401-D6BB-4D71-A5B5-65952FC6EC4F}"/>
              </a:ext>
            </a:extLst>
          </p:cNvPr>
          <p:cNvSpPr txBox="1">
            <a:spLocks/>
          </p:cNvSpPr>
          <p:nvPr/>
        </p:nvSpPr>
        <p:spPr>
          <a:xfrm>
            <a:off x="0" y="-22578"/>
            <a:ext cx="9144000" cy="627534"/>
          </a:xfrm>
          <a:prstGeom prst="rect">
            <a:avLst/>
          </a:prstGeom>
          <a:solidFill>
            <a:schemeClr val="tx2">
              <a:lumMod val="60000"/>
              <a:lumOff val="40000"/>
            </a:schemeClr>
          </a:solidFill>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n-US" altLang="ko-KR" sz="2800" b="1" dirty="0">
                <a:solidFill>
                  <a:schemeClr val="bg1"/>
                </a:solidFill>
              </a:rPr>
              <a:t>Definition of Assessment – Clause 2(11)</a:t>
            </a:r>
            <a:endParaRPr lang="en-US" sz="2800" b="1" dirty="0">
              <a:solidFill>
                <a:schemeClr val="bg1"/>
              </a:solidFill>
            </a:endParaRPr>
          </a:p>
        </p:txBody>
      </p:sp>
    </p:spTree>
    <p:extLst>
      <p:ext uri="{BB962C8B-B14F-4D97-AF65-F5344CB8AC3E}">
        <p14:creationId xmlns:p14="http://schemas.microsoft.com/office/powerpoint/2010/main" val="2807160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534400" cy="4185761"/>
          </a:xfrm>
          <a:prstGeom prst="rect">
            <a:avLst/>
          </a:prstGeom>
        </p:spPr>
        <p:txBody>
          <a:bodyPr wrap="square">
            <a:spAutoFit/>
          </a:bodyPr>
          <a:lstStyle/>
          <a:p>
            <a:pPr marL="171450" indent="-171450" algn="just">
              <a:buFont typeface="Calibri" pitchFamily="34" charset="0"/>
              <a:buChar char="-"/>
            </a:pPr>
            <a:r>
              <a:rPr lang="en-US" sz="1400" dirty="0">
                <a:latin typeface="Calibri" pitchFamily="34" charset="0"/>
              </a:rPr>
              <a:t>The audit group should put up documents received, along with filled in Questionnaire and working papers in the prescribed </a:t>
            </a:r>
            <a:r>
              <a:rPr lang="en-US" sz="1400" dirty="0" err="1">
                <a:latin typeface="Calibri" pitchFamily="34" charset="0"/>
              </a:rPr>
              <a:t>proforma</a:t>
            </a:r>
            <a:r>
              <a:rPr lang="en-US" sz="1400" dirty="0">
                <a:latin typeface="Calibri" pitchFamily="34" charset="0"/>
              </a:rPr>
              <a:t>, related to top five units of each audit circle mentioned in the Annual Plan for audit                coverage to the Commissioner and the rest to the Additional / Joint Commissioner through Deputy / Assistant     Commissioner in-charge of Circle, for approval of the audit plan</a:t>
            </a:r>
            <a:r>
              <a:rPr lang="en-US" sz="1400" b="1" dirty="0"/>
              <a:t> </a:t>
            </a:r>
          </a:p>
          <a:p>
            <a:pPr algn="just"/>
            <a:endParaRPr lang="en-US" sz="1400" dirty="0"/>
          </a:p>
          <a:p>
            <a:pPr marL="114300" indent="-114300" algn="just">
              <a:buFont typeface="Arial" pitchFamily="34" charset="0"/>
              <a:buChar char="•"/>
            </a:pPr>
            <a:r>
              <a:rPr lang="en-US" sz="1400" b="1" dirty="0">
                <a:latin typeface="Calibri" pitchFamily="34" charset="0"/>
              </a:rPr>
              <a:t>Audit Verification </a:t>
            </a:r>
            <a:r>
              <a:rPr lang="en-US" sz="1400" dirty="0">
                <a:latin typeface="Calibri" pitchFamily="34" charset="0"/>
              </a:rPr>
              <a:t>Audit verification involves verification of data and actual verification of documents submitted   at the time of desk review, verification of points mentioned in the audit plan. </a:t>
            </a:r>
          </a:p>
          <a:p>
            <a:pPr marL="114300" indent="-114300" algn="just">
              <a:buFont typeface="Arial" pitchFamily="34" charset="0"/>
              <a:buChar char="•"/>
            </a:pPr>
            <a:endParaRPr lang="en-US" sz="1400" dirty="0"/>
          </a:p>
          <a:p>
            <a:pPr marL="114300" indent="-114300" algn="just">
              <a:buFont typeface="Arial" pitchFamily="34" charset="0"/>
              <a:buChar char="•"/>
            </a:pPr>
            <a:r>
              <a:rPr lang="en-US" sz="1400" b="1" dirty="0">
                <a:latin typeface="Calibri" pitchFamily="34" charset="0"/>
              </a:rPr>
              <a:t>Evaluation of the Internal Controls: </a:t>
            </a:r>
            <a:r>
              <a:rPr lang="en-US" sz="1400" dirty="0">
                <a:latin typeface="Calibri" pitchFamily="34" charset="0"/>
              </a:rPr>
              <a:t>In this regard, an auditor should normally examine the following: </a:t>
            </a:r>
          </a:p>
          <a:p>
            <a:pPr marL="228600" algn="just"/>
            <a:r>
              <a:rPr lang="en-US" sz="1400" b="1" dirty="0" err="1">
                <a:latin typeface="Calibri" pitchFamily="34" charset="0"/>
              </a:rPr>
              <a:t>i</a:t>
            </a:r>
            <a:r>
              <a:rPr lang="en-US" sz="1400" b="1" dirty="0">
                <a:latin typeface="Calibri" pitchFamily="34" charset="0"/>
              </a:rPr>
              <a:t>.</a:t>
            </a:r>
            <a:r>
              <a:rPr lang="en-US" sz="1400" dirty="0">
                <a:latin typeface="Calibri" pitchFamily="34" charset="0"/>
              </a:rPr>
              <a:t> Characteristics of the company’s business and its activities. </a:t>
            </a:r>
          </a:p>
          <a:p>
            <a:pPr marL="228600" algn="just"/>
            <a:r>
              <a:rPr lang="en-US" sz="1400" b="1" dirty="0">
                <a:latin typeface="Calibri" pitchFamily="34" charset="0"/>
              </a:rPr>
              <a:t>ii.</a:t>
            </a:r>
            <a:r>
              <a:rPr lang="en-US" sz="1400" dirty="0">
                <a:latin typeface="Calibri" pitchFamily="34" charset="0"/>
              </a:rPr>
              <a:t> System of maintenance of records and accounts. </a:t>
            </a:r>
          </a:p>
          <a:p>
            <a:pPr marL="228600" algn="just"/>
            <a:r>
              <a:rPr lang="en-US" sz="1400" b="1" dirty="0">
                <a:latin typeface="Calibri" pitchFamily="34" charset="0"/>
              </a:rPr>
              <a:t>iii.</a:t>
            </a:r>
            <a:r>
              <a:rPr lang="en-US" sz="1400" dirty="0">
                <a:latin typeface="Calibri" pitchFamily="34" charset="0"/>
              </a:rPr>
              <a:t> Identifying the persons handling records for accounting purposes. </a:t>
            </a:r>
          </a:p>
          <a:p>
            <a:pPr marL="228600" algn="just"/>
            <a:r>
              <a:rPr lang="en-US" sz="1400" b="1" dirty="0">
                <a:latin typeface="Calibri" pitchFamily="34" charset="0"/>
              </a:rPr>
              <a:t>iv.</a:t>
            </a:r>
            <a:r>
              <a:rPr lang="en-US" sz="1400" dirty="0">
                <a:latin typeface="Calibri" pitchFamily="34" charset="0"/>
              </a:rPr>
              <a:t> Allocation of responsibilities at different levels. </a:t>
            </a:r>
          </a:p>
          <a:p>
            <a:pPr marL="228600" algn="just"/>
            <a:r>
              <a:rPr lang="en-US" sz="1400" b="1" dirty="0">
                <a:latin typeface="Calibri" pitchFamily="34" charset="0"/>
              </a:rPr>
              <a:t>v.</a:t>
            </a:r>
            <a:r>
              <a:rPr lang="en-US" sz="1400" dirty="0">
                <a:latin typeface="Calibri" pitchFamily="34" charset="0"/>
              </a:rPr>
              <a:t> System of internal checks. </a:t>
            </a:r>
          </a:p>
          <a:p>
            <a:pPr marL="228600" algn="just"/>
            <a:r>
              <a:rPr lang="en-US" sz="1400" b="1" dirty="0">
                <a:latin typeface="Calibri" pitchFamily="34" charset="0"/>
              </a:rPr>
              <a:t>vi.</a:t>
            </a:r>
            <a:r>
              <a:rPr lang="en-US" sz="1400" dirty="0">
                <a:latin typeface="Calibri" pitchFamily="34" charset="0"/>
              </a:rPr>
              <a:t> System of movement of documents having relation to duty/tax assessment. </a:t>
            </a:r>
          </a:p>
          <a:p>
            <a:pPr marL="228600" algn="just"/>
            <a:r>
              <a:rPr lang="en-US" sz="1400" b="1" dirty="0">
                <a:latin typeface="Calibri" pitchFamily="34" charset="0"/>
              </a:rPr>
              <a:t>vii.</a:t>
            </a:r>
            <a:r>
              <a:rPr lang="en-US" sz="1400" dirty="0">
                <a:latin typeface="Calibri" pitchFamily="34" charset="0"/>
              </a:rPr>
              <a:t> Inter-departmental linkages of documents and information. </a:t>
            </a:r>
          </a:p>
          <a:p>
            <a:pPr marL="228600" algn="just"/>
            <a:r>
              <a:rPr lang="en-US" sz="1400" b="1" dirty="0">
                <a:latin typeface="Calibri" pitchFamily="34" charset="0"/>
              </a:rPr>
              <a:t>viii.</a:t>
            </a:r>
            <a:r>
              <a:rPr lang="en-US" sz="1400" dirty="0">
                <a:latin typeface="Calibri" pitchFamily="34" charset="0"/>
              </a:rPr>
              <a:t> System of own internal audit. </a:t>
            </a:r>
          </a:p>
          <a:p>
            <a:pPr marL="228600" indent="-228600" algn="just"/>
            <a:endParaRPr lang="en-US" sz="1400" dirty="0"/>
          </a:p>
          <a:p>
            <a:pPr marL="342900" algn="just"/>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494490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534400" cy="3970318"/>
          </a:xfrm>
          <a:prstGeom prst="rect">
            <a:avLst/>
          </a:prstGeom>
        </p:spPr>
        <p:txBody>
          <a:bodyPr wrap="square">
            <a:spAutoFit/>
          </a:bodyPr>
          <a:lstStyle/>
          <a:p>
            <a:pPr>
              <a:buFont typeface="Arial" pitchFamily="34" charset="0"/>
              <a:buChar char="•"/>
            </a:pPr>
            <a:r>
              <a:rPr lang="en-US" sz="1400" b="1" dirty="0">
                <a:latin typeface="Calibri" pitchFamily="34" charset="0"/>
              </a:rPr>
              <a:t> Techniques for evaluation of the Internal Controls. </a:t>
            </a:r>
          </a:p>
          <a:p>
            <a:pPr marL="228600"/>
            <a:r>
              <a:rPr lang="en-US" sz="1400" dirty="0">
                <a:latin typeface="Calibri" pitchFamily="34" charset="0"/>
              </a:rPr>
              <a:t>Walk-through </a:t>
            </a:r>
          </a:p>
          <a:p>
            <a:pPr marL="228600"/>
            <a:r>
              <a:rPr lang="en-US" sz="1400" dirty="0">
                <a:latin typeface="Calibri" pitchFamily="34" charset="0"/>
              </a:rPr>
              <a:t>ABC Analysis </a:t>
            </a:r>
          </a:p>
          <a:p>
            <a:pPr>
              <a:buFont typeface="Arial" pitchFamily="34" charset="0"/>
              <a:buChar char="•"/>
            </a:pPr>
            <a:endParaRPr lang="en-US" sz="1400" b="1" dirty="0"/>
          </a:p>
          <a:p>
            <a:pPr>
              <a:buFont typeface="Arial" pitchFamily="34" charset="0"/>
              <a:buChar char="•"/>
            </a:pPr>
            <a:r>
              <a:rPr lang="en-US" sz="1400" b="1" dirty="0">
                <a:latin typeface="Calibri" pitchFamily="34" charset="0"/>
              </a:rPr>
              <a:t> Physical Verification of Documents </a:t>
            </a:r>
          </a:p>
          <a:p>
            <a:pPr marL="228600" indent="-114300"/>
            <a:r>
              <a:rPr lang="en-US" sz="1400" dirty="0">
                <a:latin typeface="Calibri" pitchFamily="34" charset="0"/>
              </a:rPr>
              <a:t>   A detailed scrutiny of the financial records of the registered person becomes imperative, if any issue is noticed   at the time of Desk Review. The documents to be examined include Annual Financial Accounts containing            Director’s Report, Statutory Auditor’s Report, Balance Sheet and Profit &amp; Loss Account </a:t>
            </a:r>
          </a:p>
          <a:p>
            <a:pPr>
              <a:buFont typeface="Arial" pitchFamily="34" charset="0"/>
              <a:buChar char="•"/>
            </a:pPr>
            <a:endParaRPr lang="en-US" sz="1400" dirty="0"/>
          </a:p>
          <a:p>
            <a:pPr>
              <a:buFont typeface="Arial" pitchFamily="34" charset="0"/>
              <a:buChar char="•"/>
            </a:pPr>
            <a:r>
              <a:rPr lang="en-US" sz="1400" b="1" dirty="0">
                <a:latin typeface="Calibri" pitchFamily="34" charset="0"/>
              </a:rPr>
              <a:t> Working Papers </a:t>
            </a:r>
          </a:p>
          <a:p>
            <a:pPr marL="171450"/>
            <a:r>
              <a:rPr lang="en-US" sz="1400" dirty="0">
                <a:latin typeface="Calibri" pitchFamily="34" charset="0"/>
              </a:rPr>
              <a:t>The working papers form the basis of audit objection. They also show the detailed steps undertaken by the auditor during the preparation and conduct of the audit. Therefore, they should be filled carefully, giving observations and conclusions of the auditor duly supported by evidences/documents, wherever required. </a:t>
            </a:r>
          </a:p>
          <a:p>
            <a:pPr marL="171450"/>
            <a:endParaRPr lang="en-US" sz="1400" dirty="0">
              <a:latin typeface="Calibri" pitchFamily="34" charset="0"/>
            </a:endParaRPr>
          </a:p>
          <a:p>
            <a:pPr marL="171450"/>
            <a:r>
              <a:rPr lang="en-US" sz="1400" dirty="0">
                <a:latin typeface="Calibri" pitchFamily="34" charset="0"/>
              </a:rPr>
              <a:t>In case it is not possible to conduct Audit within three months period, Circle DC/AC is to submit proposals for       extension of time limit for completion of audit well in advance and the fact of such grant of extension by                Commissioner is to be intimated to the registered person </a:t>
            </a:r>
          </a:p>
          <a:p>
            <a:r>
              <a:rPr lang="en-US" sz="1400" dirty="0">
                <a:latin typeface="Calibri" pitchFamily="34" charset="0"/>
              </a:rPr>
              <a:t> </a:t>
            </a:r>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3453184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534400" cy="2031325"/>
          </a:xfrm>
          <a:prstGeom prst="rect">
            <a:avLst/>
          </a:prstGeom>
        </p:spPr>
        <p:txBody>
          <a:bodyPr wrap="square">
            <a:spAutoFit/>
          </a:bodyPr>
          <a:lstStyle/>
          <a:p>
            <a:pPr>
              <a:buFont typeface="Arial" pitchFamily="34" charset="0"/>
              <a:buChar char="•"/>
            </a:pPr>
            <a:r>
              <a:rPr lang="en-US" sz="1400" b="1" dirty="0">
                <a:latin typeface="Calibri" pitchFamily="34" charset="0"/>
              </a:rPr>
              <a:t> Apprising the registered person of irregularities noticed and ascertaining his view point </a:t>
            </a:r>
          </a:p>
          <a:p>
            <a:pPr marL="171450"/>
            <a:r>
              <a:rPr lang="en-US" sz="1400" dirty="0">
                <a:latin typeface="Calibri" pitchFamily="34" charset="0"/>
              </a:rPr>
              <a:t>It is important that the auditor discusses all the objections with the registered person before preparing draft        audit report.  </a:t>
            </a:r>
          </a:p>
          <a:p>
            <a:pPr>
              <a:buFont typeface="Arial" pitchFamily="34" charset="0"/>
              <a:buChar char="•"/>
            </a:pPr>
            <a:endParaRPr lang="en-US" sz="1400" dirty="0"/>
          </a:p>
          <a:p>
            <a:pPr>
              <a:buFont typeface="Arial" pitchFamily="34" charset="0"/>
              <a:buChar char="•"/>
            </a:pPr>
            <a:r>
              <a:rPr lang="en-US" sz="1400" b="1" dirty="0">
                <a:latin typeface="Calibri" pitchFamily="34" charset="0"/>
              </a:rPr>
              <a:t> Suggestions to Registered person for future compliance </a:t>
            </a:r>
          </a:p>
          <a:p>
            <a:pPr marL="171450"/>
            <a:r>
              <a:rPr lang="en-US" sz="1400" dirty="0">
                <a:latin typeface="Calibri" pitchFamily="34" charset="0"/>
              </a:rPr>
              <a:t>Before leaving the registered person’s premises, the auditor must discuss future compliance issues with the          senior management of the registered person </a:t>
            </a:r>
          </a:p>
          <a:p>
            <a:endParaRPr lang="en-US" sz="1400" dirty="0">
              <a:latin typeface="Calibri" pitchFamily="34" charset="0"/>
            </a:endParaRPr>
          </a:p>
          <a:p>
            <a:pPr marL="342900"/>
            <a:endParaRPr lang="en-US" altLang="ko-KR" sz="1400" dirty="0">
              <a:latin typeface="Calibri"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Audit Preparation and Verification</a:t>
            </a:r>
          </a:p>
        </p:txBody>
      </p:sp>
    </p:spTree>
    <p:extLst>
      <p:ext uri="{BB962C8B-B14F-4D97-AF65-F5344CB8AC3E}">
        <p14:creationId xmlns:p14="http://schemas.microsoft.com/office/powerpoint/2010/main" val="500183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Process Flow</a:t>
            </a:r>
          </a:p>
        </p:txBody>
      </p:sp>
      <p:graphicFrame>
        <p:nvGraphicFramePr>
          <p:cNvPr id="4" name="Diagram 3">
            <a:extLst>
              <a:ext uri="{FF2B5EF4-FFF2-40B4-BE49-F238E27FC236}">
                <a16:creationId xmlns:a16="http://schemas.microsoft.com/office/drawing/2014/main" id="{F7D5E18A-CCB5-24D0-E093-1131C1D51153}"/>
              </a:ext>
            </a:extLst>
          </p:cNvPr>
          <p:cNvGraphicFramePr/>
          <p:nvPr/>
        </p:nvGraphicFramePr>
        <p:xfrm>
          <a:off x="1524000" y="75913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3725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0" y="-33841"/>
            <a:ext cx="3314700" cy="627063"/>
          </a:xfrm>
          <a:solidFill>
            <a:schemeClr val="tx2">
              <a:lumMod val="60000"/>
              <a:lumOff val="40000"/>
            </a:schemeClr>
          </a:solidFill>
        </p:spPr>
        <p:txBody>
          <a:bodyPr/>
          <a:lstStyle/>
          <a:p>
            <a:r>
              <a:rPr lang="en-US" sz="2800" b="1" dirty="0">
                <a:solidFill>
                  <a:schemeClr val="bg1"/>
                </a:solidFill>
              </a:rPr>
              <a:t>ADT-01 Format</a:t>
            </a:r>
          </a:p>
        </p:txBody>
      </p:sp>
      <p:pic>
        <p:nvPicPr>
          <p:cNvPr id="3" name="Picture 2">
            <a:extLst>
              <a:ext uri="{FF2B5EF4-FFF2-40B4-BE49-F238E27FC236}">
                <a16:creationId xmlns:a16="http://schemas.microsoft.com/office/drawing/2014/main" id="{46280F0A-98FD-8472-22EF-72E7EB984510}"/>
              </a:ext>
            </a:extLst>
          </p:cNvPr>
          <p:cNvPicPr>
            <a:picLocks noChangeAspect="1"/>
          </p:cNvPicPr>
          <p:nvPr/>
        </p:nvPicPr>
        <p:blipFill>
          <a:blip r:embed="rId2"/>
          <a:stretch>
            <a:fillRect/>
          </a:stretch>
        </p:blipFill>
        <p:spPr>
          <a:xfrm>
            <a:off x="3314700" y="-33841"/>
            <a:ext cx="4724400" cy="5082337"/>
          </a:xfrm>
          <a:prstGeom prst="rect">
            <a:avLst/>
          </a:prstGeom>
        </p:spPr>
      </p:pic>
      <p:pic>
        <p:nvPicPr>
          <p:cNvPr id="6" name="Picture 5">
            <a:extLst>
              <a:ext uri="{FF2B5EF4-FFF2-40B4-BE49-F238E27FC236}">
                <a16:creationId xmlns:a16="http://schemas.microsoft.com/office/drawing/2014/main" id="{6638BFE5-E7AB-4F10-8284-C30B8568B5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1" y="4781550"/>
            <a:ext cx="1291424" cy="228599"/>
          </a:xfrm>
          <a:prstGeom prst="rect">
            <a:avLst/>
          </a:prstGeom>
        </p:spPr>
      </p:pic>
    </p:spTree>
    <p:extLst>
      <p:ext uri="{BB962C8B-B14F-4D97-AF65-F5344CB8AC3E}">
        <p14:creationId xmlns:p14="http://schemas.microsoft.com/office/powerpoint/2010/main" val="3599885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0" y="-33841"/>
            <a:ext cx="3314700" cy="627063"/>
          </a:xfrm>
          <a:solidFill>
            <a:schemeClr val="tx2">
              <a:lumMod val="60000"/>
              <a:lumOff val="40000"/>
            </a:schemeClr>
          </a:solidFill>
        </p:spPr>
        <p:txBody>
          <a:bodyPr/>
          <a:lstStyle/>
          <a:p>
            <a:r>
              <a:rPr lang="en-US" sz="2800" b="1" dirty="0">
                <a:solidFill>
                  <a:schemeClr val="bg1"/>
                </a:solidFill>
              </a:rPr>
              <a:t>ADT-02 Format</a:t>
            </a:r>
          </a:p>
        </p:txBody>
      </p:sp>
      <p:pic>
        <p:nvPicPr>
          <p:cNvPr id="4" name="Picture 3">
            <a:extLst>
              <a:ext uri="{FF2B5EF4-FFF2-40B4-BE49-F238E27FC236}">
                <a16:creationId xmlns:a16="http://schemas.microsoft.com/office/drawing/2014/main" id="{45B8F8DC-192C-77B2-B64C-4F9F882BB8E5}"/>
              </a:ext>
            </a:extLst>
          </p:cNvPr>
          <p:cNvPicPr>
            <a:picLocks noChangeAspect="1"/>
          </p:cNvPicPr>
          <p:nvPr/>
        </p:nvPicPr>
        <p:blipFill>
          <a:blip r:embed="rId2"/>
          <a:stretch>
            <a:fillRect/>
          </a:stretch>
        </p:blipFill>
        <p:spPr>
          <a:xfrm>
            <a:off x="3314700" y="-33841"/>
            <a:ext cx="4495800" cy="5082337"/>
          </a:xfrm>
          <a:prstGeom prst="rect">
            <a:avLst/>
          </a:prstGeom>
        </p:spPr>
      </p:pic>
    </p:spTree>
    <p:extLst>
      <p:ext uri="{BB962C8B-B14F-4D97-AF65-F5344CB8AC3E}">
        <p14:creationId xmlns:p14="http://schemas.microsoft.com/office/powerpoint/2010/main" val="2057641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00" y="971550"/>
            <a:ext cx="7924800" cy="2947282"/>
          </a:xfrm>
          <a:prstGeom prst="rect">
            <a:avLst/>
          </a:prstGeom>
        </p:spPr>
        <p:txBody>
          <a:bodyPr wrap="square">
            <a:spAutoFit/>
          </a:bodyPr>
          <a:lstStyle/>
          <a:p>
            <a:pPr algn="just">
              <a:lnSpc>
                <a:spcPct val="150000"/>
              </a:lnSpc>
            </a:pPr>
            <a:endParaRPr lang="en-US" dirty="0"/>
          </a:p>
          <a:p>
            <a:pPr algn="just">
              <a:lnSpc>
                <a:spcPct val="150000"/>
              </a:lnSpc>
            </a:pPr>
            <a:r>
              <a:rPr lang="en-US" dirty="0"/>
              <a:t>As per Explanation to Section 65(4) of the CGST/SGST Act, 2017             commencement of audit‘ shall mean the date on which the </a:t>
            </a:r>
            <a:r>
              <a:rPr lang="en-US" b="1" dirty="0"/>
              <a:t>records and other documents, called for by the tax authorities, are made available by the registered person or the actual institution of audit at the place of business, whichever is  later. </a:t>
            </a:r>
          </a:p>
          <a:p>
            <a:pPr algn="just">
              <a:lnSpc>
                <a:spcPct val="150000"/>
              </a:lnSpc>
            </a:pPr>
            <a:endParaRPr lang="en-US" b="1" dirty="0"/>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800" b="1" dirty="0">
                <a:solidFill>
                  <a:schemeClr val="bg1"/>
                </a:solidFill>
              </a:rPr>
              <a:t>Commencement of Audit</a:t>
            </a:r>
          </a:p>
        </p:txBody>
      </p:sp>
    </p:spTree>
    <p:extLst>
      <p:ext uri="{BB962C8B-B14F-4D97-AF65-F5344CB8AC3E}">
        <p14:creationId xmlns:p14="http://schemas.microsoft.com/office/powerpoint/2010/main" val="800796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37F7B9-3AC5-432C-A693-B56A8B213184}"/>
              </a:ext>
            </a:extLst>
          </p:cNvPr>
          <p:cNvSpPr>
            <a:spLocks noGrp="1"/>
          </p:cNvSpPr>
          <p:nvPr>
            <p:ph idx="1"/>
          </p:nvPr>
        </p:nvSpPr>
        <p:spPr>
          <a:xfrm>
            <a:off x="304800" y="1047750"/>
            <a:ext cx="7906072" cy="2819400"/>
          </a:xfrm>
        </p:spPr>
        <p:txBody>
          <a:bodyPr/>
          <a:lstStyle/>
          <a:p>
            <a:pPr marL="171450" indent="-171450" algn="just">
              <a:spcAft>
                <a:spcPts val="1000"/>
              </a:spcAft>
              <a:buFont typeface="Wingdings" panose="05000000000000000000" pitchFamily="2" charset="2"/>
              <a:buChar char="q"/>
            </a:pPr>
            <a:r>
              <a:rPr lang="en-US" sz="1200" dirty="0">
                <a:solidFill>
                  <a:schemeClr val="tx1"/>
                </a:solidFill>
                <a:cs typeface="Times New Roman" panose="02020603050405020304" pitchFamily="18" charset="0"/>
              </a:rPr>
              <a:t>Where it appears to the proper officers that any tax has </a:t>
            </a:r>
            <a:endParaRPr lang="en-IN" sz="1200" dirty="0">
              <a:solidFill>
                <a:schemeClr val="tx1"/>
              </a:solidFill>
              <a:cs typeface="Times New Roman" panose="02020603050405020304" pitchFamily="18" charset="0"/>
            </a:endParaRPr>
          </a:p>
          <a:p>
            <a:pPr marL="803275" lvl="0" indent="-342900" algn="just">
              <a:lnSpc>
                <a:spcPct val="100000"/>
              </a:lnSpc>
              <a:buFont typeface="Wingdings" panose="05000000000000000000" pitchFamily="2" charset="2"/>
              <a:buChar char="q"/>
            </a:pPr>
            <a:r>
              <a:rPr lang="en-US" sz="1200" dirty="0">
                <a:solidFill>
                  <a:schemeClr val="tx1"/>
                </a:solidFill>
                <a:cs typeface="Times New Roman" panose="02020603050405020304" pitchFamily="18" charset="0"/>
              </a:rPr>
              <a:t>not been paid or short paid any tax or</a:t>
            </a:r>
            <a:endParaRPr lang="en-IN" sz="1200" dirty="0">
              <a:solidFill>
                <a:schemeClr val="tx1"/>
              </a:solidFill>
              <a:cs typeface="Times New Roman" panose="02020603050405020304" pitchFamily="18" charset="0"/>
            </a:endParaRPr>
          </a:p>
          <a:p>
            <a:pPr marL="803275" lvl="0" indent="-342900" algn="just">
              <a:lnSpc>
                <a:spcPct val="150000"/>
              </a:lnSpc>
              <a:buFont typeface="Wingdings" panose="05000000000000000000" pitchFamily="2" charset="2"/>
              <a:buChar char="q"/>
            </a:pPr>
            <a:r>
              <a:rPr lang="en-US" sz="1200" dirty="0">
                <a:solidFill>
                  <a:schemeClr val="tx1"/>
                </a:solidFill>
                <a:cs typeface="Times New Roman" panose="02020603050405020304" pitchFamily="18" charset="0"/>
              </a:rPr>
              <a:t>any amount is erroneously refunded or</a:t>
            </a:r>
            <a:endParaRPr lang="en-IN" sz="1200" dirty="0">
              <a:solidFill>
                <a:schemeClr val="tx1"/>
              </a:solidFill>
              <a:cs typeface="Times New Roman" panose="02020603050405020304" pitchFamily="18" charset="0"/>
            </a:endParaRPr>
          </a:p>
          <a:p>
            <a:pPr marL="803275" lvl="0" indent="-342900" algn="just">
              <a:lnSpc>
                <a:spcPct val="150000"/>
              </a:lnSpc>
              <a:buFont typeface="Wingdings" panose="05000000000000000000" pitchFamily="2" charset="2"/>
              <a:buChar char="q"/>
            </a:pPr>
            <a:r>
              <a:rPr lang="en-US" sz="1200" dirty="0">
                <a:solidFill>
                  <a:schemeClr val="tx1"/>
                </a:solidFill>
                <a:cs typeface="Times New Roman" panose="02020603050405020304" pitchFamily="18" charset="0"/>
              </a:rPr>
              <a:t>input tax credit has been wrongly availed or utilized</a:t>
            </a:r>
          </a:p>
          <a:p>
            <a:pPr marL="171450" indent="-171450" algn="just">
              <a:lnSpc>
                <a:spcPct val="150000"/>
              </a:lnSpc>
              <a:spcAft>
                <a:spcPts val="1000"/>
              </a:spcAft>
              <a:buFont typeface="Wingdings" panose="05000000000000000000" pitchFamily="2" charset="2"/>
              <a:buChar char="q"/>
            </a:pPr>
            <a:r>
              <a:rPr lang="en-US" sz="1200" dirty="0">
                <a:solidFill>
                  <a:schemeClr val="tx1"/>
                </a:solidFill>
                <a:cs typeface="Times New Roman" panose="02020603050405020304" pitchFamily="18" charset="0"/>
              </a:rPr>
              <a:t>The proper officer shall invoke the following provisions</a:t>
            </a:r>
            <a:endParaRPr lang="en-IN" sz="1200" dirty="0">
              <a:solidFill>
                <a:schemeClr val="tx1"/>
              </a:solidFill>
              <a:cs typeface="Times New Roman" panose="02020603050405020304" pitchFamily="18" charset="0"/>
            </a:endParaRPr>
          </a:p>
          <a:p>
            <a:pPr marL="803275" lvl="0" indent="-342900" algn="just">
              <a:lnSpc>
                <a:spcPct val="150000"/>
              </a:lnSpc>
              <a:spcAft>
                <a:spcPts val="1000"/>
              </a:spcAft>
              <a:buFont typeface="Wingdings" panose="05000000000000000000" pitchFamily="2" charset="2"/>
              <a:buChar char="q"/>
            </a:pPr>
            <a:r>
              <a:rPr lang="en-US" sz="1200" b="1" u="sng" dirty="0">
                <a:solidFill>
                  <a:schemeClr val="tx1"/>
                </a:solidFill>
                <a:cs typeface="Times New Roman" panose="02020603050405020304" pitchFamily="18" charset="0"/>
              </a:rPr>
              <a:t>Section 73</a:t>
            </a:r>
            <a:r>
              <a:rPr lang="en-US" sz="1200" b="1" dirty="0">
                <a:solidFill>
                  <a:schemeClr val="tx1"/>
                </a:solidFill>
                <a:cs typeface="Times New Roman" panose="02020603050405020304" pitchFamily="18" charset="0"/>
              </a:rPr>
              <a:t> </a:t>
            </a:r>
            <a:r>
              <a:rPr lang="en-US" sz="1200" dirty="0">
                <a:solidFill>
                  <a:schemeClr val="tx1"/>
                </a:solidFill>
                <a:cs typeface="Times New Roman" panose="02020603050405020304" pitchFamily="18" charset="0"/>
              </a:rPr>
              <a:t>– for a reason being other than fraud or willful misstatement or suppression of liability.</a:t>
            </a:r>
          </a:p>
          <a:p>
            <a:pPr marL="803275" indent="-342900" algn="just">
              <a:lnSpc>
                <a:spcPct val="150000"/>
              </a:lnSpc>
              <a:spcAft>
                <a:spcPts val="1000"/>
              </a:spcAft>
              <a:buFont typeface="Wingdings" panose="05000000000000000000" pitchFamily="2" charset="2"/>
              <a:buChar char="q"/>
            </a:pPr>
            <a:r>
              <a:rPr lang="en-US" sz="1200" b="1" u="sng" dirty="0">
                <a:solidFill>
                  <a:schemeClr val="tx1"/>
                </a:solidFill>
                <a:cs typeface="Times New Roman" panose="02020603050405020304" pitchFamily="18" charset="0"/>
              </a:rPr>
              <a:t>Section 74</a:t>
            </a:r>
            <a:r>
              <a:rPr lang="en-US" sz="1200" b="1" dirty="0">
                <a:solidFill>
                  <a:schemeClr val="tx1"/>
                </a:solidFill>
                <a:cs typeface="Times New Roman" panose="02020603050405020304" pitchFamily="18" charset="0"/>
              </a:rPr>
              <a:t>  </a:t>
            </a:r>
            <a:r>
              <a:rPr lang="en-US" sz="1200" dirty="0">
                <a:solidFill>
                  <a:schemeClr val="tx1"/>
                </a:solidFill>
                <a:cs typeface="Times New Roman" panose="02020603050405020304" pitchFamily="18" charset="0"/>
              </a:rPr>
              <a:t>-  for a reason being fraud or willful misstatement or suppression of liability.</a:t>
            </a:r>
          </a:p>
          <a:p>
            <a:pPr marL="803275" indent="-342900" algn="just">
              <a:lnSpc>
                <a:spcPct val="150000"/>
              </a:lnSpc>
              <a:spcAft>
                <a:spcPts val="1000"/>
              </a:spcAft>
              <a:buFont typeface="Wingdings" panose="05000000000000000000" pitchFamily="2" charset="2"/>
              <a:buChar char="q"/>
            </a:pPr>
            <a:r>
              <a:rPr lang="en-US" sz="1200" b="1" u="sng" dirty="0">
                <a:solidFill>
                  <a:schemeClr val="tx1"/>
                </a:solidFill>
                <a:cs typeface="Times New Roman" panose="02020603050405020304" pitchFamily="18" charset="0"/>
              </a:rPr>
              <a:t>Section 74A</a:t>
            </a:r>
            <a:r>
              <a:rPr lang="en-US" sz="1200" dirty="0">
                <a:solidFill>
                  <a:schemeClr val="tx1"/>
                </a:solidFill>
                <a:cs typeface="Times New Roman" panose="02020603050405020304" pitchFamily="18" charset="0"/>
              </a:rPr>
              <a:t> (FY 2024-25 onwards)</a:t>
            </a:r>
          </a:p>
          <a:p>
            <a:endParaRPr lang="en-IN" sz="1200" dirty="0"/>
          </a:p>
        </p:txBody>
      </p:sp>
      <p:sp>
        <p:nvSpPr>
          <p:cNvPr id="4" name="Content Placeholder 1">
            <a:extLst>
              <a:ext uri="{FF2B5EF4-FFF2-40B4-BE49-F238E27FC236}">
                <a16:creationId xmlns:a16="http://schemas.microsoft.com/office/drawing/2014/main" id="{6B653D33-BC39-4B39-AB80-DE6055C7741E}"/>
              </a:ext>
            </a:extLst>
          </p:cNvPr>
          <p:cNvSpPr txBox="1">
            <a:spLocks/>
          </p:cNvSpPr>
          <p:nvPr/>
        </p:nvSpPr>
        <p:spPr>
          <a:xfrm>
            <a:off x="0" y="-26138"/>
            <a:ext cx="9144000" cy="627063"/>
          </a:xfrm>
          <a:prstGeom prst="rect">
            <a:avLst/>
          </a:prstGeom>
          <a:solidFill>
            <a:schemeClr val="tx2">
              <a:lumMod val="60000"/>
              <a:lumOff val="40000"/>
            </a:schemeClr>
          </a:solidFill>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a:solidFill>
                  <a:schemeClr val="bg1"/>
                </a:solidFill>
              </a:rPr>
              <a:t> SCN</a:t>
            </a:r>
            <a:endParaRPr lang="en-US" sz="2800" b="1" dirty="0">
              <a:solidFill>
                <a:schemeClr val="bg1"/>
              </a:solidFill>
            </a:endParaRPr>
          </a:p>
        </p:txBody>
      </p:sp>
    </p:spTree>
    <p:extLst>
      <p:ext uri="{BB962C8B-B14F-4D97-AF65-F5344CB8AC3E}">
        <p14:creationId xmlns:p14="http://schemas.microsoft.com/office/powerpoint/2010/main" val="2919655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742950"/>
            <a:ext cx="8458200" cy="2637710"/>
          </a:xfrm>
          <a:prstGeom prst="rect">
            <a:avLst/>
          </a:prstGeom>
        </p:spPr>
        <p:txBody>
          <a:bodyPr wrap="square">
            <a:spAutoFit/>
          </a:bodyPr>
          <a:lstStyle/>
          <a:p>
            <a:pPr marL="342900" indent="-342900">
              <a:lnSpc>
                <a:spcPct val="150000"/>
              </a:lnSpc>
              <a:buAutoNum type="arabicPeriod"/>
            </a:pPr>
            <a:r>
              <a:rPr lang="en-US" sz="1400" dirty="0"/>
              <a:t>The auditee is found non-existent (JO &amp; EW)</a:t>
            </a:r>
          </a:p>
          <a:p>
            <a:pPr marL="342900" indent="-342900">
              <a:lnSpc>
                <a:spcPct val="150000"/>
              </a:lnSpc>
              <a:buFontTx/>
              <a:buAutoNum type="arabicPeriod"/>
            </a:pPr>
            <a:r>
              <a:rPr lang="en-US" sz="1400" dirty="0"/>
              <a:t>GSTIN/Registration Certificate (RC) of taxpayer is cancelled (JO &amp; EW)</a:t>
            </a:r>
          </a:p>
          <a:p>
            <a:pPr marL="342900" indent="-342900">
              <a:lnSpc>
                <a:spcPct val="150000"/>
              </a:lnSpc>
              <a:buAutoNum type="arabicPeriod"/>
            </a:pPr>
            <a:r>
              <a:rPr lang="en-US" sz="1400" dirty="0"/>
              <a:t>Taxpayer is existent but documents are seized (JO, MC)</a:t>
            </a:r>
          </a:p>
          <a:p>
            <a:pPr marL="342900" indent="-342900">
              <a:lnSpc>
                <a:spcPct val="150000"/>
              </a:lnSpc>
              <a:buAutoNum type="arabicPeriod"/>
            </a:pPr>
            <a:r>
              <a:rPr lang="en-US" sz="1400" dirty="0"/>
              <a:t>Investigation/verification by some other wing/agencies are going on </a:t>
            </a:r>
            <a:endParaRPr lang="en-US" altLang="ko-KR" sz="1400" b="1" dirty="0">
              <a:solidFill>
                <a:schemeClr val="tx1">
                  <a:lumMod val="75000"/>
                  <a:lumOff val="25000"/>
                </a:schemeClr>
              </a:solidFill>
              <a:latin typeface="Arial" pitchFamily="34" charset="0"/>
              <a:cs typeface="Arial" pitchFamily="34" charset="0"/>
            </a:endParaRPr>
          </a:p>
          <a:p>
            <a:pPr marL="342900" indent="-342900">
              <a:lnSpc>
                <a:spcPct val="150000"/>
              </a:lnSpc>
              <a:buAutoNum type="arabicPeriod"/>
            </a:pPr>
            <a:r>
              <a:rPr lang="en-US" sz="1400" dirty="0"/>
              <a:t>During examination the business model of the auditee is found fraudulent (EW) </a:t>
            </a:r>
            <a:endParaRPr lang="en-US" sz="1400" b="1" dirty="0">
              <a:solidFill>
                <a:schemeClr val="tx1">
                  <a:lumMod val="75000"/>
                  <a:lumOff val="25000"/>
                </a:schemeClr>
              </a:solidFill>
              <a:latin typeface="Arial" pitchFamily="34" charset="0"/>
              <a:cs typeface="Arial" pitchFamily="34" charset="0"/>
            </a:endParaRPr>
          </a:p>
          <a:p>
            <a:pPr marL="342900" indent="-342900">
              <a:lnSpc>
                <a:spcPct val="150000"/>
              </a:lnSpc>
              <a:buAutoNum type="arabicPeriod"/>
            </a:pPr>
            <a:r>
              <a:rPr lang="en-US" sz="1400" dirty="0"/>
              <a:t>During audit it appears that the taxpayer is engaged in certain fraudulent activities</a:t>
            </a:r>
            <a:endParaRPr lang="en-US" sz="1400" b="1" dirty="0">
              <a:solidFill>
                <a:schemeClr val="tx1">
                  <a:lumMod val="75000"/>
                  <a:lumOff val="25000"/>
                </a:schemeClr>
              </a:solidFill>
              <a:latin typeface="Arial" pitchFamily="34" charset="0"/>
              <a:cs typeface="Arial" pitchFamily="34" charset="0"/>
            </a:endParaRPr>
          </a:p>
          <a:p>
            <a:pPr marL="342900" indent="-342900">
              <a:lnSpc>
                <a:spcPct val="150000"/>
              </a:lnSpc>
              <a:buAutoNum type="arabicPeriod"/>
            </a:pPr>
            <a:r>
              <a:rPr lang="en-US" sz="1400" dirty="0"/>
              <a:t>Taxpayer is not cooperating with the audit team (EW)</a:t>
            </a:r>
            <a:endParaRPr lang="en-US" altLang="ko-KR" sz="1400" b="1" dirty="0">
              <a:solidFill>
                <a:schemeClr val="tx1">
                  <a:lumMod val="75000"/>
                  <a:lumOff val="25000"/>
                </a:schemeClr>
              </a:solidFill>
              <a:latin typeface="Arial" pitchFamily="34" charset="0"/>
              <a:cs typeface="Arial" pitchFamily="34" charset="0"/>
            </a:endParaRPr>
          </a:p>
          <a:p>
            <a:pPr marL="342900" indent="-342900">
              <a:lnSpc>
                <a:spcPct val="150000"/>
              </a:lnSpc>
              <a:buAutoNum type="arabicPeriod"/>
            </a:pPr>
            <a:endParaRPr lang="en-US" altLang="ko-KR" sz="1400" b="1" dirty="0">
              <a:solidFill>
                <a:schemeClr val="tx1">
                  <a:lumMod val="75000"/>
                  <a:lumOff val="25000"/>
                </a:schemeClr>
              </a:solidFill>
              <a:latin typeface="Arial" pitchFamily="34" charset="0"/>
              <a:cs typeface="Arial" pitchFamily="34" charset="0"/>
            </a:endParaRPr>
          </a:p>
        </p:txBody>
      </p:sp>
      <p:sp>
        <p:nvSpPr>
          <p:cNvPr id="5" name="Content Placeholder 1"/>
          <p:cNvSpPr>
            <a:spLocks noGrp="1"/>
          </p:cNvSpPr>
          <p:nvPr>
            <p:ph idx="1"/>
          </p:nvPr>
        </p:nvSpPr>
        <p:spPr>
          <a:xfrm>
            <a:off x="0" y="-22225"/>
            <a:ext cx="9144000" cy="627063"/>
          </a:xfrm>
          <a:solidFill>
            <a:schemeClr val="tx2">
              <a:lumMod val="60000"/>
              <a:lumOff val="40000"/>
            </a:schemeClr>
          </a:solidFill>
        </p:spPr>
        <p:txBody>
          <a:bodyPr/>
          <a:lstStyle/>
          <a:p>
            <a:r>
              <a:rPr lang="en-US" sz="2400" b="1" dirty="0">
                <a:solidFill>
                  <a:schemeClr val="bg1"/>
                </a:solidFill>
              </a:rPr>
              <a:t>Different possible scenarios during the conduct of audit</a:t>
            </a:r>
            <a:endParaRPr lang="en-US" sz="2800" b="1" dirty="0">
              <a:solidFill>
                <a:schemeClr val="bg1"/>
              </a:solidFill>
            </a:endParaRPr>
          </a:p>
        </p:txBody>
      </p:sp>
      <p:sp>
        <p:nvSpPr>
          <p:cNvPr id="6" name="Content Placeholder 1">
            <a:extLst>
              <a:ext uri="{FF2B5EF4-FFF2-40B4-BE49-F238E27FC236}">
                <a16:creationId xmlns:a16="http://schemas.microsoft.com/office/drawing/2014/main" id="{7D31BF49-CE13-45A1-893E-E748E5FF4DE2}"/>
              </a:ext>
            </a:extLst>
          </p:cNvPr>
          <p:cNvSpPr txBox="1">
            <a:spLocks/>
          </p:cNvSpPr>
          <p:nvPr/>
        </p:nvSpPr>
        <p:spPr>
          <a:xfrm>
            <a:off x="0" y="-43491"/>
            <a:ext cx="9144000" cy="627063"/>
          </a:xfrm>
          <a:prstGeom prst="rect">
            <a:avLst/>
          </a:prstGeom>
          <a:solidFill>
            <a:schemeClr val="tx2">
              <a:lumMod val="60000"/>
              <a:lumOff val="40000"/>
            </a:schemeClr>
          </a:solidFill>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a:solidFill>
                  <a:schemeClr val="bg1"/>
                </a:solidFill>
              </a:rPr>
              <a:t>Different possible scenarios during the conduct of audit</a:t>
            </a:r>
            <a:endParaRPr lang="en-US" sz="2800" b="1" dirty="0">
              <a:solidFill>
                <a:schemeClr val="bg1"/>
              </a:solidFill>
            </a:endParaRPr>
          </a:p>
        </p:txBody>
      </p:sp>
    </p:spTree>
    <p:extLst>
      <p:ext uri="{BB962C8B-B14F-4D97-AF65-F5344CB8AC3E}">
        <p14:creationId xmlns:p14="http://schemas.microsoft.com/office/powerpoint/2010/main" val="1649765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794045"/>
            <a:ext cx="9144000" cy="584775"/>
          </a:xfrm>
          <a:prstGeom prst="rect">
            <a:avLst/>
          </a:prstGeom>
        </p:spPr>
        <p:txBody>
          <a:bodyPr wrap="square">
            <a:spAutoFit/>
          </a:bodyPr>
          <a:lstStyle/>
          <a:p>
            <a:pPr algn="ctr"/>
            <a:r>
              <a:rPr lang="en-US" altLang="ko-KR" sz="3200" b="1" dirty="0">
                <a:latin typeface="Calibri" pitchFamily="34" charset="0"/>
              </a:rPr>
              <a:t>Areas which the department may check</a:t>
            </a:r>
          </a:p>
        </p:txBody>
      </p:sp>
    </p:spTree>
    <p:extLst>
      <p:ext uri="{BB962C8B-B14F-4D97-AF65-F5344CB8AC3E}">
        <p14:creationId xmlns:p14="http://schemas.microsoft.com/office/powerpoint/2010/main" val="227623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Assessment related Sections</a:t>
            </a:r>
          </a:p>
        </p:txBody>
      </p:sp>
      <p:graphicFrame>
        <p:nvGraphicFramePr>
          <p:cNvPr id="3" name="Diagram 2">
            <a:extLst>
              <a:ext uri="{FF2B5EF4-FFF2-40B4-BE49-F238E27FC236}">
                <a16:creationId xmlns:a16="http://schemas.microsoft.com/office/drawing/2014/main" id="{9CD8F379-D732-4F74-A2CB-1AF112994CB0}"/>
              </a:ext>
            </a:extLst>
          </p:cNvPr>
          <p:cNvGraphicFramePr/>
          <p:nvPr/>
        </p:nvGraphicFramePr>
        <p:xfrm>
          <a:off x="241176" y="761241"/>
          <a:ext cx="8661648" cy="3835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4984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Areas which the department may check</a:t>
            </a:r>
          </a:p>
        </p:txBody>
      </p:sp>
      <p:sp>
        <p:nvSpPr>
          <p:cNvPr id="8" name="Rectangle 7"/>
          <p:cNvSpPr/>
          <p:nvPr/>
        </p:nvSpPr>
        <p:spPr>
          <a:xfrm>
            <a:off x="228600" y="819150"/>
            <a:ext cx="8305800" cy="2893100"/>
          </a:xfrm>
          <a:prstGeom prst="rect">
            <a:avLst/>
          </a:prstGeom>
        </p:spPr>
        <p:txBody>
          <a:bodyPr wrap="square">
            <a:spAutoFit/>
          </a:bodyPr>
          <a:lstStyle/>
          <a:p>
            <a:pPr marL="285750" indent="-285750">
              <a:lnSpc>
                <a:spcPct val="150000"/>
              </a:lnSpc>
              <a:buFont typeface="Wingdings" panose="05000000000000000000" pitchFamily="2" charset="2"/>
              <a:buChar char="§"/>
            </a:pPr>
            <a:r>
              <a:rPr lang="en-US" altLang="ko-KR" sz="1400" dirty="0">
                <a:latin typeface="Calibri" pitchFamily="34" charset="0"/>
              </a:rPr>
              <a:t>Nature of business and the revenue streams</a:t>
            </a:r>
          </a:p>
          <a:p>
            <a:pPr marL="285750" indent="-285750">
              <a:lnSpc>
                <a:spcPct val="150000"/>
              </a:lnSpc>
              <a:buFont typeface="Wingdings" panose="05000000000000000000" pitchFamily="2" charset="2"/>
              <a:buChar char="§"/>
            </a:pPr>
            <a:r>
              <a:rPr lang="en-US" altLang="ko-KR" sz="1400" dirty="0">
                <a:latin typeface="Calibri" pitchFamily="34" charset="0"/>
              </a:rPr>
              <a:t>Books of accounts, records &amp; Audited Financial statements (entity level and GSTIN level)</a:t>
            </a:r>
          </a:p>
          <a:p>
            <a:pPr marL="285750" indent="-285750">
              <a:lnSpc>
                <a:spcPct val="150000"/>
              </a:lnSpc>
              <a:buFont typeface="Wingdings" panose="05000000000000000000" pitchFamily="2" charset="2"/>
              <a:buChar char="§"/>
            </a:pPr>
            <a:r>
              <a:rPr lang="en-US" altLang="ko-KR" sz="1400" dirty="0">
                <a:latin typeface="Calibri" pitchFamily="34" charset="0"/>
              </a:rPr>
              <a:t>Annual return (FORM GSTR-9)</a:t>
            </a:r>
          </a:p>
          <a:p>
            <a:pPr marL="285750" indent="-285750">
              <a:lnSpc>
                <a:spcPct val="150000"/>
              </a:lnSpc>
              <a:buFont typeface="Wingdings" panose="05000000000000000000" pitchFamily="2" charset="2"/>
              <a:buChar char="§"/>
            </a:pPr>
            <a:r>
              <a:rPr lang="en-US" altLang="ko-KR" sz="1400" dirty="0">
                <a:latin typeface="Calibri" pitchFamily="34" charset="0"/>
              </a:rPr>
              <a:t>Reconciliation Statement (FORM GSTR-9C)</a:t>
            </a:r>
          </a:p>
          <a:p>
            <a:pPr marL="285750" indent="-285750">
              <a:lnSpc>
                <a:spcPct val="150000"/>
              </a:lnSpc>
              <a:buFont typeface="Wingdings" panose="05000000000000000000" pitchFamily="2" charset="2"/>
              <a:buChar char="§"/>
            </a:pPr>
            <a:r>
              <a:rPr lang="en-US" altLang="ko-KR" sz="1400" dirty="0">
                <a:latin typeface="Calibri" pitchFamily="34" charset="0"/>
              </a:rPr>
              <a:t>Incomes</a:t>
            </a:r>
          </a:p>
          <a:p>
            <a:pPr marL="285750" indent="-52388">
              <a:lnSpc>
                <a:spcPct val="150000"/>
              </a:lnSpc>
              <a:buFont typeface="Wingdings" panose="05000000000000000000" pitchFamily="2" charset="2"/>
              <a:buChar char="Ø"/>
            </a:pPr>
            <a:r>
              <a:rPr lang="en-US" altLang="ko-KR" sz="1400" dirty="0">
                <a:latin typeface="Calibri" pitchFamily="34" charset="0"/>
              </a:rPr>
              <a:t>Types of supplies – intra-state supply; inter-state supply; exports; nil rated supply; non-GST Supply; no Supply, deductions; exemptions.\</a:t>
            </a:r>
          </a:p>
          <a:p>
            <a:pPr marL="285750" indent="-52388">
              <a:lnSpc>
                <a:spcPct val="150000"/>
              </a:lnSpc>
              <a:buFont typeface="Wingdings" panose="05000000000000000000" pitchFamily="2" charset="2"/>
              <a:buChar char="Ø"/>
            </a:pPr>
            <a:r>
              <a:rPr lang="en-US" altLang="ko-KR" sz="1400" dirty="0">
                <a:latin typeface="Calibri" pitchFamily="34" charset="0"/>
              </a:rPr>
              <a:t>Rate of tax applicable</a:t>
            </a:r>
          </a:p>
          <a:p>
            <a:endParaRPr lang="en-US" altLang="ko-KR" sz="1400" dirty="0">
              <a:latin typeface="Calibri" pitchFamily="34" charset="0"/>
            </a:endParaRPr>
          </a:p>
        </p:txBody>
      </p:sp>
    </p:spTree>
    <p:extLst>
      <p:ext uri="{BB962C8B-B14F-4D97-AF65-F5344CB8AC3E}">
        <p14:creationId xmlns:p14="http://schemas.microsoft.com/office/powerpoint/2010/main" val="3061470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Areas which the department may check (</a:t>
            </a:r>
            <a:r>
              <a:rPr lang="en-US" sz="2800" b="1" dirty="0" err="1">
                <a:solidFill>
                  <a:schemeClr val="bg1"/>
                </a:solidFill>
              </a:rPr>
              <a:t>Contd</a:t>
            </a:r>
            <a:r>
              <a:rPr lang="en-US" sz="2800" b="1" dirty="0">
                <a:solidFill>
                  <a:schemeClr val="bg1"/>
                </a:solidFill>
              </a:rPr>
              <a:t>…)</a:t>
            </a:r>
          </a:p>
        </p:txBody>
      </p:sp>
      <p:sp>
        <p:nvSpPr>
          <p:cNvPr id="8" name="Rectangle 7"/>
          <p:cNvSpPr/>
          <p:nvPr/>
        </p:nvSpPr>
        <p:spPr>
          <a:xfrm>
            <a:off x="228600" y="1189000"/>
            <a:ext cx="8305800" cy="3000821"/>
          </a:xfrm>
          <a:prstGeom prst="rect">
            <a:avLst/>
          </a:prstGeom>
        </p:spPr>
        <p:txBody>
          <a:bodyPr wrap="square">
            <a:spAutoFit/>
          </a:bodyPr>
          <a:lstStyle/>
          <a:p>
            <a:pPr marL="285750" indent="-285750">
              <a:lnSpc>
                <a:spcPct val="200000"/>
              </a:lnSpc>
              <a:buFont typeface="Wingdings" panose="05000000000000000000" pitchFamily="2" charset="2"/>
              <a:buChar char="§"/>
            </a:pPr>
            <a:r>
              <a:rPr lang="en-US" altLang="ko-KR" sz="1400" dirty="0">
                <a:latin typeface="Calibri" pitchFamily="34" charset="0"/>
              </a:rPr>
              <a:t>Expenses</a:t>
            </a:r>
          </a:p>
          <a:p>
            <a:endParaRPr lang="en-US" altLang="ko-KR" sz="1400" dirty="0">
              <a:latin typeface="Calibri" pitchFamily="34" charset="0"/>
            </a:endParaRPr>
          </a:p>
          <a:p>
            <a:pPr marL="285750" indent="-52388">
              <a:lnSpc>
                <a:spcPct val="150000"/>
              </a:lnSpc>
              <a:buFont typeface="Wingdings" panose="05000000000000000000" pitchFamily="2" charset="2"/>
              <a:buChar char="Ø"/>
            </a:pPr>
            <a:r>
              <a:rPr lang="en-US" altLang="ko-KR" sz="1400" dirty="0">
                <a:latin typeface="Calibri" pitchFamily="34" charset="0"/>
              </a:rPr>
              <a:t> Reverse Charge</a:t>
            </a:r>
          </a:p>
          <a:p>
            <a:pPr marL="285750" indent="-52388">
              <a:lnSpc>
                <a:spcPct val="150000"/>
              </a:lnSpc>
              <a:buFont typeface="Wingdings" panose="05000000000000000000" pitchFamily="2" charset="2"/>
              <a:buChar char="Ø"/>
            </a:pPr>
            <a:r>
              <a:rPr lang="en-US" altLang="ko-KR" sz="1400" dirty="0">
                <a:latin typeface="Calibri" pitchFamily="34" charset="0"/>
              </a:rPr>
              <a:t> Input Tax Credit – GSTR 2A vs GSTR 3B; Reversal under Rule 36(4); </a:t>
            </a:r>
          </a:p>
          <a:p>
            <a:pPr marL="233362">
              <a:lnSpc>
                <a:spcPct val="150000"/>
              </a:lnSpc>
            </a:pPr>
            <a:r>
              <a:rPr lang="en-US" altLang="ko-KR" sz="1400" dirty="0">
                <a:latin typeface="Calibri" pitchFamily="34" charset="0"/>
              </a:rPr>
              <a:t>blocked credit; apportionment u/r. 42 &amp; u/r. 43 of CGST Rules, 2017</a:t>
            </a:r>
          </a:p>
          <a:p>
            <a:pPr marL="233362"/>
            <a:endParaRPr lang="en-US" altLang="ko-KR" sz="1400" dirty="0">
              <a:latin typeface="Calibri" pitchFamily="34" charset="0"/>
            </a:endParaRPr>
          </a:p>
          <a:p>
            <a:pPr marL="336550" indent="-336550">
              <a:lnSpc>
                <a:spcPct val="200000"/>
              </a:lnSpc>
              <a:buFont typeface="Wingdings" panose="05000000000000000000" pitchFamily="2" charset="2"/>
              <a:buChar char="§"/>
            </a:pPr>
            <a:r>
              <a:rPr lang="en-US" altLang="ko-KR" sz="1400" dirty="0">
                <a:latin typeface="Calibri" pitchFamily="34" charset="0"/>
              </a:rPr>
              <a:t>Tax paid – Cash + Credit</a:t>
            </a:r>
          </a:p>
          <a:p>
            <a:pPr marL="336550" indent="-336550">
              <a:lnSpc>
                <a:spcPct val="200000"/>
              </a:lnSpc>
              <a:buFont typeface="Wingdings" panose="05000000000000000000" pitchFamily="2" charset="2"/>
              <a:buChar char="§"/>
            </a:pPr>
            <a:r>
              <a:rPr lang="en-US" altLang="ko-KR" sz="1400" dirty="0">
                <a:latin typeface="Calibri" pitchFamily="34" charset="0"/>
              </a:rPr>
              <a:t>Refunds claimed</a:t>
            </a:r>
          </a:p>
          <a:p>
            <a:endParaRPr lang="en-US" altLang="ko-KR" sz="1400" dirty="0">
              <a:latin typeface="Calibri" pitchFamily="34" charset="0"/>
            </a:endParaRPr>
          </a:p>
        </p:txBody>
      </p:sp>
      <p:pic>
        <p:nvPicPr>
          <p:cNvPr id="5" name="Picture 4">
            <a:extLst>
              <a:ext uri="{FF2B5EF4-FFF2-40B4-BE49-F238E27FC236}">
                <a16:creationId xmlns:a16="http://schemas.microsoft.com/office/drawing/2014/main" id="{46DAA889-6396-9929-D5EE-B69B39E31160}"/>
              </a:ext>
            </a:extLst>
          </p:cNvPr>
          <p:cNvPicPr>
            <a:picLocks noChangeAspect="1"/>
          </p:cNvPicPr>
          <p:nvPr/>
        </p:nvPicPr>
        <p:blipFill>
          <a:blip r:embed="rId2"/>
          <a:stretch>
            <a:fillRect/>
          </a:stretch>
        </p:blipFill>
        <p:spPr>
          <a:xfrm>
            <a:off x="5638800" y="628652"/>
            <a:ext cx="3505200" cy="3457575"/>
          </a:xfrm>
          <a:prstGeom prst="rect">
            <a:avLst/>
          </a:prstGeom>
        </p:spPr>
      </p:pic>
    </p:spTree>
    <p:extLst>
      <p:ext uri="{BB962C8B-B14F-4D97-AF65-F5344CB8AC3E}">
        <p14:creationId xmlns:p14="http://schemas.microsoft.com/office/powerpoint/2010/main" val="11545778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8" name="Rectangle 7"/>
          <p:cNvSpPr/>
          <p:nvPr/>
        </p:nvSpPr>
        <p:spPr>
          <a:xfrm>
            <a:off x="152400" y="819150"/>
            <a:ext cx="8305800" cy="4078039"/>
          </a:xfrm>
          <a:prstGeom prst="rect">
            <a:avLst/>
          </a:prstGeom>
        </p:spPr>
        <p:txBody>
          <a:bodyPr wrap="square">
            <a:spAutoFit/>
          </a:bodyPr>
          <a:lstStyle/>
          <a:p>
            <a:pPr marL="285750" indent="-285750">
              <a:lnSpc>
                <a:spcPct val="150000"/>
              </a:lnSpc>
              <a:buFont typeface="Wingdings" panose="05000000000000000000" pitchFamily="2" charset="2"/>
              <a:buChar char="§"/>
            </a:pPr>
            <a:r>
              <a:rPr lang="en-US" altLang="ko-KR" sz="1400" dirty="0">
                <a:latin typeface="Calibri" pitchFamily="34" charset="0"/>
              </a:rPr>
              <a:t>Prepare a note on nature of business and revenue streams.</a:t>
            </a:r>
          </a:p>
          <a:p>
            <a:pPr marL="285750" indent="-285750">
              <a:lnSpc>
                <a:spcPct val="150000"/>
              </a:lnSpc>
              <a:buFont typeface="Wingdings" panose="05000000000000000000" pitchFamily="2" charset="2"/>
              <a:buChar char="§"/>
            </a:pPr>
            <a:r>
              <a:rPr lang="en-US" altLang="ko-KR" sz="1400" dirty="0">
                <a:latin typeface="Calibri" pitchFamily="34" charset="0"/>
              </a:rPr>
              <a:t>Prepare an </a:t>
            </a:r>
            <a:r>
              <a:rPr lang="en-US" altLang="ko-KR" sz="1400" dirty="0" err="1">
                <a:latin typeface="Calibri" pitchFamily="34" charset="0"/>
              </a:rPr>
              <a:t>organisation</a:t>
            </a:r>
            <a:r>
              <a:rPr lang="en-US" altLang="ko-KR" sz="1400" dirty="0">
                <a:latin typeface="Calibri" pitchFamily="34" charset="0"/>
              </a:rPr>
              <a:t> structure and also persons responsible for interface with auditors and give their co-ordinates.</a:t>
            </a:r>
          </a:p>
          <a:p>
            <a:pPr marL="285750" indent="-285750">
              <a:lnSpc>
                <a:spcPct val="150000"/>
              </a:lnSpc>
              <a:buFont typeface="Wingdings" panose="05000000000000000000" pitchFamily="2" charset="2"/>
              <a:buChar char="§"/>
            </a:pPr>
            <a:r>
              <a:rPr lang="en-US" altLang="ko-KR" sz="1400" dirty="0">
                <a:latin typeface="Calibri" pitchFamily="34" charset="0"/>
              </a:rPr>
              <a:t>Prepare a process flow / note on how the trial balance and financial statements at the GSTIN level is arrived at from the entity level Audited Financial statement.</a:t>
            </a:r>
            <a:endParaRPr lang="en-US" altLang="ko-KR" sz="1400" b="1" dirty="0">
              <a:latin typeface="Calibri" pitchFamily="34" charset="0"/>
            </a:endParaRPr>
          </a:p>
          <a:p>
            <a:pPr marL="285750" indent="-285750">
              <a:lnSpc>
                <a:spcPct val="150000"/>
              </a:lnSpc>
              <a:buFont typeface="Wingdings" panose="05000000000000000000" pitchFamily="2" charset="2"/>
              <a:buChar char="§"/>
            </a:pPr>
            <a:r>
              <a:rPr lang="en-US" altLang="ko-KR" sz="1400" dirty="0">
                <a:latin typeface="Calibri" pitchFamily="34" charset="0"/>
              </a:rPr>
              <a:t>Check whether the books of accounts and records are at the place of business. Failure to keep the books of accounts and records at that place would be presumed that you are not in possession of books and records.</a:t>
            </a:r>
          </a:p>
          <a:p>
            <a:pPr marL="285750" indent="-285750">
              <a:lnSpc>
                <a:spcPct val="150000"/>
              </a:lnSpc>
              <a:buFont typeface="Wingdings" panose="05000000000000000000" pitchFamily="2" charset="2"/>
              <a:buChar char="§"/>
            </a:pPr>
            <a:r>
              <a:rPr lang="en-US" altLang="ko-KR" sz="1400" dirty="0">
                <a:latin typeface="Calibri" pitchFamily="34" charset="0"/>
              </a:rPr>
              <a:t>Place – if auditor wants to do the audit at his office – should be </a:t>
            </a:r>
            <a:r>
              <a:rPr lang="en-US" altLang="ko-KR" sz="1400" b="1" dirty="0">
                <a:latin typeface="Calibri" pitchFamily="34" charset="0"/>
              </a:rPr>
              <a:t>OK</a:t>
            </a:r>
            <a:r>
              <a:rPr lang="en-US" altLang="ko-KR" sz="1400" dirty="0">
                <a:latin typeface="Calibri" pitchFamily="34" charset="0"/>
              </a:rPr>
              <a:t>.</a:t>
            </a:r>
          </a:p>
          <a:p>
            <a:pPr marL="285750" indent="-285750">
              <a:lnSpc>
                <a:spcPct val="150000"/>
              </a:lnSpc>
              <a:buFont typeface="Wingdings" panose="05000000000000000000" pitchFamily="2" charset="2"/>
              <a:buChar char="§"/>
            </a:pPr>
            <a:r>
              <a:rPr lang="en-US" altLang="ko-KR" sz="1400" dirty="0">
                <a:latin typeface="Calibri" pitchFamily="34" charset="0"/>
              </a:rPr>
              <a:t>Although Annual return and Reconciliation Statement have already been filed when the auditor arrives, check them once again before submission. If there are discrepancies it may still be explainable to the auditors or necessary remedial steps can be taken before audit commences.</a:t>
            </a:r>
          </a:p>
          <a:p>
            <a:pPr marL="285750" indent="-285750">
              <a:buFont typeface="Wingdings" panose="05000000000000000000" pitchFamily="2" charset="2"/>
              <a:buChar char="§"/>
            </a:pPr>
            <a:endParaRPr lang="en-US" altLang="ko-KR" sz="1400" dirty="0">
              <a:latin typeface="Calibri" pitchFamily="34" charset="0"/>
            </a:endParaRPr>
          </a:p>
          <a:p>
            <a:endParaRPr lang="en-US" altLang="ko-KR" sz="1400" dirty="0">
              <a:latin typeface="Calibri" pitchFamily="34" charset="0"/>
            </a:endParaRPr>
          </a:p>
        </p:txBody>
      </p:sp>
      <p:pic>
        <p:nvPicPr>
          <p:cNvPr id="2050" name="Picture 2" descr="Question Mark Vector Icon 365820 Vector Art at Vecteezy">
            <a:extLst>
              <a:ext uri="{FF2B5EF4-FFF2-40B4-BE49-F238E27FC236}">
                <a16:creationId xmlns:a16="http://schemas.microsoft.com/office/drawing/2014/main" id="{0ED9D768-ABE0-4CBD-AD70-23DD9631C57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4279" y="2800350"/>
            <a:ext cx="749595" cy="1035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417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graphicFrame>
        <p:nvGraphicFramePr>
          <p:cNvPr id="4" name="Diagram 3">
            <a:extLst>
              <a:ext uri="{FF2B5EF4-FFF2-40B4-BE49-F238E27FC236}">
                <a16:creationId xmlns:a16="http://schemas.microsoft.com/office/drawing/2014/main" id="{268F3A40-5293-4C2A-94D6-D7EF05D94629}"/>
              </a:ext>
            </a:extLst>
          </p:cNvPr>
          <p:cNvGraphicFramePr/>
          <p:nvPr>
            <p:extLst>
              <p:ext uri="{D42A27DB-BD31-4B8C-83A1-F6EECF244321}">
                <p14:modId xmlns:p14="http://schemas.microsoft.com/office/powerpoint/2010/main" val="2736671771"/>
              </p:ext>
            </p:extLst>
          </p:nvPr>
        </p:nvGraphicFramePr>
        <p:xfrm>
          <a:off x="1066800" y="693203"/>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3704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8" name="Rectangle 7"/>
          <p:cNvSpPr/>
          <p:nvPr/>
        </p:nvSpPr>
        <p:spPr>
          <a:xfrm>
            <a:off x="228600" y="971550"/>
            <a:ext cx="8305800" cy="2413418"/>
          </a:xfrm>
          <a:prstGeom prst="rect">
            <a:avLst/>
          </a:prstGeom>
        </p:spPr>
        <p:txBody>
          <a:bodyPr wrap="square">
            <a:spAutoFit/>
          </a:bodyPr>
          <a:lstStyle/>
          <a:p>
            <a:pPr algn="ctr">
              <a:lnSpc>
                <a:spcPct val="150000"/>
              </a:lnSpc>
            </a:pPr>
            <a:r>
              <a:rPr lang="en-US" altLang="ko-KR" b="1" dirty="0">
                <a:latin typeface="Calibri" pitchFamily="34" charset="0"/>
              </a:rPr>
              <a:t>Income in the Financial Statements</a:t>
            </a:r>
          </a:p>
          <a:p>
            <a:pPr marL="285750" indent="-285750">
              <a:lnSpc>
                <a:spcPct val="150000"/>
              </a:lnSpc>
              <a:buFont typeface="Wingdings" panose="05000000000000000000" pitchFamily="2" charset="2"/>
              <a:buChar char="§"/>
            </a:pPr>
            <a:r>
              <a:rPr lang="en-US" altLang="ko-KR" sz="1400" dirty="0">
                <a:latin typeface="Calibri" pitchFamily="34" charset="0"/>
              </a:rPr>
              <a:t>Divide income into the above categories (Illustrative)</a:t>
            </a:r>
          </a:p>
          <a:p>
            <a:pPr marL="285750" indent="-285750">
              <a:lnSpc>
                <a:spcPct val="150000"/>
              </a:lnSpc>
              <a:buFont typeface="Wingdings" panose="05000000000000000000" pitchFamily="2" charset="2"/>
              <a:buChar char="§"/>
            </a:pPr>
            <a:r>
              <a:rPr lang="en-US" altLang="ko-KR" sz="1400" dirty="0">
                <a:latin typeface="Calibri" pitchFamily="34" charset="0"/>
              </a:rPr>
              <a:t>Other Income</a:t>
            </a:r>
          </a:p>
          <a:p>
            <a:pPr marL="285750" indent="-285750">
              <a:lnSpc>
                <a:spcPct val="150000"/>
              </a:lnSpc>
              <a:buFont typeface="Wingdings" panose="05000000000000000000" pitchFamily="2" charset="2"/>
              <a:buChar char="§"/>
            </a:pPr>
            <a:r>
              <a:rPr lang="en-US" altLang="ko-KR" sz="1400" dirty="0">
                <a:latin typeface="Calibri" pitchFamily="34" charset="0"/>
              </a:rPr>
              <a:t>Identify and quantify Nil rated and exempt supplies. Document reasons for exemptions where the exemptions are conditional and document how the conditions are fulfilled and keep proofs ready.</a:t>
            </a:r>
          </a:p>
          <a:p>
            <a:pPr marL="285750" indent="-285750">
              <a:lnSpc>
                <a:spcPct val="150000"/>
              </a:lnSpc>
              <a:buFont typeface="Wingdings" panose="05000000000000000000" pitchFamily="2" charset="2"/>
              <a:buChar char="§"/>
            </a:pPr>
            <a:r>
              <a:rPr lang="en-US" altLang="ko-KR" sz="1400" b="1" dirty="0">
                <a:latin typeface="Calibri" pitchFamily="34" charset="0"/>
              </a:rPr>
              <a:t>REIMBURSEMENTS</a:t>
            </a:r>
            <a:r>
              <a:rPr lang="en-US" altLang="ko-KR" sz="1400" dirty="0">
                <a:latin typeface="Calibri" pitchFamily="34" charset="0"/>
              </a:rPr>
              <a:t> – keep separate account and explanation why not taxable and complies with all conditions under rule 33 of CGST Rules [Pure agent] with documentary proof.</a:t>
            </a:r>
          </a:p>
        </p:txBody>
      </p:sp>
    </p:spTree>
    <p:extLst>
      <p:ext uri="{BB962C8B-B14F-4D97-AF65-F5344CB8AC3E}">
        <p14:creationId xmlns:p14="http://schemas.microsoft.com/office/powerpoint/2010/main" val="86433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5" name="Rectangle 4">
            <a:extLst>
              <a:ext uri="{FF2B5EF4-FFF2-40B4-BE49-F238E27FC236}">
                <a16:creationId xmlns:a16="http://schemas.microsoft.com/office/drawing/2014/main" id="{3D995848-215D-41FC-9CA2-207A11EF94B1}"/>
              </a:ext>
            </a:extLst>
          </p:cNvPr>
          <p:cNvSpPr/>
          <p:nvPr/>
        </p:nvSpPr>
        <p:spPr>
          <a:xfrm>
            <a:off x="228600" y="971550"/>
            <a:ext cx="8305800" cy="2090252"/>
          </a:xfrm>
          <a:prstGeom prst="rect">
            <a:avLst/>
          </a:prstGeom>
        </p:spPr>
        <p:txBody>
          <a:bodyPr wrap="square">
            <a:spAutoFit/>
          </a:bodyPr>
          <a:lstStyle/>
          <a:p>
            <a:pPr algn="ctr">
              <a:lnSpc>
                <a:spcPct val="150000"/>
              </a:lnSpc>
            </a:pPr>
            <a:r>
              <a:rPr lang="en-US" altLang="ko-KR" b="1" dirty="0">
                <a:latin typeface="Calibri" pitchFamily="34" charset="0"/>
              </a:rPr>
              <a:t>Income in the Financial Statements (</a:t>
            </a:r>
            <a:r>
              <a:rPr lang="en-US" altLang="ko-KR" b="1" dirty="0" err="1">
                <a:latin typeface="Calibri" pitchFamily="34" charset="0"/>
              </a:rPr>
              <a:t>Contd</a:t>
            </a:r>
            <a:r>
              <a:rPr lang="en-US" altLang="ko-KR" b="1" dirty="0">
                <a:latin typeface="Calibri" pitchFamily="34" charset="0"/>
              </a:rPr>
              <a:t>…)</a:t>
            </a:r>
          </a:p>
          <a:p>
            <a:pPr marL="285750" indent="-285750">
              <a:lnSpc>
                <a:spcPct val="150000"/>
              </a:lnSpc>
              <a:buFont typeface="Wingdings" panose="05000000000000000000" pitchFamily="2" charset="2"/>
              <a:buChar char="Ø"/>
            </a:pPr>
            <a:r>
              <a:rPr lang="en-US" altLang="ko-KR" sz="1400" dirty="0">
                <a:latin typeface="Calibri" pitchFamily="34" charset="0"/>
              </a:rPr>
              <a:t>Trade discount </a:t>
            </a:r>
          </a:p>
          <a:p>
            <a:pPr marL="285750" indent="-285750">
              <a:lnSpc>
                <a:spcPct val="150000"/>
              </a:lnSpc>
              <a:buFont typeface="Wingdings" panose="05000000000000000000" pitchFamily="2" charset="2"/>
              <a:buChar char="Ø"/>
            </a:pPr>
            <a:r>
              <a:rPr lang="en-US" altLang="ko-KR" sz="1400" dirty="0">
                <a:latin typeface="Calibri" pitchFamily="34" charset="0"/>
              </a:rPr>
              <a:t>Credit notes (Commercial/Financial Credit Notes Vs GST Credit Notes) </a:t>
            </a:r>
          </a:p>
          <a:p>
            <a:pPr marL="285750" indent="-285750">
              <a:lnSpc>
                <a:spcPct val="150000"/>
              </a:lnSpc>
              <a:buFont typeface="Wingdings" panose="05000000000000000000" pitchFamily="2" charset="2"/>
              <a:buChar char="Ø"/>
            </a:pPr>
            <a:r>
              <a:rPr lang="en-US" altLang="ko-KR" sz="1400" dirty="0">
                <a:latin typeface="Calibri" pitchFamily="34" charset="0"/>
              </a:rPr>
              <a:t>(Residuary item in reconciliation of turnover): Adjustments in turnover due to ‘other reasons’: Keep details (should not be merely a balancing figure).</a:t>
            </a:r>
          </a:p>
          <a:p>
            <a:pPr marL="285750" indent="-285750">
              <a:lnSpc>
                <a:spcPct val="150000"/>
              </a:lnSpc>
              <a:buFont typeface="Wingdings" panose="05000000000000000000" pitchFamily="2" charset="2"/>
              <a:buChar char="Ø"/>
            </a:pPr>
            <a:r>
              <a:rPr lang="en-US" altLang="ko-KR" sz="1400" dirty="0">
                <a:latin typeface="Calibri" pitchFamily="34" charset="0"/>
              </a:rPr>
              <a:t>Details of supplies on which tax is to be paid by the recipient on reverse charge basis.</a:t>
            </a:r>
          </a:p>
        </p:txBody>
      </p:sp>
    </p:spTree>
    <p:extLst>
      <p:ext uri="{BB962C8B-B14F-4D97-AF65-F5344CB8AC3E}">
        <p14:creationId xmlns:p14="http://schemas.microsoft.com/office/powerpoint/2010/main" val="1678759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8" name="Rectangle 7"/>
          <p:cNvSpPr/>
          <p:nvPr/>
        </p:nvSpPr>
        <p:spPr>
          <a:xfrm>
            <a:off x="228600" y="971550"/>
            <a:ext cx="8305800" cy="2921249"/>
          </a:xfrm>
          <a:prstGeom prst="rect">
            <a:avLst/>
          </a:prstGeom>
        </p:spPr>
        <p:txBody>
          <a:bodyPr wrap="square">
            <a:spAutoFit/>
          </a:bodyPr>
          <a:lstStyle/>
          <a:p>
            <a:pPr algn="ctr">
              <a:lnSpc>
                <a:spcPct val="150000"/>
              </a:lnSpc>
            </a:pPr>
            <a:r>
              <a:rPr lang="en-US" altLang="ko-KR" b="1" dirty="0">
                <a:latin typeface="Calibri" pitchFamily="34" charset="0"/>
              </a:rPr>
              <a:t>Expenses in the Financial Statements</a:t>
            </a:r>
          </a:p>
          <a:p>
            <a:pPr algn="ctr">
              <a:lnSpc>
                <a:spcPct val="150000"/>
              </a:lnSpc>
            </a:pPr>
            <a:r>
              <a:rPr lang="en-US" altLang="ko-KR" b="1" dirty="0">
                <a:solidFill>
                  <a:srgbClr val="0070C0"/>
                </a:solidFill>
                <a:latin typeface="Calibri" pitchFamily="34" charset="0"/>
              </a:rPr>
              <a:t>Reverse Charge payments</a:t>
            </a:r>
          </a:p>
          <a:p>
            <a:pPr marL="285750" indent="-285750">
              <a:lnSpc>
                <a:spcPct val="150000"/>
              </a:lnSpc>
              <a:buFont typeface="Wingdings" panose="05000000000000000000" pitchFamily="2" charset="2"/>
              <a:buChar char="§"/>
            </a:pPr>
            <a:r>
              <a:rPr lang="en-US" altLang="ko-KR" sz="1400" dirty="0">
                <a:latin typeface="Calibri" pitchFamily="34" charset="0"/>
              </a:rPr>
              <a:t>Keep details of all RCM payments declared in the Annual Return.</a:t>
            </a:r>
          </a:p>
          <a:p>
            <a:pPr marL="285750" indent="-285750">
              <a:lnSpc>
                <a:spcPct val="150000"/>
              </a:lnSpc>
              <a:buFont typeface="Wingdings" panose="05000000000000000000" pitchFamily="2" charset="2"/>
              <a:buChar char="§"/>
            </a:pPr>
            <a:r>
              <a:rPr lang="en-US" altLang="ko-KR" sz="1400" dirty="0">
                <a:latin typeface="Calibri" pitchFamily="34" charset="0"/>
              </a:rPr>
              <a:t>Prepare reconciliation in all the cases where RCM applicable with financial statements Input Tax Credit</a:t>
            </a:r>
          </a:p>
          <a:p>
            <a:pPr marL="285750" indent="-285750">
              <a:lnSpc>
                <a:spcPct val="150000"/>
              </a:lnSpc>
              <a:buFont typeface="Wingdings" panose="05000000000000000000" pitchFamily="2" charset="2"/>
              <a:buChar char="§"/>
            </a:pPr>
            <a:endParaRPr lang="en-US" altLang="ko-KR" sz="1400" dirty="0">
              <a:latin typeface="Calibri" pitchFamily="34" charset="0"/>
            </a:endParaRPr>
          </a:p>
          <a:p>
            <a:pPr algn="ctr">
              <a:lnSpc>
                <a:spcPct val="150000"/>
              </a:lnSpc>
            </a:pPr>
            <a:r>
              <a:rPr lang="en-US" altLang="ko-KR" b="1" dirty="0">
                <a:solidFill>
                  <a:srgbClr val="0070C0"/>
                </a:solidFill>
                <a:latin typeface="Calibri" pitchFamily="34" charset="0"/>
              </a:rPr>
              <a:t>Input Tax Credit</a:t>
            </a:r>
          </a:p>
          <a:p>
            <a:pPr marL="285750" indent="-285750">
              <a:lnSpc>
                <a:spcPct val="150000"/>
              </a:lnSpc>
              <a:buFont typeface="Wingdings" panose="05000000000000000000" pitchFamily="2" charset="2"/>
              <a:buChar char="§"/>
            </a:pPr>
            <a:r>
              <a:rPr lang="en-US" altLang="ko-KR" sz="1400" dirty="0">
                <a:latin typeface="Calibri" pitchFamily="34" charset="0"/>
              </a:rPr>
              <a:t>Keep details of ITC availed in GSTR 3B giving complete details of vendor, GSTIN details, invoice no. date, value, tax, etc.</a:t>
            </a:r>
          </a:p>
        </p:txBody>
      </p:sp>
      <p:pic>
        <p:nvPicPr>
          <p:cNvPr id="5" name="Picture 4">
            <a:extLst>
              <a:ext uri="{FF2B5EF4-FFF2-40B4-BE49-F238E27FC236}">
                <a16:creationId xmlns:a16="http://schemas.microsoft.com/office/drawing/2014/main" id="{62C79374-7654-45DD-80CF-4FA30809F1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1" y="4781550"/>
            <a:ext cx="1291424" cy="228599"/>
          </a:xfrm>
          <a:prstGeom prst="rect">
            <a:avLst/>
          </a:prstGeom>
        </p:spPr>
      </p:pic>
    </p:spTree>
    <p:extLst>
      <p:ext uri="{BB962C8B-B14F-4D97-AF65-F5344CB8AC3E}">
        <p14:creationId xmlns:p14="http://schemas.microsoft.com/office/powerpoint/2010/main" val="3846771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8" name="Rectangle 7"/>
          <p:cNvSpPr/>
          <p:nvPr/>
        </p:nvSpPr>
        <p:spPr>
          <a:xfrm>
            <a:off x="152400" y="619341"/>
            <a:ext cx="8305800" cy="4204356"/>
          </a:xfrm>
          <a:prstGeom prst="rect">
            <a:avLst/>
          </a:prstGeom>
        </p:spPr>
        <p:txBody>
          <a:bodyPr wrap="square">
            <a:spAutoFit/>
          </a:bodyPr>
          <a:lstStyle/>
          <a:p>
            <a:pPr algn="ctr">
              <a:lnSpc>
                <a:spcPct val="150000"/>
              </a:lnSpc>
            </a:pPr>
            <a:r>
              <a:rPr lang="en-US" altLang="ko-KR" b="1" dirty="0">
                <a:latin typeface="Calibri" pitchFamily="34" charset="0"/>
              </a:rPr>
              <a:t>Expenses in the Financial Statements (</a:t>
            </a:r>
            <a:r>
              <a:rPr lang="en-US" altLang="ko-KR" b="1" dirty="0" err="1">
                <a:latin typeface="Calibri" pitchFamily="34" charset="0"/>
              </a:rPr>
              <a:t>Contd</a:t>
            </a:r>
            <a:r>
              <a:rPr lang="en-US" altLang="ko-KR" b="1" dirty="0">
                <a:latin typeface="Calibri" pitchFamily="34" charset="0"/>
              </a:rPr>
              <a:t>…)</a:t>
            </a:r>
          </a:p>
          <a:p>
            <a:pPr algn="ctr">
              <a:lnSpc>
                <a:spcPct val="150000"/>
              </a:lnSpc>
            </a:pPr>
            <a:r>
              <a:rPr lang="en-US" altLang="ko-KR" b="1" dirty="0">
                <a:solidFill>
                  <a:srgbClr val="0070C0"/>
                </a:solidFill>
                <a:latin typeface="Calibri" pitchFamily="34" charset="0"/>
              </a:rPr>
              <a:t>Input Tax Credit (</a:t>
            </a:r>
            <a:r>
              <a:rPr lang="en-US" altLang="ko-KR" b="1" dirty="0" err="1">
                <a:solidFill>
                  <a:srgbClr val="0070C0"/>
                </a:solidFill>
                <a:latin typeface="Calibri" pitchFamily="34" charset="0"/>
              </a:rPr>
              <a:t>Contd</a:t>
            </a:r>
            <a:r>
              <a:rPr lang="en-US" altLang="ko-KR" b="1" dirty="0">
                <a:solidFill>
                  <a:srgbClr val="0070C0"/>
                </a:solidFill>
                <a:latin typeface="Calibri" pitchFamily="34" charset="0"/>
              </a:rPr>
              <a:t>…)</a:t>
            </a:r>
          </a:p>
          <a:p>
            <a:pPr marL="285750" indent="-285750">
              <a:lnSpc>
                <a:spcPct val="150000"/>
              </a:lnSpc>
              <a:buFont typeface="Wingdings" panose="05000000000000000000" pitchFamily="2" charset="2"/>
              <a:buChar char="§"/>
            </a:pPr>
            <a:r>
              <a:rPr lang="en-US" altLang="ko-KR" sz="1400" dirty="0">
                <a:latin typeface="Calibri" pitchFamily="34" charset="0"/>
              </a:rPr>
              <a:t>Details of amount reversed in GSTR 3B:</a:t>
            </a:r>
          </a:p>
          <a:p>
            <a:pPr marL="457200" indent="-285750">
              <a:lnSpc>
                <a:spcPct val="150000"/>
              </a:lnSpc>
              <a:buFont typeface="Wingdings" panose="05000000000000000000" pitchFamily="2" charset="2"/>
              <a:buChar char="Ø"/>
            </a:pPr>
            <a:r>
              <a:rPr lang="en-US" altLang="ko-KR" sz="1400" dirty="0">
                <a:latin typeface="Calibri" pitchFamily="34" charset="0"/>
              </a:rPr>
              <a:t>Invoices not appearing in GSTR-2B.</a:t>
            </a:r>
            <a:endParaRPr lang="en-US" altLang="ko-KR" sz="1400" b="1" dirty="0">
              <a:latin typeface="Calibri" pitchFamily="34" charset="0"/>
            </a:endParaRPr>
          </a:p>
          <a:p>
            <a:pPr marL="457200" indent="-285750">
              <a:lnSpc>
                <a:spcPct val="150000"/>
              </a:lnSpc>
              <a:buFont typeface="Wingdings" panose="05000000000000000000" pitchFamily="2" charset="2"/>
              <a:buChar char="Ø"/>
            </a:pPr>
            <a:r>
              <a:rPr lang="en-US" altLang="ko-KR" sz="1400" dirty="0">
                <a:latin typeface="Calibri" pitchFamily="34" charset="0"/>
              </a:rPr>
              <a:t>For Non-payment of consideration within 180 days [r.37].</a:t>
            </a:r>
          </a:p>
          <a:p>
            <a:pPr marL="457200" indent="-285750">
              <a:lnSpc>
                <a:spcPct val="150000"/>
              </a:lnSpc>
              <a:buFont typeface="Wingdings" panose="05000000000000000000" pitchFamily="2" charset="2"/>
              <a:buChar char="Ø"/>
            </a:pPr>
            <a:r>
              <a:rPr lang="en-US" altLang="ko-KR" sz="1400" dirty="0">
                <a:latin typeface="Calibri" pitchFamily="34" charset="0"/>
              </a:rPr>
              <a:t>Apportionment under Rule 42 and 43. It is advisable to keep a process note on how the apportionment is done.</a:t>
            </a:r>
          </a:p>
          <a:p>
            <a:pPr marL="457200" indent="-285750">
              <a:lnSpc>
                <a:spcPct val="150000"/>
              </a:lnSpc>
              <a:buFont typeface="Wingdings" panose="05000000000000000000" pitchFamily="2" charset="2"/>
              <a:buChar char="Ø"/>
            </a:pPr>
            <a:r>
              <a:rPr lang="en-US" altLang="ko-KR" sz="1400" dirty="0">
                <a:latin typeface="Calibri" pitchFamily="34" charset="0"/>
              </a:rPr>
              <a:t>Credit Notes Issued. </a:t>
            </a:r>
          </a:p>
          <a:p>
            <a:pPr marL="285750" indent="-285750">
              <a:lnSpc>
                <a:spcPct val="150000"/>
              </a:lnSpc>
              <a:buFont typeface="Wingdings" panose="05000000000000000000" pitchFamily="2" charset="2"/>
              <a:buChar char="§"/>
            </a:pPr>
            <a:r>
              <a:rPr lang="en-US" altLang="ko-KR" sz="1400" dirty="0">
                <a:latin typeface="Calibri" pitchFamily="34" charset="0"/>
              </a:rPr>
              <a:t>Details of ITC reclaimed</a:t>
            </a:r>
          </a:p>
          <a:p>
            <a:pPr marL="285750" indent="-285750">
              <a:lnSpc>
                <a:spcPct val="150000"/>
              </a:lnSpc>
              <a:buFont typeface="Wingdings" panose="05000000000000000000" pitchFamily="2" charset="2"/>
              <a:buChar char="§"/>
            </a:pPr>
            <a:r>
              <a:rPr lang="en-US" altLang="ko-KR" sz="1400" dirty="0">
                <a:latin typeface="Calibri" pitchFamily="34" charset="0"/>
              </a:rPr>
              <a:t>Keep details of amount of ITC </a:t>
            </a:r>
            <a:r>
              <a:rPr lang="en-US" altLang="ko-KR" sz="1400" dirty="0" err="1">
                <a:latin typeface="Calibri" pitchFamily="34" charset="0"/>
              </a:rPr>
              <a:t>utilised</a:t>
            </a:r>
            <a:r>
              <a:rPr lang="en-US" altLang="ko-KR" sz="1400" dirty="0">
                <a:latin typeface="Calibri" pitchFamily="34" charset="0"/>
              </a:rPr>
              <a:t> for tax payment.	</a:t>
            </a:r>
          </a:p>
          <a:p>
            <a:pPr>
              <a:lnSpc>
                <a:spcPct val="150000"/>
              </a:lnSpc>
            </a:pPr>
            <a:endParaRPr lang="en-US" altLang="ko-KR" sz="1400" dirty="0">
              <a:latin typeface="Calibri" pitchFamily="34" charset="0"/>
            </a:endParaRPr>
          </a:p>
          <a:p>
            <a:pPr algn="ctr">
              <a:lnSpc>
                <a:spcPct val="150000"/>
              </a:lnSpc>
            </a:pPr>
            <a:endParaRPr lang="en-US" altLang="ko-KR" b="1" dirty="0">
              <a:latin typeface="Calibri" pitchFamily="34" charset="0"/>
            </a:endParaRPr>
          </a:p>
        </p:txBody>
      </p:sp>
    </p:spTree>
    <p:extLst>
      <p:ext uri="{BB962C8B-B14F-4D97-AF65-F5344CB8AC3E}">
        <p14:creationId xmlns:p14="http://schemas.microsoft.com/office/powerpoint/2010/main" val="3817559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Preparatory measures</a:t>
            </a:r>
          </a:p>
        </p:txBody>
      </p:sp>
      <p:sp>
        <p:nvSpPr>
          <p:cNvPr id="8" name="Rectangle 7"/>
          <p:cNvSpPr/>
          <p:nvPr/>
        </p:nvSpPr>
        <p:spPr>
          <a:xfrm>
            <a:off x="228600" y="1047750"/>
            <a:ext cx="8305800" cy="2644250"/>
          </a:xfrm>
          <a:prstGeom prst="rect">
            <a:avLst/>
          </a:prstGeom>
        </p:spPr>
        <p:txBody>
          <a:bodyPr wrap="square">
            <a:spAutoFit/>
          </a:bodyPr>
          <a:lstStyle/>
          <a:p>
            <a:pPr marL="285750" indent="-285750">
              <a:lnSpc>
                <a:spcPct val="150000"/>
              </a:lnSpc>
              <a:buFont typeface="Wingdings" panose="05000000000000000000" pitchFamily="2" charset="2"/>
              <a:buChar char="§"/>
            </a:pPr>
            <a:r>
              <a:rPr lang="en-US" altLang="ko-KR" sz="1400" b="1" dirty="0">
                <a:latin typeface="Calibri" pitchFamily="34" charset="0"/>
              </a:rPr>
              <a:t>Most of the details in Form GSTR-9 [Annual Return] flows from:</a:t>
            </a:r>
          </a:p>
          <a:p>
            <a:pPr marL="571500" indent="-285750">
              <a:lnSpc>
                <a:spcPct val="150000"/>
              </a:lnSpc>
              <a:buFont typeface="Wingdings" panose="05000000000000000000" pitchFamily="2" charset="2"/>
              <a:buChar char="Ø"/>
            </a:pPr>
            <a:r>
              <a:rPr lang="en-US" altLang="ko-KR" sz="1400" dirty="0">
                <a:latin typeface="Calibri" pitchFamily="34" charset="0"/>
              </a:rPr>
              <a:t>GSTR-1 [Details of outward supplies of goods or services]</a:t>
            </a:r>
          </a:p>
          <a:p>
            <a:pPr marL="571500" indent="-285750">
              <a:lnSpc>
                <a:spcPct val="150000"/>
              </a:lnSpc>
              <a:buFont typeface="Wingdings" panose="05000000000000000000" pitchFamily="2" charset="2"/>
              <a:buChar char="Ø"/>
            </a:pPr>
            <a:r>
              <a:rPr lang="en-US" altLang="ko-KR" sz="1400" dirty="0">
                <a:latin typeface="Calibri" pitchFamily="34" charset="0"/>
              </a:rPr>
              <a:t>GSTR-3B [details of outward and inward supplies, ITC, tax paid etc.]</a:t>
            </a:r>
          </a:p>
          <a:p>
            <a:pPr marL="571500" indent="-285750">
              <a:lnSpc>
                <a:spcPct val="150000"/>
              </a:lnSpc>
              <a:buFont typeface="Wingdings" panose="05000000000000000000" pitchFamily="2" charset="2"/>
              <a:buChar char="Ø"/>
            </a:pPr>
            <a:r>
              <a:rPr lang="en-US" altLang="ko-KR" sz="1400" dirty="0">
                <a:latin typeface="Calibri" pitchFamily="34" charset="0"/>
              </a:rPr>
              <a:t>GSTR-2A [Auto-populated ITC based on suppliers’ GSTR 1]</a:t>
            </a:r>
          </a:p>
          <a:p>
            <a:pPr marL="285750">
              <a:lnSpc>
                <a:spcPct val="150000"/>
              </a:lnSpc>
            </a:pPr>
            <a:r>
              <a:rPr lang="en-US" altLang="ko-KR" sz="1400" dirty="0">
                <a:latin typeface="Calibri" pitchFamily="34" charset="0"/>
              </a:rPr>
              <a:t>Check if the details in GSTR 9 and these forms and statements match and if there are differences keep a reconciliation of the differences</a:t>
            </a:r>
          </a:p>
          <a:p>
            <a:pPr marL="285750">
              <a:lnSpc>
                <a:spcPct val="150000"/>
              </a:lnSpc>
            </a:pPr>
            <a:endParaRPr lang="en-US" altLang="ko-KR" sz="1400" dirty="0">
              <a:latin typeface="Calibri" pitchFamily="34" charset="0"/>
            </a:endParaRPr>
          </a:p>
          <a:p>
            <a:pPr marL="285750" indent="-285750">
              <a:lnSpc>
                <a:spcPct val="150000"/>
              </a:lnSpc>
              <a:buFont typeface="Wingdings" panose="05000000000000000000" pitchFamily="2" charset="2"/>
              <a:buChar char="§"/>
            </a:pPr>
            <a:r>
              <a:rPr lang="en-US" altLang="ko-KR" sz="1400" b="1" dirty="0">
                <a:latin typeface="Calibri" pitchFamily="34" charset="0"/>
              </a:rPr>
              <a:t>Non-recurring events </a:t>
            </a:r>
            <a:r>
              <a:rPr lang="en-US" altLang="ko-KR" sz="1400" dirty="0">
                <a:latin typeface="Calibri" pitchFamily="34" charset="0"/>
              </a:rPr>
              <a:t>(Fire Incident, etc.,)</a:t>
            </a:r>
            <a:endParaRPr lang="en-US" altLang="ko-KR" sz="1400" b="1" dirty="0">
              <a:latin typeface="Calibri" pitchFamily="34" charset="0"/>
            </a:endParaRPr>
          </a:p>
        </p:txBody>
      </p:sp>
    </p:spTree>
    <p:extLst>
      <p:ext uri="{BB962C8B-B14F-4D97-AF65-F5344CB8AC3E}">
        <p14:creationId xmlns:p14="http://schemas.microsoft.com/office/powerpoint/2010/main" val="214385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733550"/>
            <a:ext cx="9144000" cy="754694"/>
          </a:xfrm>
          <a:prstGeom prst="rect">
            <a:avLst/>
          </a:prstGeom>
        </p:spPr>
        <p:txBody>
          <a:bodyPr wrap="square">
            <a:spAutoFit/>
          </a:bodyPr>
          <a:lstStyle/>
          <a:p>
            <a:pPr algn="ctr">
              <a:lnSpc>
                <a:spcPct val="150000"/>
              </a:lnSpc>
            </a:pPr>
            <a:r>
              <a:rPr lang="en-US" altLang="ko-KR" sz="3200" b="1" dirty="0">
                <a:latin typeface="Calibri" pitchFamily="34" charset="0"/>
              </a:rPr>
              <a:t>On Ground Handling</a:t>
            </a:r>
          </a:p>
        </p:txBody>
      </p:sp>
    </p:spTree>
    <p:extLst>
      <p:ext uri="{BB962C8B-B14F-4D97-AF65-F5344CB8AC3E}">
        <p14:creationId xmlns:p14="http://schemas.microsoft.com/office/powerpoint/2010/main" val="1663491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nchor="ctr"/>
          <a:lstStyle/>
          <a:p>
            <a:r>
              <a:rPr lang="en-US" sz="2800" b="1" dirty="0">
                <a:solidFill>
                  <a:schemeClr val="bg1"/>
                </a:solidFill>
              </a:rPr>
              <a:t>Scrutiny Assessment (Sec 61 – Rule 99)</a:t>
            </a:r>
          </a:p>
        </p:txBody>
      </p:sp>
      <p:sp>
        <p:nvSpPr>
          <p:cNvPr id="6" name="Content Placeholder 4">
            <a:extLst>
              <a:ext uri="{FF2B5EF4-FFF2-40B4-BE49-F238E27FC236}">
                <a16:creationId xmlns:a16="http://schemas.microsoft.com/office/drawing/2014/main" id="{320B86EF-0003-4E73-A7BF-F43265A7F0B8}"/>
              </a:ext>
            </a:extLst>
          </p:cNvPr>
          <p:cNvSpPr txBox="1">
            <a:spLocks/>
          </p:cNvSpPr>
          <p:nvPr/>
        </p:nvSpPr>
        <p:spPr>
          <a:xfrm>
            <a:off x="228600" y="666750"/>
            <a:ext cx="8587680" cy="4114800"/>
          </a:xfrm>
          <a:prstGeom prst="rect">
            <a:avLst/>
          </a:prstGeom>
        </p:spPr>
        <p:txBody>
          <a:bodyPr lIns="396000" anchor="t"/>
          <a:lstStyle>
            <a:lvl1pPr marL="0" indent="0" algn="l" defTabSz="914400" rtl="0" eaLnBrk="1" latinLnBrk="1" hangingPunct="1">
              <a:spcBef>
                <a:spcPct val="20000"/>
              </a:spcBef>
              <a:buFont typeface="Arial" pitchFamily="34" charset="0"/>
              <a:buNone/>
              <a:defRPr sz="14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endParaRPr lang="en-US" altLang="ko-KR" sz="1200" dirty="0">
              <a:latin typeface="Raleway"/>
            </a:endParaRPr>
          </a:p>
          <a:p>
            <a:pPr>
              <a:buFont typeface="Wingdings" pitchFamily="2" charset="2"/>
              <a:buChar char="Ø"/>
            </a:pPr>
            <a:r>
              <a:rPr lang="en-US" altLang="ko-KR" sz="1200" dirty="0">
                <a:latin typeface="Raleway"/>
              </a:rPr>
              <a:t>  Returns filed u/s 39 to be scrutinized by the Proper Officer.</a:t>
            </a:r>
          </a:p>
          <a:p>
            <a:pPr>
              <a:buFont typeface="Arial" pitchFamily="34" charset="0"/>
              <a:buChar char="•"/>
            </a:pPr>
            <a:endParaRPr lang="en-US" altLang="ko-KR" sz="400" dirty="0">
              <a:latin typeface="Raleway"/>
            </a:endParaRPr>
          </a:p>
          <a:p>
            <a:pPr>
              <a:buFont typeface="Wingdings" pitchFamily="2" charset="2"/>
              <a:buChar char="Ø"/>
            </a:pPr>
            <a:r>
              <a:rPr lang="en-US" altLang="ko-KR" sz="1200" dirty="0">
                <a:latin typeface="Raleway"/>
              </a:rPr>
              <a:t>  Discrepancies noticed to be served in Form ASMT-10.</a:t>
            </a:r>
          </a:p>
          <a:p>
            <a:pPr>
              <a:buFont typeface="Arial" pitchFamily="34" charset="0"/>
              <a:buChar char="•"/>
            </a:pPr>
            <a:endParaRPr lang="en-US" altLang="ko-KR" sz="400" dirty="0">
              <a:latin typeface="Raleway"/>
            </a:endParaRPr>
          </a:p>
          <a:p>
            <a:pPr algn="just">
              <a:buFont typeface="Wingdings" pitchFamily="2" charset="2"/>
              <a:buChar char="Ø"/>
            </a:pPr>
            <a:r>
              <a:rPr lang="en-US" altLang="ko-KR" sz="1200" dirty="0">
                <a:latin typeface="Raleway"/>
              </a:rPr>
              <a:t>  Taxpayer to pay the amount in demand or revert in Form ASMT-11 with proper explanations, within  </a:t>
            </a:r>
          </a:p>
          <a:p>
            <a:pPr algn="just"/>
            <a:r>
              <a:rPr lang="en-US" altLang="ko-KR" sz="1200" dirty="0">
                <a:latin typeface="Raleway"/>
              </a:rPr>
              <a:t>     30 days of the notice. In case of satisfactory revert, Proper Officer to revert in Form ASMT-12.</a:t>
            </a:r>
          </a:p>
          <a:p>
            <a:pPr algn="just">
              <a:buFont typeface="Arial" pitchFamily="34" charset="0"/>
              <a:buChar char="•"/>
            </a:pPr>
            <a:endParaRPr lang="en-US" altLang="ko-KR" sz="500" dirty="0">
              <a:latin typeface="Raleway"/>
            </a:endParaRPr>
          </a:p>
          <a:p>
            <a:pPr algn="just">
              <a:buFont typeface="Wingdings" pitchFamily="2" charset="2"/>
              <a:buChar char="Ø"/>
            </a:pPr>
            <a:r>
              <a:rPr lang="en-US" altLang="ko-KR" sz="1200" dirty="0">
                <a:latin typeface="Raleway"/>
              </a:rPr>
              <a:t>  In case no satisfactory revert received with 30 days (or extension, if any), or if the taxpayer doesn’t      </a:t>
            </a:r>
          </a:p>
          <a:p>
            <a:pPr algn="just"/>
            <a:r>
              <a:rPr lang="en-US" altLang="ko-KR" sz="1200" dirty="0">
                <a:latin typeface="Raleway"/>
              </a:rPr>
              <a:t>     take corrective actions, Proper Officer to initiate provisions of Audit, Inspection or Demand and </a:t>
            </a:r>
          </a:p>
          <a:p>
            <a:pPr algn="just"/>
            <a:r>
              <a:rPr lang="en-US" altLang="ko-KR" sz="1200" dirty="0">
                <a:latin typeface="Raleway"/>
              </a:rPr>
              <a:t>     Recovery under the Act.</a:t>
            </a:r>
          </a:p>
          <a:p>
            <a:endParaRPr lang="en-US" altLang="ko-KR" sz="400" dirty="0">
              <a:latin typeface="Raleway"/>
            </a:endParaRPr>
          </a:p>
          <a:p>
            <a:r>
              <a:rPr lang="en-US" altLang="ko-KR" sz="1200" dirty="0">
                <a:latin typeface="Raleway"/>
              </a:rPr>
              <a:t>     </a:t>
            </a:r>
            <a:r>
              <a:rPr lang="en-US" altLang="ko-KR" sz="1200" b="1" dirty="0">
                <a:latin typeface="Raleway"/>
              </a:rPr>
              <a:t>Example:</a:t>
            </a:r>
            <a:r>
              <a:rPr lang="en-US" altLang="ko-KR" sz="1200" dirty="0">
                <a:latin typeface="Raleway"/>
              </a:rPr>
              <a:t> Discrepancy in GSTR-3B ITC and GSTR-2A.</a:t>
            </a:r>
          </a:p>
          <a:p>
            <a:endParaRPr lang="en-US" altLang="ko-KR" sz="1200" dirty="0">
              <a:latin typeface="Raleway"/>
            </a:endParaRPr>
          </a:p>
          <a:p>
            <a:endParaRPr lang="en-US" altLang="ko-KR" sz="1200" dirty="0">
              <a:latin typeface="Raleway"/>
            </a:endParaRPr>
          </a:p>
          <a:p>
            <a:endParaRPr lang="en-US" altLang="ko-KR" sz="1200" dirty="0">
              <a:latin typeface="Raleway"/>
            </a:endParaRPr>
          </a:p>
          <a:p>
            <a:endParaRPr lang="en-US" altLang="ko-KR" sz="1200" dirty="0">
              <a:latin typeface="Raleway"/>
            </a:endParaRPr>
          </a:p>
          <a:p>
            <a:endParaRPr lang="en-US" altLang="ko-KR" sz="1200" dirty="0">
              <a:latin typeface="Raleway"/>
            </a:endParaRPr>
          </a:p>
          <a:p>
            <a:endParaRPr lang="en-US" sz="1200" dirty="0">
              <a:latin typeface="Raleway"/>
            </a:endParaRPr>
          </a:p>
        </p:txBody>
      </p:sp>
      <p:sp>
        <p:nvSpPr>
          <p:cNvPr id="5" name="Rounded Rectangle 4"/>
          <p:cNvSpPr/>
          <p:nvPr/>
        </p:nvSpPr>
        <p:spPr>
          <a:xfrm>
            <a:off x="457200" y="3486150"/>
            <a:ext cx="1905000" cy="11430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itchFamily="34" charset="0"/>
              </a:rPr>
              <a:t>Notice for </a:t>
            </a:r>
          </a:p>
          <a:p>
            <a:pPr algn="ctr"/>
            <a:r>
              <a:rPr lang="en-US" sz="1400" b="1" dirty="0">
                <a:solidFill>
                  <a:schemeClr val="tx1"/>
                </a:solidFill>
                <a:latin typeface="Calibri" pitchFamily="34" charset="0"/>
              </a:rPr>
              <a:t>discrepancies in </a:t>
            </a:r>
          </a:p>
          <a:p>
            <a:pPr algn="ctr"/>
            <a:r>
              <a:rPr lang="en-US" sz="1400" b="1" dirty="0">
                <a:solidFill>
                  <a:schemeClr val="tx1"/>
                </a:solidFill>
                <a:latin typeface="Calibri" pitchFamily="34" charset="0"/>
              </a:rPr>
              <a:t>returns after scrutiny in Form ASMT-10</a:t>
            </a:r>
          </a:p>
        </p:txBody>
      </p:sp>
      <p:sp>
        <p:nvSpPr>
          <p:cNvPr id="8" name="Rounded Rectangle 7"/>
          <p:cNvSpPr/>
          <p:nvPr/>
        </p:nvSpPr>
        <p:spPr>
          <a:xfrm>
            <a:off x="3048000" y="3486150"/>
            <a:ext cx="2133600" cy="11430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itchFamily="34" charset="0"/>
              </a:rPr>
              <a:t>Furnishing information </a:t>
            </a:r>
          </a:p>
          <a:p>
            <a:pPr algn="ctr"/>
            <a:r>
              <a:rPr lang="en-US" sz="1400" b="1" dirty="0">
                <a:solidFill>
                  <a:schemeClr val="tx1"/>
                </a:solidFill>
                <a:latin typeface="Calibri" pitchFamily="34" charset="0"/>
              </a:rPr>
              <a:t>against notice in </a:t>
            </a:r>
          </a:p>
          <a:p>
            <a:pPr algn="ctr"/>
            <a:r>
              <a:rPr lang="en-US" sz="1400" b="1" dirty="0">
                <a:solidFill>
                  <a:schemeClr val="tx1"/>
                </a:solidFill>
                <a:latin typeface="Calibri" pitchFamily="34" charset="0"/>
              </a:rPr>
              <a:t>Form ASMT-11</a:t>
            </a:r>
          </a:p>
        </p:txBody>
      </p:sp>
      <p:sp>
        <p:nvSpPr>
          <p:cNvPr id="9" name="Rounded Rectangle 8"/>
          <p:cNvSpPr/>
          <p:nvPr/>
        </p:nvSpPr>
        <p:spPr>
          <a:xfrm>
            <a:off x="5943600" y="3486150"/>
            <a:ext cx="1981200" cy="11430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itchFamily="34" charset="0"/>
              </a:rPr>
              <a:t>Order of acceptance</a:t>
            </a:r>
          </a:p>
          <a:p>
            <a:pPr algn="ctr"/>
            <a:r>
              <a:rPr lang="en-US" sz="1400" b="1" dirty="0">
                <a:solidFill>
                  <a:schemeClr val="tx1"/>
                </a:solidFill>
                <a:latin typeface="Calibri" pitchFamily="34" charset="0"/>
              </a:rPr>
              <a:t> of reply in </a:t>
            </a:r>
          </a:p>
          <a:p>
            <a:pPr algn="ctr"/>
            <a:r>
              <a:rPr lang="en-US" sz="1400" b="1" dirty="0">
                <a:solidFill>
                  <a:schemeClr val="tx1"/>
                </a:solidFill>
                <a:latin typeface="Calibri" pitchFamily="34" charset="0"/>
              </a:rPr>
              <a:t>Form ASMT-12</a:t>
            </a:r>
          </a:p>
        </p:txBody>
      </p:sp>
      <p:sp>
        <p:nvSpPr>
          <p:cNvPr id="10" name="Right Arrow 9"/>
          <p:cNvSpPr/>
          <p:nvPr/>
        </p:nvSpPr>
        <p:spPr>
          <a:xfrm>
            <a:off x="2514600" y="386715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5334000" y="394335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2776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On Ground Handling</a:t>
            </a:r>
          </a:p>
        </p:txBody>
      </p:sp>
      <p:sp>
        <p:nvSpPr>
          <p:cNvPr id="8" name="Rectangle 7"/>
          <p:cNvSpPr/>
          <p:nvPr/>
        </p:nvSpPr>
        <p:spPr>
          <a:xfrm>
            <a:off x="-7172" y="526809"/>
            <a:ext cx="8305800" cy="4260077"/>
          </a:xfrm>
          <a:prstGeom prst="rect">
            <a:avLst/>
          </a:prstGeom>
        </p:spPr>
        <p:txBody>
          <a:bodyPr wrap="square">
            <a:spAutoFit/>
          </a:bodyPr>
          <a:lstStyle/>
          <a:p>
            <a:pPr marL="285750" indent="-285750" algn="just">
              <a:lnSpc>
                <a:spcPct val="150000"/>
              </a:lnSpc>
              <a:buFont typeface="Wingdings" panose="05000000000000000000" pitchFamily="2" charset="2"/>
              <a:buChar char="§"/>
            </a:pPr>
            <a:r>
              <a:rPr lang="en-US" altLang="ko-KR" sz="1400" dirty="0">
                <a:latin typeface="Calibri" pitchFamily="34" charset="0"/>
              </a:rPr>
              <a:t>Keep the auditor always in good cheer! Avoid confrontation on any point.</a:t>
            </a:r>
          </a:p>
          <a:p>
            <a:pPr marL="285750" indent="-285750" algn="just">
              <a:lnSpc>
                <a:spcPct val="150000"/>
              </a:lnSpc>
              <a:buFont typeface="Wingdings" panose="05000000000000000000" pitchFamily="2" charset="2"/>
              <a:buChar char="§"/>
            </a:pPr>
            <a:r>
              <a:rPr lang="en-US" altLang="ko-KR" sz="1400" dirty="0">
                <a:latin typeface="Calibri" pitchFamily="34" charset="0"/>
              </a:rPr>
              <a:t>Give all the process notes and reconciliations and explain how the figures in the Annual return (GSTR 9) and the Reconciliation statement (GSTR 9C) for the financial year under audit have been arrived at from the audited financial statements. This will give comfort to the auditor.</a:t>
            </a:r>
          </a:p>
          <a:p>
            <a:pPr marL="285750" indent="-285750" algn="just">
              <a:lnSpc>
                <a:spcPct val="150000"/>
              </a:lnSpc>
              <a:buFont typeface="Wingdings" panose="05000000000000000000" pitchFamily="2" charset="2"/>
              <a:buChar char="§"/>
            </a:pPr>
            <a:r>
              <a:rPr lang="en-US" altLang="ko-KR" sz="1400" dirty="0">
                <a:latin typeface="Calibri" pitchFamily="34" charset="0"/>
              </a:rPr>
              <a:t>Evidence of audit to claim limitation subsequently:</a:t>
            </a:r>
          </a:p>
          <a:p>
            <a:pPr marL="511175" indent="-285750" algn="just">
              <a:lnSpc>
                <a:spcPct val="150000"/>
              </a:lnSpc>
              <a:buFont typeface="Wingdings" panose="05000000000000000000" pitchFamily="2" charset="2"/>
              <a:buChar char="q"/>
            </a:pPr>
            <a:r>
              <a:rPr lang="en-US" altLang="ko-KR" sz="1400" dirty="0">
                <a:latin typeface="Calibri" pitchFamily="34" charset="0"/>
              </a:rPr>
              <a:t>Record of visit by audit party – Log book to be maintained</a:t>
            </a:r>
          </a:p>
          <a:p>
            <a:pPr marL="511175" indent="-285750" algn="just">
              <a:lnSpc>
                <a:spcPct val="150000"/>
              </a:lnSpc>
              <a:buFont typeface="Wingdings" panose="05000000000000000000" pitchFamily="2" charset="2"/>
              <a:buChar char="q"/>
            </a:pPr>
            <a:r>
              <a:rPr lang="en-US" altLang="ko-KR" sz="1400" dirty="0">
                <a:latin typeface="Calibri" pitchFamily="34" charset="0"/>
              </a:rPr>
              <a:t>Insist to give audit objections / information required in writing.</a:t>
            </a:r>
          </a:p>
          <a:p>
            <a:pPr marL="511175" indent="-285750" algn="just">
              <a:lnSpc>
                <a:spcPct val="150000"/>
              </a:lnSpc>
              <a:buFont typeface="Wingdings" panose="05000000000000000000" pitchFamily="2" charset="2"/>
              <a:buChar char="q"/>
            </a:pPr>
            <a:r>
              <a:rPr lang="en-US" altLang="ko-KR" sz="1400" dirty="0">
                <a:latin typeface="Calibri" pitchFamily="34" charset="0"/>
              </a:rPr>
              <a:t>Information/ details / replies to be furnished to the audit party under a covering letter.</a:t>
            </a:r>
          </a:p>
          <a:p>
            <a:pPr marL="511175" indent="-285750" algn="just">
              <a:lnSpc>
                <a:spcPct val="150000"/>
              </a:lnSpc>
              <a:buFont typeface="Wingdings" panose="05000000000000000000" pitchFamily="2" charset="2"/>
              <a:buChar char="q"/>
            </a:pPr>
            <a:r>
              <a:rPr lang="en-US" altLang="ko-KR" sz="1400" dirty="0">
                <a:latin typeface="Calibri" pitchFamily="34" charset="0"/>
              </a:rPr>
              <a:t>Insist to give audit report in writing</a:t>
            </a:r>
          </a:p>
          <a:p>
            <a:pPr marL="225425" algn="just">
              <a:lnSpc>
                <a:spcPct val="150000"/>
              </a:lnSpc>
            </a:pPr>
            <a:r>
              <a:rPr lang="en-US" altLang="ko-KR" sz="1400" b="1" dirty="0">
                <a:latin typeface="Calibri" pitchFamily="34" charset="0"/>
              </a:rPr>
              <a:t>[Audit objections &amp; Audit report to be in ‘writing’ not ‘verbal’- Section 65(6),Rule 101(4) &amp; 101 (5)- words are ‘inform’. For Final Audit report the law itself provides for a Form ADT – 2. For audit objections – CBIC’s GST Audit Manual 2019 (Directorate of Audit) para 5.14 – page 46 states audit objections must be in ‘writing’].</a:t>
            </a:r>
          </a:p>
        </p:txBody>
      </p:sp>
      <p:pic>
        <p:nvPicPr>
          <p:cNvPr id="5" name="Picture 4">
            <a:extLst>
              <a:ext uri="{FF2B5EF4-FFF2-40B4-BE49-F238E27FC236}">
                <a16:creationId xmlns:a16="http://schemas.microsoft.com/office/drawing/2014/main" id="{1825D82F-4CC6-4425-B4E4-620E28A1B8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1" y="4781550"/>
            <a:ext cx="1291424" cy="228599"/>
          </a:xfrm>
          <a:prstGeom prst="rect">
            <a:avLst/>
          </a:prstGeom>
        </p:spPr>
      </p:pic>
    </p:spTree>
    <p:extLst>
      <p:ext uri="{BB962C8B-B14F-4D97-AF65-F5344CB8AC3E}">
        <p14:creationId xmlns:p14="http://schemas.microsoft.com/office/powerpoint/2010/main" val="3252264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On Ground Handling</a:t>
            </a:r>
          </a:p>
        </p:txBody>
      </p:sp>
      <p:sp>
        <p:nvSpPr>
          <p:cNvPr id="8" name="Rectangle 7"/>
          <p:cNvSpPr/>
          <p:nvPr/>
        </p:nvSpPr>
        <p:spPr>
          <a:xfrm>
            <a:off x="228600" y="971550"/>
            <a:ext cx="8305800" cy="1028423"/>
          </a:xfrm>
          <a:prstGeom prst="rect">
            <a:avLst/>
          </a:prstGeom>
        </p:spPr>
        <p:txBody>
          <a:bodyPr wrap="square">
            <a:spAutoFit/>
          </a:bodyPr>
          <a:lstStyle/>
          <a:p>
            <a:pPr marL="285750" indent="-285750">
              <a:lnSpc>
                <a:spcPct val="150000"/>
              </a:lnSpc>
              <a:buFont typeface="Wingdings" panose="05000000000000000000" pitchFamily="2" charset="2"/>
              <a:buChar char="§"/>
            </a:pPr>
            <a:r>
              <a:rPr lang="en-US" altLang="ko-KR" sz="1400" dirty="0">
                <a:latin typeface="Calibri" pitchFamily="34" charset="0"/>
              </a:rPr>
              <a:t>Verify facts and figures before submitting to the audit party – Basic Investigation </a:t>
            </a:r>
          </a:p>
          <a:p>
            <a:pPr marL="285750" indent="-285750">
              <a:lnSpc>
                <a:spcPct val="150000"/>
              </a:lnSpc>
              <a:buFont typeface="Wingdings" panose="05000000000000000000" pitchFamily="2" charset="2"/>
              <a:buChar char="§"/>
            </a:pPr>
            <a:r>
              <a:rPr lang="en-US" altLang="ko-KR" sz="1400" dirty="0">
                <a:latin typeface="Calibri" pitchFamily="34" charset="0"/>
              </a:rPr>
              <a:t>In case auditor wants to issue a SCN on any point try and restrict it only to law and clear all differences in facts and figures.</a:t>
            </a:r>
          </a:p>
        </p:txBody>
      </p:sp>
      <p:graphicFrame>
        <p:nvGraphicFramePr>
          <p:cNvPr id="3" name="Diagram 2">
            <a:extLst>
              <a:ext uri="{FF2B5EF4-FFF2-40B4-BE49-F238E27FC236}">
                <a16:creationId xmlns:a16="http://schemas.microsoft.com/office/drawing/2014/main" id="{8B9F7EC4-EEDE-4AF2-8C13-BDD2F4B67553}"/>
              </a:ext>
            </a:extLst>
          </p:cNvPr>
          <p:cNvGraphicFramePr/>
          <p:nvPr>
            <p:extLst>
              <p:ext uri="{D42A27DB-BD31-4B8C-83A1-F6EECF244321}">
                <p14:modId xmlns:p14="http://schemas.microsoft.com/office/powerpoint/2010/main" val="855603381"/>
              </p:ext>
            </p:extLst>
          </p:nvPr>
        </p:nvGraphicFramePr>
        <p:xfrm>
          <a:off x="838200" y="2108129"/>
          <a:ext cx="6858000" cy="248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32307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b="1" dirty="0">
                <a:solidFill>
                  <a:schemeClr val="bg1"/>
                </a:solidFill>
              </a:rPr>
              <a:t> Reply to SCN – Additional Grounds</a:t>
            </a:r>
          </a:p>
        </p:txBody>
      </p:sp>
      <p:sp>
        <p:nvSpPr>
          <p:cNvPr id="8" name="Rectangle 7"/>
          <p:cNvSpPr/>
          <p:nvPr/>
        </p:nvSpPr>
        <p:spPr>
          <a:xfrm>
            <a:off x="152400" y="742950"/>
            <a:ext cx="8305800" cy="4583242"/>
          </a:xfrm>
          <a:prstGeom prst="rect">
            <a:avLst/>
          </a:prstGeom>
        </p:spPr>
        <p:txBody>
          <a:bodyPr wrap="square">
            <a:spAutoFit/>
          </a:bodyPr>
          <a:lstStyle/>
          <a:p>
            <a:pPr marL="285750" indent="-285750">
              <a:lnSpc>
                <a:spcPct val="150000"/>
              </a:lnSpc>
              <a:buFont typeface="Wingdings" panose="05000000000000000000" pitchFamily="2" charset="2"/>
              <a:buChar char="§"/>
            </a:pPr>
            <a:r>
              <a:rPr lang="en-US" sz="1400" dirty="0">
                <a:latin typeface="Calibri" pitchFamily="34" charset="0"/>
              </a:rPr>
              <a:t>Audit procedure prescribed under Section 65 are Not Followed</a:t>
            </a:r>
          </a:p>
          <a:p>
            <a:pPr marL="285750" indent="-285750">
              <a:lnSpc>
                <a:spcPct val="150000"/>
              </a:lnSpc>
              <a:buFont typeface="Wingdings" panose="05000000000000000000" pitchFamily="2" charset="2"/>
              <a:buChar char="§"/>
            </a:pPr>
            <a:r>
              <a:rPr lang="en-US" sz="1400" dirty="0">
                <a:latin typeface="Calibri" pitchFamily="34" charset="0"/>
              </a:rPr>
              <a:t>Majority of the SCNs issued are completely vague and lack details</a:t>
            </a:r>
          </a:p>
          <a:p>
            <a:pPr>
              <a:lnSpc>
                <a:spcPct val="150000"/>
              </a:lnSpc>
            </a:pPr>
            <a:r>
              <a:rPr lang="en-US" sz="1400" dirty="0">
                <a:latin typeface="Calibri" pitchFamily="34" charset="0"/>
              </a:rPr>
              <a:t>	- Demand is raised on complete turnover adopting to highest rate of Tax </a:t>
            </a:r>
          </a:p>
          <a:p>
            <a:pPr>
              <a:lnSpc>
                <a:spcPct val="150000"/>
              </a:lnSpc>
            </a:pPr>
            <a:r>
              <a:rPr lang="en-US" sz="1400" dirty="0">
                <a:latin typeface="Calibri" pitchFamily="34" charset="0"/>
              </a:rPr>
              <a:t>	- Denial of ITC referring it to Sec 155</a:t>
            </a:r>
          </a:p>
          <a:p>
            <a:pPr marL="285750" indent="-285750">
              <a:lnSpc>
                <a:spcPct val="150000"/>
              </a:lnSpc>
              <a:buFont typeface="Wingdings" panose="05000000000000000000" pitchFamily="2" charset="2"/>
              <a:buChar char="§"/>
            </a:pPr>
            <a:r>
              <a:rPr lang="en-US" sz="1400" dirty="0">
                <a:latin typeface="Calibri" pitchFamily="34" charset="0"/>
              </a:rPr>
              <a:t>Issuance of Notices based on mere assumptions and presumptions</a:t>
            </a:r>
          </a:p>
          <a:p>
            <a:pPr>
              <a:lnSpc>
                <a:spcPct val="150000"/>
              </a:lnSpc>
            </a:pPr>
            <a:r>
              <a:rPr lang="en-US" sz="1400" b="1" dirty="0">
                <a:latin typeface="Calibri" pitchFamily="34" charset="0"/>
              </a:rPr>
              <a:t>	</a:t>
            </a:r>
            <a:r>
              <a:rPr lang="en-US" sz="1400" dirty="0">
                <a:latin typeface="Calibri" pitchFamily="34" charset="0"/>
              </a:rPr>
              <a:t>-  Common ITC </a:t>
            </a:r>
          </a:p>
          <a:p>
            <a:pPr>
              <a:lnSpc>
                <a:spcPct val="150000"/>
              </a:lnSpc>
            </a:pPr>
            <a:r>
              <a:rPr lang="en-US" sz="1400" dirty="0">
                <a:latin typeface="Calibri" pitchFamily="34" charset="0"/>
              </a:rPr>
              <a:t>	-  Denial of ITC Section 17(5)  </a:t>
            </a:r>
          </a:p>
          <a:p>
            <a:pPr marL="285750" indent="-285750">
              <a:lnSpc>
                <a:spcPct val="150000"/>
              </a:lnSpc>
              <a:buFont typeface="Wingdings" panose="05000000000000000000" pitchFamily="2" charset="2"/>
              <a:buChar char="§"/>
            </a:pPr>
            <a:r>
              <a:rPr lang="en-US" sz="1400" dirty="0">
                <a:latin typeface="Calibri" pitchFamily="34" charset="0"/>
              </a:rPr>
              <a:t>The return scrutiny procedure prescribed under </a:t>
            </a:r>
            <a:r>
              <a:rPr lang="en-US" sz="1400" b="1" dirty="0">
                <a:latin typeface="Calibri" pitchFamily="34" charset="0"/>
              </a:rPr>
              <a:t>Section 61 </a:t>
            </a:r>
            <a:r>
              <a:rPr lang="en-US" sz="1400" dirty="0">
                <a:latin typeface="Calibri" pitchFamily="34" charset="0"/>
              </a:rPr>
              <a:t>is not being followed</a:t>
            </a:r>
          </a:p>
          <a:p>
            <a:pPr marL="285750" indent="-285750">
              <a:lnSpc>
                <a:spcPct val="150000"/>
              </a:lnSpc>
              <a:buFont typeface="Wingdings" panose="05000000000000000000" pitchFamily="2" charset="2"/>
              <a:buChar char="§"/>
            </a:pPr>
            <a:r>
              <a:rPr lang="en-US" sz="1400" dirty="0">
                <a:latin typeface="Calibri" pitchFamily="34" charset="0"/>
              </a:rPr>
              <a:t>Duplication of Demand on the same issues in multiple SCN’s</a:t>
            </a:r>
          </a:p>
          <a:p>
            <a:pPr marL="285750" indent="-285750">
              <a:lnSpc>
                <a:spcPct val="150000"/>
              </a:lnSpc>
              <a:buFont typeface="Wingdings" panose="05000000000000000000" pitchFamily="2" charset="2"/>
              <a:buChar char="§"/>
            </a:pPr>
            <a:r>
              <a:rPr lang="en-US" sz="1400" dirty="0">
                <a:latin typeface="Calibri" pitchFamily="34" charset="0"/>
              </a:rPr>
              <a:t>Issuance of SCN even for the periods where the audit is already completed</a:t>
            </a:r>
          </a:p>
          <a:p>
            <a:pPr>
              <a:lnSpc>
                <a:spcPct val="150000"/>
              </a:lnSpc>
            </a:pPr>
            <a:endParaRPr lang="en-US" sz="1400" dirty="0">
              <a:latin typeface="Calibri" pitchFamily="34" charset="0"/>
            </a:endParaRPr>
          </a:p>
          <a:p>
            <a:pPr>
              <a:lnSpc>
                <a:spcPct val="150000"/>
              </a:lnSpc>
            </a:pPr>
            <a:endParaRPr lang="en-US" sz="1400" dirty="0">
              <a:latin typeface="Calibri" pitchFamily="34" charset="0"/>
            </a:endParaRPr>
          </a:p>
          <a:p>
            <a:pPr marL="742950" lvl="1" indent="-285750">
              <a:lnSpc>
                <a:spcPct val="150000"/>
              </a:lnSpc>
              <a:buFont typeface="Wingdings" panose="05000000000000000000" pitchFamily="2" charset="2"/>
              <a:buChar char="§"/>
            </a:pPr>
            <a:endParaRPr lang="en-US" altLang="ko-KR" sz="1400" b="1" dirty="0">
              <a:latin typeface="Calibri" pitchFamily="34" charset="0"/>
            </a:endParaRPr>
          </a:p>
          <a:p>
            <a:pPr marL="285750" indent="-285750">
              <a:lnSpc>
                <a:spcPct val="150000"/>
              </a:lnSpc>
              <a:buFont typeface="Wingdings" panose="05000000000000000000" pitchFamily="2" charset="2"/>
              <a:buChar char="§"/>
            </a:pPr>
            <a:endParaRPr lang="en-US" altLang="ko-KR" sz="1400" dirty="0">
              <a:latin typeface="Calibri" pitchFamily="34" charset="0"/>
            </a:endParaRPr>
          </a:p>
        </p:txBody>
      </p:sp>
    </p:spTree>
    <p:extLst>
      <p:ext uri="{BB962C8B-B14F-4D97-AF65-F5344CB8AC3E}">
        <p14:creationId xmlns:p14="http://schemas.microsoft.com/office/powerpoint/2010/main" val="3889738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b="1" dirty="0">
                <a:solidFill>
                  <a:schemeClr val="bg1"/>
                </a:solidFill>
              </a:rPr>
              <a:t> Reply to SCN – Additional Grounds</a:t>
            </a:r>
          </a:p>
        </p:txBody>
      </p:sp>
      <p:sp>
        <p:nvSpPr>
          <p:cNvPr id="8" name="Rectangle 7"/>
          <p:cNvSpPr/>
          <p:nvPr/>
        </p:nvSpPr>
        <p:spPr>
          <a:xfrm>
            <a:off x="152400" y="742950"/>
            <a:ext cx="8305800" cy="4583242"/>
          </a:xfrm>
          <a:prstGeom prst="rect">
            <a:avLst/>
          </a:prstGeom>
        </p:spPr>
        <p:txBody>
          <a:bodyPr wrap="square">
            <a:spAutoFit/>
          </a:bodyPr>
          <a:lstStyle/>
          <a:p>
            <a:pPr marL="285750" indent="-285750">
              <a:lnSpc>
                <a:spcPct val="150000"/>
              </a:lnSpc>
              <a:buFont typeface="Wingdings" panose="05000000000000000000" pitchFamily="2" charset="2"/>
              <a:buChar char="§"/>
            </a:pPr>
            <a:r>
              <a:rPr lang="en-US" sz="1400" dirty="0">
                <a:latin typeface="Calibri" pitchFamily="34" charset="0"/>
              </a:rPr>
              <a:t>Non-consideration of information being submitted during Audit (</a:t>
            </a:r>
            <a:r>
              <a:rPr lang="en-US" sz="1400" dirty="0" err="1">
                <a:latin typeface="Calibri" pitchFamily="34" charset="0"/>
              </a:rPr>
              <a:t>Eg</a:t>
            </a:r>
            <a:r>
              <a:rPr lang="en-US" sz="1400" dirty="0">
                <a:latin typeface="Calibri" pitchFamily="34" charset="0"/>
              </a:rPr>
              <a:t>: updated GSTR-2A, Extract of Invoice /    ledgers, Financial Credit Notes, etc., )</a:t>
            </a:r>
          </a:p>
          <a:p>
            <a:pPr marL="285750" indent="-285750">
              <a:lnSpc>
                <a:spcPct val="150000"/>
              </a:lnSpc>
              <a:buFont typeface="Wingdings" panose="05000000000000000000" pitchFamily="2" charset="2"/>
              <a:buChar char="§"/>
            </a:pPr>
            <a:r>
              <a:rPr lang="en-US" sz="1400" dirty="0">
                <a:latin typeface="Calibri" pitchFamily="34" charset="0"/>
              </a:rPr>
              <a:t>Notices are generated using the system without giving proper logic / reasons / unsigned notices / few also    lack the basic details.</a:t>
            </a:r>
          </a:p>
          <a:p>
            <a:pPr marL="285750" indent="-285750">
              <a:lnSpc>
                <a:spcPct val="150000"/>
              </a:lnSpc>
              <a:buFont typeface="Wingdings" panose="05000000000000000000" pitchFamily="2" charset="2"/>
              <a:buChar char="§"/>
            </a:pPr>
            <a:r>
              <a:rPr lang="en-US" sz="1400" dirty="0">
                <a:latin typeface="Calibri" pitchFamily="34" charset="0"/>
              </a:rPr>
              <a:t>Automated reminders just to comply with the statutory provisions of providing three Personal Hearing.</a:t>
            </a:r>
          </a:p>
          <a:p>
            <a:pPr marL="285750" indent="-285750">
              <a:lnSpc>
                <a:spcPct val="150000"/>
              </a:lnSpc>
              <a:buFont typeface="Wingdings" panose="05000000000000000000" pitchFamily="2" charset="2"/>
              <a:buChar char="§"/>
            </a:pPr>
            <a:r>
              <a:rPr lang="en-US" sz="1400" dirty="0">
                <a:latin typeface="Calibri" pitchFamily="34" charset="0"/>
              </a:rPr>
              <a:t>Issuance of SCNs without understanding the Financial Statements (</a:t>
            </a:r>
            <a:r>
              <a:rPr lang="en-US" sz="1400" dirty="0" err="1">
                <a:latin typeface="Calibri" pitchFamily="34" charset="0"/>
              </a:rPr>
              <a:t>Eg</a:t>
            </a:r>
            <a:r>
              <a:rPr lang="en-US" sz="1400" dirty="0">
                <a:latin typeface="Calibri" pitchFamily="34" charset="0"/>
              </a:rPr>
              <a:t>: Discount)</a:t>
            </a:r>
          </a:p>
          <a:p>
            <a:pPr marL="285750" indent="-285750">
              <a:lnSpc>
                <a:spcPct val="150000"/>
              </a:lnSpc>
              <a:buFont typeface="Wingdings" panose="05000000000000000000" pitchFamily="2" charset="2"/>
              <a:buChar char="§"/>
            </a:pPr>
            <a:r>
              <a:rPr lang="en-US" sz="1400" dirty="0">
                <a:latin typeface="Calibri" pitchFamily="34" charset="0"/>
              </a:rPr>
              <a:t>Annexure to the Show Cause Notice lack Reasoning and no legal reference is made. </a:t>
            </a:r>
          </a:p>
          <a:p>
            <a:pPr marL="285750" indent="-285750">
              <a:lnSpc>
                <a:spcPct val="150000"/>
              </a:lnSpc>
              <a:buFont typeface="Wingdings" panose="05000000000000000000" pitchFamily="2" charset="2"/>
              <a:buChar char="§"/>
            </a:pPr>
            <a:r>
              <a:rPr lang="en-US" sz="1400" dirty="0">
                <a:latin typeface="Calibri" pitchFamily="34" charset="0"/>
              </a:rPr>
              <a:t>Discrepancies in the amounts mentioned in Summary SCN and detailed SCN</a:t>
            </a:r>
          </a:p>
          <a:p>
            <a:pPr marL="285750" indent="-285750">
              <a:lnSpc>
                <a:spcPct val="150000"/>
              </a:lnSpc>
              <a:buFont typeface="Wingdings" panose="05000000000000000000" pitchFamily="2" charset="2"/>
              <a:buChar char="§"/>
            </a:pPr>
            <a:r>
              <a:rPr lang="en-US" sz="1400" dirty="0">
                <a:latin typeface="Calibri" pitchFamily="34" charset="0"/>
              </a:rPr>
              <a:t>Issuing time barred notices</a:t>
            </a:r>
          </a:p>
          <a:p>
            <a:pPr marL="285750" indent="-285750">
              <a:lnSpc>
                <a:spcPct val="150000"/>
              </a:lnSpc>
              <a:buFont typeface="Wingdings" panose="05000000000000000000" pitchFamily="2" charset="2"/>
              <a:buChar char="§"/>
            </a:pPr>
            <a:endParaRPr lang="en-US" sz="1400" dirty="0">
              <a:latin typeface="Calibri" pitchFamily="34" charset="0"/>
            </a:endParaRPr>
          </a:p>
          <a:p>
            <a:pPr>
              <a:lnSpc>
                <a:spcPct val="150000"/>
              </a:lnSpc>
            </a:pPr>
            <a:endParaRPr lang="en-US" sz="1400" dirty="0">
              <a:latin typeface="Calibri" pitchFamily="34" charset="0"/>
            </a:endParaRPr>
          </a:p>
          <a:p>
            <a:pPr>
              <a:lnSpc>
                <a:spcPct val="150000"/>
              </a:lnSpc>
            </a:pPr>
            <a:endParaRPr lang="en-US" sz="1400" dirty="0">
              <a:latin typeface="Calibri" pitchFamily="34" charset="0"/>
            </a:endParaRPr>
          </a:p>
          <a:p>
            <a:pPr marL="742950" lvl="1" indent="-285750">
              <a:lnSpc>
                <a:spcPct val="150000"/>
              </a:lnSpc>
              <a:buFont typeface="Wingdings" panose="05000000000000000000" pitchFamily="2" charset="2"/>
              <a:buChar char="§"/>
            </a:pPr>
            <a:endParaRPr lang="en-US" altLang="ko-KR" sz="1400" b="1" dirty="0">
              <a:latin typeface="Calibri" pitchFamily="34" charset="0"/>
            </a:endParaRPr>
          </a:p>
          <a:p>
            <a:pPr marL="285750" indent="-285750">
              <a:lnSpc>
                <a:spcPct val="150000"/>
              </a:lnSpc>
              <a:buFont typeface="Wingdings" panose="05000000000000000000" pitchFamily="2" charset="2"/>
              <a:buChar char="§"/>
            </a:pPr>
            <a:endParaRPr lang="en-US" altLang="ko-KR" sz="1400" dirty="0">
              <a:latin typeface="Calibri" pitchFamily="34" charset="0"/>
            </a:endParaRPr>
          </a:p>
        </p:txBody>
      </p:sp>
    </p:spTree>
    <p:extLst>
      <p:ext uri="{BB962C8B-B14F-4D97-AF65-F5344CB8AC3E}">
        <p14:creationId xmlns:p14="http://schemas.microsoft.com/office/powerpoint/2010/main" val="28588896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Time Limits</a:t>
            </a:r>
          </a:p>
        </p:txBody>
      </p:sp>
      <p:graphicFrame>
        <p:nvGraphicFramePr>
          <p:cNvPr id="3" name="Table 3">
            <a:extLst>
              <a:ext uri="{FF2B5EF4-FFF2-40B4-BE49-F238E27FC236}">
                <a16:creationId xmlns:a16="http://schemas.microsoft.com/office/drawing/2014/main" id="{0F4277C6-F18D-E013-B9B2-AFDF87E6238C}"/>
              </a:ext>
            </a:extLst>
          </p:cNvPr>
          <p:cNvGraphicFramePr>
            <a:graphicFrameLocks noGrp="1"/>
          </p:cNvGraphicFramePr>
          <p:nvPr>
            <p:extLst>
              <p:ext uri="{D42A27DB-BD31-4B8C-83A1-F6EECF244321}">
                <p14:modId xmlns:p14="http://schemas.microsoft.com/office/powerpoint/2010/main" val="2916976965"/>
              </p:ext>
            </p:extLst>
          </p:nvPr>
        </p:nvGraphicFramePr>
        <p:xfrm>
          <a:off x="228600" y="742950"/>
          <a:ext cx="8686800" cy="385572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3632217322"/>
                    </a:ext>
                  </a:extLst>
                </a:gridCol>
                <a:gridCol w="2569845">
                  <a:extLst>
                    <a:ext uri="{9D8B030D-6E8A-4147-A177-3AD203B41FA5}">
                      <a16:colId xmlns:a16="http://schemas.microsoft.com/office/drawing/2014/main" val="248875179"/>
                    </a:ext>
                  </a:extLst>
                </a:gridCol>
                <a:gridCol w="1163955">
                  <a:extLst>
                    <a:ext uri="{9D8B030D-6E8A-4147-A177-3AD203B41FA5}">
                      <a16:colId xmlns:a16="http://schemas.microsoft.com/office/drawing/2014/main" val="1913643145"/>
                    </a:ext>
                  </a:extLst>
                </a:gridCol>
                <a:gridCol w="1143000">
                  <a:extLst>
                    <a:ext uri="{9D8B030D-6E8A-4147-A177-3AD203B41FA5}">
                      <a16:colId xmlns:a16="http://schemas.microsoft.com/office/drawing/2014/main" val="2528575965"/>
                    </a:ext>
                  </a:extLst>
                </a:gridCol>
                <a:gridCol w="1219200">
                  <a:extLst>
                    <a:ext uri="{9D8B030D-6E8A-4147-A177-3AD203B41FA5}">
                      <a16:colId xmlns:a16="http://schemas.microsoft.com/office/drawing/2014/main" val="3877911809"/>
                    </a:ext>
                  </a:extLst>
                </a:gridCol>
                <a:gridCol w="1143000">
                  <a:extLst>
                    <a:ext uri="{9D8B030D-6E8A-4147-A177-3AD203B41FA5}">
                      <a16:colId xmlns:a16="http://schemas.microsoft.com/office/drawing/2014/main" val="4228333774"/>
                    </a:ext>
                  </a:extLst>
                </a:gridCol>
              </a:tblGrid>
              <a:tr h="370840">
                <a:tc>
                  <a:txBody>
                    <a:bodyPr/>
                    <a:lstStyle/>
                    <a:p>
                      <a:pPr algn="ctr"/>
                      <a:r>
                        <a:rPr lang="en-US" sz="1400" dirty="0"/>
                        <a:t>FY</a:t>
                      </a:r>
                      <a:endParaRPr lang="en-IN" sz="1400" dirty="0"/>
                    </a:p>
                  </a:txBody>
                  <a:tcPr/>
                </a:tc>
                <a:tc>
                  <a:txBody>
                    <a:bodyPr/>
                    <a:lstStyle/>
                    <a:p>
                      <a:pPr algn="ctr"/>
                      <a:r>
                        <a:rPr lang="en-US" sz="1400" dirty="0"/>
                        <a:t>Annual Return Due Date</a:t>
                      </a:r>
                      <a:endParaRPr lang="en-IN" sz="1400" dirty="0"/>
                    </a:p>
                  </a:txBody>
                  <a:tcPr/>
                </a:tc>
                <a:tc gridSpan="2">
                  <a:txBody>
                    <a:bodyPr/>
                    <a:lstStyle/>
                    <a:p>
                      <a:pPr algn="ctr"/>
                      <a:r>
                        <a:rPr lang="en-US" sz="1400" dirty="0"/>
                        <a:t>Section 73</a:t>
                      </a:r>
                      <a:endParaRPr lang="en-IN" sz="1400" dirty="0"/>
                    </a:p>
                  </a:txBody>
                  <a:tcPr/>
                </a:tc>
                <a:tc hMerge="1">
                  <a:txBody>
                    <a:bodyPr/>
                    <a:lstStyle/>
                    <a:p>
                      <a:endParaRPr lang="en-IN" dirty="0"/>
                    </a:p>
                  </a:txBody>
                  <a:tcPr/>
                </a:tc>
                <a:tc gridSpan="2">
                  <a:txBody>
                    <a:bodyPr/>
                    <a:lstStyle/>
                    <a:p>
                      <a:pPr algn="ctr"/>
                      <a:r>
                        <a:rPr lang="en-US" sz="1400" dirty="0"/>
                        <a:t>Section 74</a:t>
                      </a:r>
                      <a:endParaRPr lang="en-IN" sz="1400" dirty="0"/>
                    </a:p>
                  </a:txBody>
                  <a:tcPr/>
                </a:tc>
                <a:tc hMerge="1">
                  <a:txBody>
                    <a:bodyPr/>
                    <a:lstStyle/>
                    <a:p>
                      <a:endParaRPr lang="en-IN" dirty="0"/>
                    </a:p>
                  </a:txBody>
                  <a:tcPr/>
                </a:tc>
                <a:extLst>
                  <a:ext uri="{0D108BD9-81ED-4DB2-BD59-A6C34878D82A}">
                    <a16:rowId xmlns:a16="http://schemas.microsoft.com/office/drawing/2014/main" val="1000347303"/>
                  </a:ext>
                </a:extLst>
              </a:tr>
              <a:tr h="370840">
                <a:tc>
                  <a:txBody>
                    <a:bodyPr/>
                    <a:lstStyle/>
                    <a:p>
                      <a:pPr algn="ctr"/>
                      <a:endParaRPr lang="en-IN" sz="1400" dirty="0"/>
                    </a:p>
                  </a:txBody>
                  <a:tcPr/>
                </a:tc>
                <a:tc>
                  <a:txBody>
                    <a:bodyPr/>
                    <a:lstStyle/>
                    <a:p>
                      <a:pPr algn="ctr"/>
                      <a:endParaRPr lang="en-IN" sz="1400"/>
                    </a:p>
                  </a:txBody>
                  <a:tcPr/>
                </a:tc>
                <a:tc>
                  <a:txBody>
                    <a:bodyPr/>
                    <a:lstStyle/>
                    <a:p>
                      <a:pPr algn="ctr"/>
                      <a:r>
                        <a:rPr lang="en-US" sz="1400" b="1" dirty="0"/>
                        <a:t>Notice</a:t>
                      </a:r>
                      <a:endParaRPr lang="en-IN" sz="1400" b="1" dirty="0"/>
                    </a:p>
                  </a:txBody>
                  <a:tcPr/>
                </a:tc>
                <a:tc>
                  <a:txBody>
                    <a:bodyPr/>
                    <a:lstStyle/>
                    <a:p>
                      <a:pPr algn="ctr"/>
                      <a:r>
                        <a:rPr lang="en-US" sz="1400" b="1" dirty="0"/>
                        <a:t>Order</a:t>
                      </a:r>
                      <a:endParaRPr lang="en-IN" sz="1400" b="1" dirty="0"/>
                    </a:p>
                  </a:txBody>
                  <a:tcPr/>
                </a:tc>
                <a:tc>
                  <a:txBody>
                    <a:bodyPr/>
                    <a:lstStyle/>
                    <a:p>
                      <a:pPr algn="ctr"/>
                      <a:r>
                        <a:rPr lang="en-US" sz="1400" b="1" dirty="0"/>
                        <a:t>Notice</a:t>
                      </a:r>
                      <a:endParaRPr lang="en-IN" sz="1400" b="1" dirty="0"/>
                    </a:p>
                  </a:txBody>
                  <a:tcPr/>
                </a:tc>
                <a:tc>
                  <a:txBody>
                    <a:bodyPr/>
                    <a:lstStyle/>
                    <a:p>
                      <a:pPr algn="ctr"/>
                      <a:r>
                        <a:rPr lang="en-US" sz="1400" b="1" dirty="0"/>
                        <a:t>Order</a:t>
                      </a:r>
                      <a:endParaRPr lang="en-IN" sz="1400" b="1" dirty="0"/>
                    </a:p>
                  </a:txBody>
                  <a:tcPr/>
                </a:tc>
                <a:extLst>
                  <a:ext uri="{0D108BD9-81ED-4DB2-BD59-A6C34878D82A}">
                    <a16:rowId xmlns:a16="http://schemas.microsoft.com/office/drawing/2014/main" val="2605818616"/>
                  </a:ext>
                </a:extLst>
              </a:tr>
              <a:tr h="370840">
                <a:tc>
                  <a:txBody>
                    <a:bodyPr/>
                    <a:lstStyle/>
                    <a:p>
                      <a:r>
                        <a:rPr lang="en-US" sz="1400" b="1" dirty="0"/>
                        <a:t>FY 2017-18</a:t>
                      </a:r>
                      <a:endParaRPr lang="en-IN" sz="1400" b="1" dirty="0"/>
                    </a:p>
                  </a:txBody>
                  <a:tcPr/>
                </a:tc>
                <a:tc>
                  <a:txBody>
                    <a:bodyPr/>
                    <a:lstStyle/>
                    <a:p>
                      <a:pPr algn="ctr"/>
                      <a:r>
                        <a:rPr lang="en-US" sz="1400" dirty="0"/>
                        <a:t>05-Feb-20</a:t>
                      </a:r>
                      <a:endParaRPr lang="en-IN" sz="1400" dirty="0"/>
                    </a:p>
                  </a:txBody>
                  <a:tcPr/>
                </a:tc>
                <a:tc>
                  <a:txBody>
                    <a:bodyPr/>
                    <a:lstStyle/>
                    <a:p>
                      <a:r>
                        <a:rPr lang="en-US" sz="1400" dirty="0"/>
                        <a:t>30-Sep-23</a:t>
                      </a:r>
                      <a:endParaRPr lang="en-IN" sz="1400" dirty="0"/>
                    </a:p>
                  </a:txBody>
                  <a:tcPr/>
                </a:tc>
                <a:tc>
                  <a:txBody>
                    <a:bodyPr/>
                    <a:lstStyle/>
                    <a:p>
                      <a:r>
                        <a:rPr lang="en-US" sz="1400" dirty="0"/>
                        <a:t>31-Dec-23</a:t>
                      </a:r>
                      <a:endParaRPr lang="en-IN" sz="1400" dirty="0"/>
                    </a:p>
                  </a:txBody>
                  <a:tcPr/>
                </a:tc>
                <a:tc>
                  <a:txBody>
                    <a:bodyPr/>
                    <a:lstStyle/>
                    <a:p>
                      <a:r>
                        <a:rPr lang="en-US" sz="1400" dirty="0"/>
                        <a:t>05-Aug-24</a:t>
                      </a:r>
                      <a:endParaRPr lang="en-IN"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400" dirty="0"/>
                        <a:t>05-Feb-25</a:t>
                      </a:r>
                      <a:endParaRPr lang="en-IN" sz="1400" dirty="0"/>
                    </a:p>
                  </a:txBody>
                  <a:tcPr/>
                </a:tc>
                <a:extLst>
                  <a:ext uri="{0D108BD9-81ED-4DB2-BD59-A6C34878D82A}">
                    <a16:rowId xmlns:a16="http://schemas.microsoft.com/office/drawing/2014/main" val="2330766338"/>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2017-18</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07-Feb-20</a:t>
                      </a:r>
                      <a:endParaRPr lang="en-IN" sz="1400" dirty="0"/>
                    </a:p>
                  </a:txBody>
                  <a:tcPr/>
                </a:tc>
                <a:tc>
                  <a:txBody>
                    <a:bodyPr/>
                    <a:lstStyle/>
                    <a:p>
                      <a:r>
                        <a:rPr lang="en-US" sz="1400" dirty="0"/>
                        <a:t>30-Sep-23</a:t>
                      </a:r>
                      <a:endParaRPr lang="en-IN" sz="1400" dirty="0"/>
                    </a:p>
                  </a:txBody>
                  <a:tcPr/>
                </a:tc>
                <a:tc>
                  <a:txBody>
                    <a:bodyPr/>
                    <a:lstStyle/>
                    <a:p>
                      <a:r>
                        <a:rPr lang="en-US" sz="1400" dirty="0"/>
                        <a:t>31-Dec-23</a:t>
                      </a:r>
                      <a:endParaRPr lang="en-IN" sz="1400" dirty="0"/>
                    </a:p>
                  </a:txBody>
                  <a:tcPr/>
                </a:tc>
                <a:tc>
                  <a:txBody>
                    <a:bodyPr/>
                    <a:lstStyle/>
                    <a:p>
                      <a:r>
                        <a:rPr lang="en-US" sz="1400" dirty="0"/>
                        <a:t>07-Aug-24</a:t>
                      </a:r>
                      <a:endParaRPr lang="en-IN"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400" dirty="0"/>
                        <a:t>07-Feb-25</a:t>
                      </a:r>
                      <a:endParaRPr lang="en-IN" sz="1400" dirty="0"/>
                    </a:p>
                  </a:txBody>
                  <a:tcPr/>
                </a:tc>
                <a:extLst>
                  <a:ext uri="{0D108BD9-81ED-4DB2-BD59-A6C34878D82A}">
                    <a16:rowId xmlns:a16="http://schemas.microsoft.com/office/drawing/2014/main" val="203254376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2018-19</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sz="1400" dirty="0"/>
                        <a:t>31-Dec-20</a:t>
                      </a:r>
                      <a:endParaRPr lang="en-IN" sz="1400" dirty="0"/>
                    </a:p>
                    <a:p>
                      <a:pPr algn="ctr"/>
                      <a:endParaRPr lang="en-IN"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400" dirty="0"/>
                        <a:t>31-Jan-24</a:t>
                      </a:r>
                      <a:endParaRPr lang="en-IN" sz="1400" dirty="0"/>
                    </a:p>
                    <a:p>
                      <a:endParaRPr lang="en-IN" sz="1400" dirty="0"/>
                    </a:p>
                  </a:txBody>
                  <a:tcPr/>
                </a:tc>
                <a:tc>
                  <a:txBody>
                    <a:bodyPr/>
                    <a:lstStyle/>
                    <a:p>
                      <a:r>
                        <a:rPr lang="en-US" sz="1400" dirty="0"/>
                        <a:t>30-Apr-24</a:t>
                      </a:r>
                      <a:endParaRPr lang="en-IN" sz="1400" dirty="0"/>
                    </a:p>
                  </a:txBody>
                  <a:tcPr/>
                </a:tc>
                <a:tc>
                  <a:txBody>
                    <a:bodyPr/>
                    <a:lstStyle/>
                    <a:p>
                      <a:r>
                        <a:rPr lang="en-US" sz="1400" dirty="0"/>
                        <a:t>30-Jun-25</a:t>
                      </a:r>
                      <a:endParaRPr lang="en-IN"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400" dirty="0"/>
                        <a:t>31-Dec-25</a:t>
                      </a:r>
                      <a:endParaRPr lang="en-IN" sz="1400" dirty="0"/>
                    </a:p>
                  </a:txBody>
                  <a:tcPr/>
                </a:tc>
                <a:extLst>
                  <a:ext uri="{0D108BD9-81ED-4DB2-BD59-A6C34878D82A}">
                    <a16:rowId xmlns:a16="http://schemas.microsoft.com/office/drawing/2014/main" val="379168608"/>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2019-20</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31-Mar-21</a:t>
                      </a:r>
                      <a:endParaRPr lang="en-IN" sz="1400" dirty="0"/>
                    </a:p>
                  </a:txBody>
                  <a:tcPr/>
                </a:tc>
                <a:tc>
                  <a:txBody>
                    <a:bodyPr/>
                    <a:lstStyle/>
                    <a:p>
                      <a:r>
                        <a:rPr lang="en-US" sz="1400" dirty="0"/>
                        <a:t>31-May-24</a:t>
                      </a:r>
                      <a:endParaRPr lang="en-IN" sz="1400" dirty="0"/>
                    </a:p>
                  </a:txBody>
                  <a:tcPr/>
                </a:tc>
                <a:tc>
                  <a:txBody>
                    <a:bodyPr/>
                    <a:lstStyle/>
                    <a:p>
                      <a:r>
                        <a:rPr lang="en-US" sz="1400" dirty="0"/>
                        <a:t>30-Aug-24</a:t>
                      </a:r>
                      <a:endParaRPr lang="en-IN" sz="1400" dirty="0"/>
                    </a:p>
                  </a:txBody>
                  <a:tcPr/>
                </a:tc>
                <a:tc>
                  <a:txBody>
                    <a:bodyPr/>
                    <a:lstStyle/>
                    <a:p>
                      <a:r>
                        <a:rPr lang="en-US" sz="1400" dirty="0"/>
                        <a:t>30-Sep-25</a:t>
                      </a:r>
                      <a:endParaRPr lang="en-IN"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400" dirty="0"/>
                        <a:t>31-Mar-26</a:t>
                      </a:r>
                      <a:endParaRPr lang="en-IN" sz="1400" dirty="0"/>
                    </a:p>
                  </a:txBody>
                  <a:tcPr/>
                </a:tc>
                <a:extLst>
                  <a:ext uri="{0D108BD9-81ED-4DB2-BD59-A6C34878D82A}">
                    <a16:rowId xmlns:a16="http://schemas.microsoft.com/office/drawing/2014/main" val="221307552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2020-21</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28-Feb-22</a:t>
                      </a:r>
                      <a:endParaRPr lang="en-IN" sz="1400" dirty="0"/>
                    </a:p>
                  </a:txBody>
                  <a:tcPr/>
                </a:tc>
                <a:tc>
                  <a:txBody>
                    <a:bodyPr/>
                    <a:lstStyle/>
                    <a:p>
                      <a:r>
                        <a:rPr lang="en-US" sz="1400" dirty="0"/>
                        <a:t>30-Nov-24</a:t>
                      </a:r>
                      <a:endParaRPr lang="en-IN" sz="1400" dirty="0"/>
                    </a:p>
                  </a:txBody>
                  <a:tcPr/>
                </a:tc>
                <a:tc>
                  <a:txBody>
                    <a:bodyPr/>
                    <a:lstStyle/>
                    <a:p>
                      <a:r>
                        <a:rPr lang="en-US" sz="1400" dirty="0"/>
                        <a:t>28-Feb-25</a:t>
                      </a:r>
                      <a:endParaRPr lang="en-IN" sz="1400" dirty="0"/>
                    </a:p>
                  </a:txBody>
                  <a:tcPr/>
                </a:tc>
                <a:tc>
                  <a:txBody>
                    <a:bodyPr/>
                    <a:lstStyle/>
                    <a:p>
                      <a:r>
                        <a:rPr lang="en-US" sz="1400" dirty="0"/>
                        <a:t>31-Aug-26</a:t>
                      </a:r>
                      <a:endParaRPr lang="en-IN" sz="1400" dirty="0"/>
                    </a:p>
                  </a:txBody>
                  <a:tcPr/>
                </a:tc>
                <a:tc>
                  <a:txBody>
                    <a:bodyPr/>
                    <a:lstStyle/>
                    <a:p>
                      <a:r>
                        <a:rPr lang="en-US" sz="1400" dirty="0"/>
                        <a:t>28-Feb-27</a:t>
                      </a:r>
                      <a:endParaRPr lang="en-IN" sz="1400" dirty="0"/>
                    </a:p>
                  </a:txBody>
                  <a:tcPr/>
                </a:tc>
                <a:extLst>
                  <a:ext uri="{0D108BD9-81ED-4DB2-BD59-A6C34878D82A}">
                    <a16:rowId xmlns:a16="http://schemas.microsoft.com/office/drawing/2014/main" val="80958759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2021-22</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31-Dec-22</a:t>
                      </a:r>
                      <a:endParaRPr lang="en-IN" sz="1400" dirty="0"/>
                    </a:p>
                  </a:txBody>
                  <a:tcPr/>
                </a:tc>
                <a:tc>
                  <a:txBody>
                    <a:bodyPr/>
                    <a:lstStyle/>
                    <a:p>
                      <a:r>
                        <a:rPr lang="en-US" sz="1400" dirty="0"/>
                        <a:t>30-Sep-25</a:t>
                      </a:r>
                      <a:endParaRPr lang="en-IN" sz="1400" dirty="0"/>
                    </a:p>
                  </a:txBody>
                  <a:tcPr/>
                </a:tc>
                <a:tc>
                  <a:txBody>
                    <a:bodyPr/>
                    <a:lstStyle/>
                    <a:p>
                      <a:r>
                        <a:rPr lang="en-US" sz="1400" dirty="0"/>
                        <a:t>31-Dec-25</a:t>
                      </a:r>
                      <a:endParaRPr lang="en-IN" sz="1400" dirty="0"/>
                    </a:p>
                  </a:txBody>
                  <a:tcPr/>
                </a:tc>
                <a:tc>
                  <a:txBody>
                    <a:bodyPr/>
                    <a:lstStyle/>
                    <a:p>
                      <a:r>
                        <a:rPr lang="en-US" sz="1400" dirty="0"/>
                        <a:t>30-Jun-27</a:t>
                      </a:r>
                      <a:endParaRPr lang="en-IN" sz="1400" dirty="0"/>
                    </a:p>
                  </a:txBody>
                  <a:tcPr/>
                </a:tc>
                <a:tc>
                  <a:txBody>
                    <a:bodyPr/>
                    <a:lstStyle/>
                    <a:p>
                      <a:r>
                        <a:rPr lang="en-US" sz="1400" dirty="0"/>
                        <a:t>31-Dec-27</a:t>
                      </a:r>
                      <a:endParaRPr lang="en-IN" sz="1400" dirty="0"/>
                    </a:p>
                  </a:txBody>
                  <a:tcPr/>
                </a:tc>
                <a:extLst>
                  <a:ext uri="{0D108BD9-81ED-4DB2-BD59-A6C34878D82A}">
                    <a16:rowId xmlns:a16="http://schemas.microsoft.com/office/drawing/2014/main" val="2885669074"/>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2022-23</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31-Dec-23</a:t>
                      </a:r>
                      <a:endParaRPr lang="en-IN" sz="1400" dirty="0"/>
                    </a:p>
                  </a:txBody>
                  <a:tcPr/>
                </a:tc>
                <a:tc>
                  <a:txBody>
                    <a:bodyPr/>
                    <a:lstStyle/>
                    <a:p>
                      <a:r>
                        <a:rPr lang="en-US" sz="1400" dirty="0"/>
                        <a:t>30-Sep-26</a:t>
                      </a:r>
                      <a:endParaRPr lang="en-IN" sz="1400" dirty="0"/>
                    </a:p>
                  </a:txBody>
                  <a:tcPr/>
                </a:tc>
                <a:tc>
                  <a:txBody>
                    <a:bodyPr/>
                    <a:lstStyle/>
                    <a:p>
                      <a:r>
                        <a:rPr lang="en-US" sz="1400" dirty="0"/>
                        <a:t>31-Dec-26</a:t>
                      </a:r>
                      <a:endParaRPr lang="en-IN" sz="1400" dirty="0"/>
                    </a:p>
                  </a:txBody>
                  <a:tcPr/>
                </a:tc>
                <a:tc>
                  <a:txBody>
                    <a:bodyPr/>
                    <a:lstStyle/>
                    <a:p>
                      <a:r>
                        <a:rPr lang="en-US" sz="1400" dirty="0"/>
                        <a:t>30-Jun-28</a:t>
                      </a:r>
                      <a:endParaRPr lang="en-IN" sz="1400" dirty="0"/>
                    </a:p>
                  </a:txBody>
                  <a:tcPr/>
                </a:tc>
                <a:tc>
                  <a:txBody>
                    <a:bodyPr/>
                    <a:lstStyle/>
                    <a:p>
                      <a:r>
                        <a:rPr lang="en-US" sz="1400" dirty="0"/>
                        <a:t>31-Dec-28</a:t>
                      </a:r>
                      <a:endParaRPr lang="en-IN" sz="1400" dirty="0"/>
                    </a:p>
                  </a:txBody>
                  <a:tcPr/>
                </a:tc>
                <a:extLst>
                  <a:ext uri="{0D108BD9-81ED-4DB2-BD59-A6C34878D82A}">
                    <a16:rowId xmlns:a16="http://schemas.microsoft.com/office/drawing/2014/main" val="2252307066"/>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맑은 고딕"/>
                          <a:ea typeface="+mn-ea"/>
                          <a:cs typeface="+mn-cs"/>
                        </a:rPr>
                        <a:t>FY 2023-24</a:t>
                      </a:r>
                      <a:endParaRPr kumimoji="0" lang="en-IN" sz="1400" b="1" i="0" u="none" strike="noStrike" kern="1200" cap="none" spc="0" normalizeH="0" baseline="0" noProof="0" dirty="0">
                        <a:ln>
                          <a:noFill/>
                        </a:ln>
                        <a:solidFill>
                          <a:prstClr val="black"/>
                        </a:solidFill>
                        <a:effectLst/>
                        <a:uLnTx/>
                        <a:uFillTx/>
                        <a:latin typeface="맑은 고딕"/>
                        <a:ea typeface="+mn-ea"/>
                        <a:cs typeface="+mn-cs"/>
                      </a:endParaRPr>
                    </a:p>
                  </a:txBody>
                  <a:tcPr/>
                </a:tc>
                <a:tc>
                  <a:txBody>
                    <a:bodyPr/>
                    <a:lstStyle/>
                    <a:p>
                      <a:pPr algn="ctr"/>
                      <a:r>
                        <a:rPr lang="en-US" sz="1400" dirty="0"/>
                        <a:t>31-Dec-24</a:t>
                      </a:r>
                      <a:endParaRPr lang="en-IN" sz="1400" dirty="0"/>
                    </a:p>
                  </a:txBody>
                  <a:tcPr/>
                </a:tc>
                <a:tc>
                  <a:txBody>
                    <a:bodyPr/>
                    <a:lstStyle/>
                    <a:p>
                      <a:r>
                        <a:rPr lang="en-US" sz="1400" dirty="0"/>
                        <a:t>30-Sep-27</a:t>
                      </a:r>
                      <a:endParaRPr lang="en-IN" sz="1400" dirty="0"/>
                    </a:p>
                  </a:txBody>
                  <a:tcPr/>
                </a:tc>
                <a:tc>
                  <a:txBody>
                    <a:bodyPr/>
                    <a:lstStyle/>
                    <a:p>
                      <a:r>
                        <a:rPr lang="en-US" sz="1400" dirty="0"/>
                        <a:t>31-Dec-27</a:t>
                      </a:r>
                      <a:endParaRPr lang="en-IN" sz="1400" dirty="0"/>
                    </a:p>
                  </a:txBody>
                  <a:tcPr/>
                </a:tc>
                <a:tc>
                  <a:txBody>
                    <a:bodyPr/>
                    <a:lstStyle/>
                    <a:p>
                      <a:r>
                        <a:rPr lang="en-US" sz="1400" dirty="0"/>
                        <a:t>30-Jun-29</a:t>
                      </a:r>
                      <a:endParaRPr lang="en-IN" sz="1400" dirty="0"/>
                    </a:p>
                  </a:txBody>
                  <a:tcPr/>
                </a:tc>
                <a:tc>
                  <a:txBody>
                    <a:bodyPr/>
                    <a:lstStyle/>
                    <a:p>
                      <a:r>
                        <a:rPr lang="en-US" sz="1400" dirty="0"/>
                        <a:t>31-Dec-29</a:t>
                      </a:r>
                      <a:endParaRPr lang="en-IN" sz="1400" dirty="0"/>
                    </a:p>
                  </a:txBody>
                  <a:tcPr/>
                </a:tc>
                <a:extLst>
                  <a:ext uri="{0D108BD9-81ED-4DB2-BD59-A6C34878D82A}">
                    <a16:rowId xmlns:a16="http://schemas.microsoft.com/office/drawing/2014/main" val="3344665518"/>
                  </a:ext>
                </a:extLst>
              </a:tr>
            </a:tbl>
          </a:graphicData>
        </a:graphic>
      </p:graphicFrame>
    </p:spTree>
    <p:extLst>
      <p:ext uri="{BB962C8B-B14F-4D97-AF65-F5344CB8AC3E}">
        <p14:creationId xmlns:p14="http://schemas.microsoft.com/office/powerpoint/2010/main" val="3756023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10CBD-C28D-498D-94FA-BA75B94E1F8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A9EDEF-5AA7-D41B-68B0-F5BADC8ED09A}"/>
              </a:ext>
            </a:extLst>
          </p:cNvPr>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Time Limits</a:t>
            </a:r>
          </a:p>
        </p:txBody>
      </p:sp>
      <p:graphicFrame>
        <p:nvGraphicFramePr>
          <p:cNvPr id="3" name="Table 3">
            <a:extLst>
              <a:ext uri="{FF2B5EF4-FFF2-40B4-BE49-F238E27FC236}">
                <a16:creationId xmlns:a16="http://schemas.microsoft.com/office/drawing/2014/main" id="{BDF5B2D5-8296-7787-8352-20C283CAA5D5}"/>
              </a:ext>
            </a:extLst>
          </p:cNvPr>
          <p:cNvGraphicFramePr>
            <a:graphicFrameLocks noGrp="1"/>
          </p:cNvGraphicFramePr>
          <p:nvPr>
            <p:extLst>
              <p:ext uri="{D42A27DB-BD31-4B8C-83A1-F6EECF244321}">
                <p14:modId xmlns:p14="http://schemas.microsoft.com/office/powerpoint/2010/main" val="3935988463"/>
              </p:ext>
            </p:extLst>
          </p:nvPr>
        </p:nvGraphicFramePr>
        <p:xfrm>
          <a:off x="1295400" y="1459230"/>
          <a:ext cx="6324600" cy="111252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3632217322"/>
                    </a:ext>
                  </a:extLst>
                </a:gridCol>
                <a:gridCol w="2569845">
                  <a:extLst>
                    <a:ext uri="{9D8B030D-6E8A-4147-A177-3AD203B41FA5}">
                      <a16:colId xmlns:a16="http://schemas.microsoft.com/office/drawing/2014/main" val="248875179"/>
                    </a:ext>
                  </a:extLst>
                </a:gridCol>
                <a:gridCol w="1163955">
                  <a:extLst>
                    <a:ext uri="{9D8B030D-6E8A-4147-A177-3AD203B41FA5}">
                      <a16:colId xmlns:a16="http://schemas.microsoft.com/office/drawing/2014/main" val="1913643145"/>
                    </a:ext>
                  </a:extLst>
                </a:gridCol>
                <a:gridCol w="1143000">
                  <a:extLst>
                    <a:ext uri="{9D8B030D-6E8A-4147-A177-3AD203B41FA5}">
                      <a16:colId xmlns:a16="http://schemas.microsoft.com/office/drawing/2014/main" val="2528575965"/>
                    </a:ext>
                  </a:extLst>
                </a:gridCol>
              </a:tblGrid>
              <a:tr h="370840">
                <a:tc>
                  <a:txBody>
                    <a:bodyPr/>
                    <a:lstStyle/>
                    <a:p>
                      <a:pPr algn="ctr"/>
                      <a:r>
                        <a:rPr lang="en-US" sz="1400" dirty="0"/>
                        <a:t>FY</a:t>
                      </a:r>
                      <a:endParaRPr lang="en-IN" sz="1400" dirty="0"/>
                    </a:p>
                  </a:txBody>
                  <a:tcPr/>
                </a:tc>
                <a:tc>
                  <a:txBody>
                    <a:bodyPr/>
                    <a:lstStyle/>
                    <a:p>
                      <a:pPr algn="ctr"/>
                      <a:r>
                        <a:rPr lang="en-US" sz="1400" dirty="0"/>
                        <a:t>Annual Return Due Date</a:t>
                      </a:r>
                      <a:endParaRPr lang="en-IN" sz="1400" dirty="0"/>
                    </a:p>
                  </a:txBody>
                  <a:tcPr/>
                </a:tc>
                <a:tc gridSpan="2">
                  <a:txBody>
                    <a:bodyPr/>
                    <a:lstStyle/>
                    <a:p>
                      <a:pPr algn="ctr"/>
                      <a:r>
                        <a:rPr lang="en-US" sz="1400" dirty="0"/>
                        <a:t>Section 74A</a:t>
                      </a:r>
                      <a:endParaRPr lang="en-IN" sz="1400" dirty="0"/>
                    </a:p>
                  </a:txBody>
                  <a:tcPr/>
                </a:tc>
                <a:tc hMerge="1">
                  <a:txBody>
                    <a:bodyPr/>
                    <a:lstStyle/>
                    <a:p>
                      <a:endParaRPr lang="en-IN" dirty="0"/>
                    </a:p>
                  </a:txBody>
                  <a:tcPr/>
                </a:tc>
                <a:extLst>
                  <a:ext uri="{0D108BD9-81ED-4DB2-BD59-A6C34878D82A}">
                    <a16:rowId xmlns:a16="http://schemas.microsoft.com/office/drawing/2014/main" val="1000347303"/>
                  </a:ext>
                </a:extLst>
              </a:tr>
              <a:tr h="370840">
                <a:tc>
                  <a:txBody>
                    <a:bodyPr/>
                    <a:lstStyle/>
                    <a:p>
                      <a:pPr algn="ctr"/>
                      <a:endParaRPr lang="en-IN" sz="1400" dirty="0"/>
                    </a:p>
                  </a:txBody>
                  <a:tcPr/>
                </a:tc>
                <a:tc>
                  <a:txBody>
                    <a:bodyPr/>
                    <a:lstStyle/>
                    <a:p>
                      <a:pPr algn="ctr"/>
                      <a:endParaRPr lang="en-IN" sz="1400"/>
                    </a:p>
                  </a:txBody>
                  <a:tcPr/>
                </a:tc>
                <a:tc>
                  <a:txBody>
                    <a:bodyPr/>
                    <a:lstStyle/>
                    <a:p>
                      <a:pPr algn="ctr"/>
                      <a:r>
                        <a:rPr lang="en-US" sz="1400" b="1" dirty="0"/>
                        <a:t>Notice</a:t>
                      </a:r>
                      <a:endParaRPr lang="en-IN" sz="1400" b="1" dirty="0"/>
                    </a:p>
                  </a:txBody>
                  <a:tcPr/>
                </a:tc>
                <a:tc>
                  <a:txBody>
                    <a:bodyPr/>
                    <a:lstStyle/>
                    <a:p>
                      <a:pPr algn="ctr"/>
                      <a:r>
                        <a:rPr lang="en-US" sz="1400" b="1" dirty="0"/>
                        <a:t>Order</a:t>
                      </a:r>
                      <a:endParaRPr lang="en-IN" sz="1400" b="1" dirty="0"/>
                    </a:p>
                  </a:txBody>
                  <a:tcPr/>
                </a:tc>
                <a:extLst>
                  <a:ext uri="{0D108BD9-81ED-4DB2-BD59-A6C34878D82A}">
                    <a16:rowId xmlns:a16="http://schemas.microsoft.com/office/drawing/2014/main" val="2605818616"/>
                  </a:ext>
                </a:extLst>
              </a:tr>
              <a:tr h="370840">
                <a:tc>
                  <a:txBody>
                    <a:bodyPr/>
                    <a:lstStyle/>
                    <a:p>
                      <a:r>
                        <a:rPr lang="en-US" sz="1400" b="1" dirty="0"/>
                        <a:t>FY 2024-25</a:t>
                      </a:r>
                      <a:endParaRPr lang="en-IN" sz="1400" b="1" dirty="0"/>
                    </a:p>
                  </a:txBody>
                  <a:tcPr/>
                </a:tc>
                <a:tc>
                  <a:txBody>
                    <a:bodyPr/>
                    <a:lstStyle/>
                    <a:p>
                      <a:pPr algn="ctr"/>
                      <a:r>
                        <a:rPr lang="en-US" sz="1400" dirty="0"/>
                        <a:t>31-Dec-25</a:t>
                      </a:r>
                      <a:endParaRPr lang="en-IN" sz="1400" dirty="0"/>
                    </a:p>
                  </a:txBody>
                  <a:tcPr/>
                </a:tc>
                <a:tc>
                  <a:txBody>
                    <a:bodyPr/>
                    <a:lstStyle/>
                    <a:p>
                      <a:r>
                        <a:rPr lang="en-US" sz="1400" dirty="0"/>
                        <a:t>30-Sep-29</a:t>
                      </a:r>
                      <a:endParaRPr lang="en-IN" sz="1400" dirty="0"/>
                    </a:p>
                  </a:txBody>
                  <a:tcPr/>
                </a:tc>
                <a:tc>
                  <a:txBody>
                    <a:bodyPr/>
                    <a:lstStyle/>
                    <a:p>
                      <a:r>
                        <a:rPr lang="en-US" sz="1400" dirty="0"/>
                        <a:t>30-Jun-30</a:t>
                      </a:r>
                      <a:endParaRPr lang="en-IN" sz="1400" dirty="0"/>
                    </a:p>
                  </a:txBody>
                  <a:tcPr/>
                </a:tc>
                <a:extLst>
                  <a:ext uri="{0D108BD9-81ED-4DB2-BD59-A6C34878D82A}">
                    <a16:rowId xmlns:a16="http://schemas.microsoft.com/office/drawing/2014/main" val="2330766338"/>
                  </a:ext>
                </a:extLst>
              </a:tr>
            </a:tbl>
          </a:graphicData>
        </a:graphic>
      </p:graphicFrame>
      <p:sp>
        <p:nvSpPr>
          <p:cNvPr id="5" name="TextBox 4">
            <a:extLst>
              <a:ext uri="{FF2B5EF4-FFF2-40B4-BE49-F238E27FC236}">
                <a16:creationId xmlns:a16="http://schemas.microsoft.com/office/drawing/2014/main" id="{415D38D9-1A55-C2EA-B30F-9E90F635E23C}"/>
              </a:ext>
            </a:extLst>
          </p:cNvPr>
          <p:cNvSpPr txBox="1"/>
          <p:nvPr/>
        </p:nvSpPr>
        <p:spPr>
          <a:xfrm>
            <a:off x="495300" y="3102858"/>
            <a:ext cx="7924800" cy="646331"/>
          </a:xfrm>
          <a:prstGeom prst="rect">
            <a:avLst/>
          </a:prstGeom>
          <a:noFill/>
          <a:ln>
            <a:solidFill>
              <a:schemeClr val="tx1"/>
            </a:solidFill>
            <a:prstDash val="lgDash"/>
          </a:ln>
        </p:spPr>
        <p:txBody>
          <a:bodyPr wrap="square">
            <a:spAutoFit/>
          </a:bodyPr>
          <a:lstStyle/>
          <a:p>
            <a:r>
              <a:rPr lang="en-US" sz="1800" b="1" dirty="0"/>
              <a:t>Note:</a:t>
            </a:r>
            <a:r>
              <a:rPr lang="en-US" sz="1800" dirty="0"/>
              <a:t> The commissioner not below the Rank of Joint Commissioner may extend the time limit for issuance of order by further 6 months. </a:t>
            </a:r>
            <a:endParaRPr lang="en-IN" sz="1800" dirty="0"/>
          </a:p>
        </p:txBody>
      </p:sp>
    </p:spTree>
    <p:extLst>
      <p:ext uri="{BB962C8B-B14F-4D97-AF65-F5344CB8AC3E}">
        <p14:creationId xmlns:p14="http://schemas.microsoft.com/office/powerpoint/2010/main" val="775283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Post Receipt of Order</a:t>
            </a:r>
          </a:p>
        </p:txBody>
      </p:sp>
      <p:graphicFrame>
        <p:nvGraphicFramePr>
          <p:cNvPr id="6" name="Diagram 5">
            <a:extLst>
              <a:ext uri="{FF2B5EF4-FFF2-40B4-BE49-F238E27FC236}">
                <a16:creationId xmlns:a16="http://schemas.microsoft.com/office/drawing/2014/main" id="{BEB76708-1872-40E9-8C5B-3BB5D911AAD9}"/>
              </a:ext>
            </a:extLst>
          </p:cNvPr>
          <p:cNvGraphicFramePr/>
          <p:nvPr>
            <p:extLst>
              <p:ext uri="{D42A27DB-BD31-4B8C-83A1-F6EECF244321}">
                <p14:modId xmlns:p14="http://schemas.microsoft.com/office/powerpoint/2010/main" val="3559285820"/>
              </p:ext>
            </p:extLst>
          </p:nvPr>
        </p:nvGraphicFramePr>
        <p:xfrm>
          <a:off x="0" y="788863"/>
          <a:ext cx="9067800" cy="3808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5088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69612" y="696969"/>
            <a:ext cx="7524328" cy="884466"/>
          </a:xfrm>
        </p:spPr>
        <p:txBody>
          <a:bodyPr/>
          <a:lstStyle/>
          <a:p>
            <a:r>
              <a:rPr lang="en-US" altLang="ko-KR" sz="4400" dirty="0">
                <a:latin typeface="Cavolini" panose="03000502040302020204" pitchFamily="66" charset="0"/>
                <a:cs typeface="Cavolini" panose="03000502040302020204" pitchFamily="66" charset="0"/>
              </a:rPr>
              <a:t>Thank You</a:t>
            </a:r>
            <a:endParaRPr lang="ko-KR" altLang="en-US" sz="4400" dirty="0">
              <a:latin typeface="Cavolini" panose="03000502040302020204" pitchFamily="66" charset="0"/>
              <a:cs typeface="Cavolini" panose="03000502040302020204" pitchFamily="66" charset="0"/>
            </a:endParaRPr>
          </a:p>
        </p:txBody>
      </p:sp>
      <p:sp>
        <p:nvSpPr>
          <p:cNvPr id="2" name="Content Placeholder 1"/>
          <p:cNvSpPr>
            <a:spLocks noGrp="1"/>
          </p:cNvSpPr>
          <p:nvPr>
            <p:ph idx="1"/>
          </p:nvPr>
        </p:nvSpPr>
        <p:spPr>
          <a:xfrm>
            <a:off x="1524000" y="2724150"/>
            <a:ext cx="6912768" cy="460648"/>
          </a:xfrm>
        </p:spPr>
        <p:txBody>
          <a:bodyPr/>
          <a:lstStyle/>
          <a:p>
            <a:pPr lvl="0" algn="r"/>
            <a:endParaRPr lang="en-US" b="1" dirty="0">
              <a:latin typeface="Cavolini" panose="03000502040302020204" pitchFamily="66" charset="0"/>
              <a:cs typeface="Cavolini" panose="03000502040302020204" pitchFamily="66" charset="0"/>
            </a:endParaRPr>
          </a:p>
          <a:p>
            <a:pPr lvl="0" algn="r"/>
            <a:endParaRPr lang="en-US" b="1" dirty="0">
              <a:latin typeface="Cavolini" panose="03000502040302020204" pitchFamily="66" charset="0"/>
              <a:cs typeface="Cavolini" panose="03000502040302020204" pitchFamily="66" charset="0"/>
            </a:endParaRPr>
          </a:p>
          <a:p>
            <a:pPr lvl="0" algn="r"/>
            <a:r>
              <a:rPr lang="en-US" b="1" dirty="0">
                <a:latin typeface="Cavolini" panose="03000502040302020204" pitchFamily="66" charset="0"/>
                <a:cs typeface="Cavolini" panose="03000502040302020204" pitchFamily="66" charset="0"/>
              </a:rPr>
              <a:t>CA Arpan Bohra</a:t>
            </a:r>
          </a:p>
          <a:p>
            <a:pPr lvl="0" algn="r"/>
            <a:r>
              <a:rPr lang="en-US" b="1" dirty="0">
                <a:latin typeface="Cavolini" panose="03000502040302020204" pitchFamily="66" charset="0"/>
                <a:cs typeface="Cavolini" panose="03000502040302020204" pitchFamily="66" charset="0"/>
              </a:rPr>
              <a:t>9030499151</a:t>
            </a:r>
          </a:p>
          <a:p>
            <a:pPr lvl="0" algn="r"/>
            <a:r>
              <a:rPr lang="en-US" b="1" dirty="0">
                <a:latin typeface="Cavolini" panose="03000502040302020204" pitchFamily="66" charset="0"/>
                <a:cs typeface="Cavolini" panose="03000502040302020204" pitchFamily="66" charset="0"/>
              </a:rPr>
              <a:t>ab@arpanbohra.co.in</a:t>
            </a:r>
          </a:p>
        </p:txBody>
      </p:sp>
    </p:spTree>
    <p:extLst>
      <p:ext uri="{BB962C8B-B14F-4D97-AF65-F5344CB8AC3E}">
        <p14:creationId xmlns:p14="http://schemas.microsoft.com/office/powerpoint/2010/main" val="3404552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nchor="ctr"/>
          <a:lstStyle/>
          <a:p>
            <a:r>
              <a:rPr lang="en-US" sz="2800" b="1" dirty="0">
                <a:solidFill>
                  <a:schemeClr val="bg1"/>
                </a:solidFill>
              </a:rPr>
              <a:t>Scrutiny Assessment (Sec 61 – Rule 99)</a:t>
            </a:r>
          </a:p>
        </p:txBody>
      </p:sp>
      <p:sp>
        <p:nvSpPr>
          <p:cNvPr id="6" name="Content Placeholder 4">
            <a:extLst>
              <a:ext uri="{FF2B5EF4-FFF2-40B4-BE49-F238E27FC236}">
                <a16:creationId xmlns:a16="http://schemas.microsoft.com/office/drawing/2014/main" id="{320B86EF-0003-4E73-A7BF-F43265A7F0B8}"/>
              </a:ext>
            </a:extLst>
          </p:cNvPr>
          <p:cNvSpPr txBox="1">
            <a:spLocks/>
          </p:cNvSpPr>
          <p:nvPr/>
        </p:nvSpPr>
        <p:spPr>
          <a:xfrm>
            <a:off x="0" y="895350"/>
            <a:ext cx="8382000" cy="3200400"/>
          </a:xfrm>
          <a:prstGeom prst="rect">
            <a:avLst/>
          </a:prstGeom>
        </p:spPr>
        <p:txBody>
          <a:bodyPr lIns="396000" anchor="t"/>
          <a:lstStyle>
            <a:lvl1pPr marL="0" indent="0" algn="l" defTabSz="914400" rtl="0" eaLnBrk="1" latinLnBrk="1" hangingPunct="1">
              <a:spcBef>
                <a:spcPct val="20000"/>
              </a:spcBef>
              <a:buFont typeface="Arial" pitchFamily="34" charset="0"/>
              <a:buNone/>
              <a:defRPr sz="14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631825"/>
            <a:endParaRPr lang="en-US" altLang="ko-KR" sz="1800" dirty="0"/>
          </a:p>
          <a:p>
            <a:pPr marL="631825"/>
            <a:endParaRPr lang="en-US" altLang="ko-KR" sz="1800" dirty="0"/>
          </a:p>
          <a:p>
            <a:pPr marL="285750" indent="-285750">
              <a:buFont typeface="Arial" pitchFamily="34" charset="0"/>
              <a:buChar char="•"/>
            </a:pPr>
            <a:r>
              <a:rPr lang="en-US" altLang="ko-KR" sz="1800" b="1" dirty="0"/>
              <a:t>The proper officer may take action in form of</a:t>
            </a:r>
          </a:p>
          <a:p>
            <a:pPr marL="801688" indent="-169863"/>
            <a:r>
              <a:rPr lang="en-US" altLang="ko-KR" sz="1800" dirty="0"/>
              <a:t>Sec 65 – referring for audit </a:t>
            </a:r>
          </a:p>
          <a:p>
            <a:pPr marL="801688" indent="-169863"/>
            <a:r>
              <a:rPr lang="en-US" altLang="ko-KR" sz="1800" dirty="0"/>
              <a:t>Sec 66 – referring for special audit </a:t>
            </a:r>
          </a:p>
          <a:p>
            <a:pPr marL="801688" indent="-169863"/>
            <a:r>
              <a:rPr lang="en-US" altLang="ko-KR" sz="1800" dirty="0"/>
              <a:t>Sec 67 -  referring for inspection / search</a:t>
            </a:r>
          </a:p>
          <a:p>
            <a:pPr marL="801688" indent="-169863"/>
            <a:r>
              <a:rPr lang="en-US" altLang="ko-KR" sz="1800" dirty="0"/>
              <a:t>Sec 73 or 74 – Issuance of SCN</a:t>
            </a:r>
          </a:p>
        </p:txBody>
      </p:sp>
    </p:spTree>
    <p:extLst>
      <p:ext uri="{BB962C8B-B14F-4D97-AF65-F5344CB8AC3E}">
        <p14:creationId xmlns:p14="http://schemas.microsoft.com/office/powerpoint/2010/main" val="1516779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0A70E-9E48-DED8-F629-27DFE476796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F54DA6-9F20-EB2A-2517-34317D5F1F42}"/>
              </a:ext>
            </a:extLst>
          </p:cNvPr>
          <p:cNvSpPr>
            <a:spLocks noGrp="1"/>
          </p:cNvSpPr>
          <p:nvPr>
            <p:ph idx="1"/>
          </p:nvPr>
        </p:nvSpPr>
        <p:spPr>
          <a:xfrm>
            <a:off x="0" y="-22578"/>
            <a:ext cx="9144000" cy="627534"/>
          </a:xfrm>
          <a:solidFill>
            <a:schemeClr val="tx2">
              <a:lumMod val="60000"/>
              <a:lumOff val="40000"/>
            </a:schemeClr>
          </a:solidFill>
        </p:spPr>
        <p:txBody>
          <a:bodyPr anchor="ctr"/>
          <a:lstStyle/>
          <a:p>
            <a:r>
              <a:rPr lang="en-US" sz="2800" b="1" dirty="0">
                <a:solidFill>
                  <a:schemeClr val="bg1"/>
                </a:solidFill>
              </a:rPr>
              <a:t>Tools</a:t>
            </a:r>
          </a:p>
        </p:txBody>
      </p:sp>
      <p:sp>
        <p:nvSpPr>
          <p:cNvPr id="6" name="Content Placeholder 4">
            <a:extLst>
              <a:ext uri="{FF2B5EF4-FFF2-40B4-BE49-F238E27FC236}">
                <a16:creationId xmlns:a16="http://schemas.microsoft.com/office/drawing/2014/main" id="{F159601C-1555-F9C6-D95C-11B818F040F6}"/>
              </a:ext>
            </a:extLst>
          </p:cNvPr>
          <p:cNvSpPr txBox="1">
            <a:spLocks/>
          </p:cNvSpPr>
          <p:nvPr/>
        </p:nvSpPr>
        <p:spPr>
          <a:xfrm>
            <a:off x="-457200" y="1276350"/>
            <a:ext cx="8382000" cy="3200400"/>
          </a:xfrm>
          <a:prstGeom prst="rect">
            <a:avLst/>
          </a:prstGeom>
        </p:spPr>
        <p:txBody>
          <a:bodyPr lIns="396000" anchor="t"/>
          <a:lstStyle>
            <a:lvl1pPr marL="0" indent="0" algn="l" defTabSz="914400" rtl="0" eaLnBrk="1" latinLnBrk="1" hangingPunct="1">
              <a:spcBef>
                <a:spcPct val="20000"/>
              </a:spcBef>
              <a:buFont typeface="Arial" pitchFamily="34" charset="0"/>
              <a:buNone/>
              <a:defRPr sz="14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917575" indent="-285750">
              <a:buFont typeface="Arial" panose="020B0604020202020204" pitchFamily="34" charset="0"/>
              <a:buChar char="•"/>
            </a:pPr>
            <a:r>
              <a:rPr lang="en-US" altLang="ko-KR" sz="1800" b="1" dirty="0"/>
              <a:t>DGRAM</a:t>
            </a:r>
            <a:r>
              <a:rPr lang="en-US" altLang="ko-KR" sz="1800" dirty="0"/>
              <a:t> (Directorate General of Risk Assessment &amp; Management) </a:t>
            </a:r>
          </a:p>
          <a:p>
            <a:pPr marL="917575" indent="-285750">
              <a:buFont typeface="Arial" panose="020B0604020202020204" pitchFamily="34" charset="0"/>
              <a:buChar char="•"/>
            </a:pPr>
            <a:endParaRPr lang="en-US" altLang="ko-KR" sz="1800" dirty="0"/>
          </a:p>
          <a:p>
            <a:pPr marL="917575" indent="-285750">
              <a:buFont typeface="Arial" panose="020B0604020202020204" pitchFamily="34" charset="0"/>
              <a:buChar char="•"/>
            </a:pPr>
            <a:endParaRPr lang="en-US" altLang="ko-KR" sz="1800" dirty="0"/>
          </a:p>
          <a:p>
            <a:pPr marL="917575" indent="-285750">
              <a:buFont typeface="Arial" panose="020B0604020202020204" pitchFamily="34" charset="0"/>
              <a:buChar char="•"/>
            </a:pPr>
            <a:r>
              <a:rPr lang="en-US" altLang="ko-KR" sz="1800" b="1" dirty="0"/>
              <a:t>ADVAIT</a:t>
            </a:r>
            <a:r>
              <a:rPr lang="en-US" altLang="ko-KR" sz="1800" dirty="0"/>
              <a:t> (Advanced Analytics in Indirect Taxes)</a:t>
            </a:r>
          </a:p>
          <a:p>
            <a:pPr marL="917575" indent="-285750">
              <a:buFont typeface="Arial" panose="020B0604020202020204" pitchFamily="34" charset="0"/>
              <a:buChar char="•"/>
            </a:pPr>
            <a:endParaRPr lang="en-US" altLang="ko-KR" sz="1800" dirty="0"/>
          </a:p>
          <a:p>
            <a:pPr marL="631825"/>
            <a:endParaRPr lang="en-US" altLang="ko-KR" sz="1800" dirty="0"/>
          </a:p>
        </p:txBody>
      </p:sp>
    </p:spTree>
    <p:extLst>
      <p:ext uri="{BB962C8B-B14F-4D97-AF65-F5344CB8AC3E}">
        <p14:creationId xmlns:p14="http://schemas.microsoft.com/office/powerpoint/2010/main" val="1845460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657350"/>
            <a:ext cx="9144000" cy="754694"/>
          </a:xfrm>
          <a:prstGeom prst="rect">
            <a:avLst/>
          </a:prstGeom>
        </p:spPr>
        <p:txBody>
          <a:bodyPr wrap="square">
            <a:spAutoFit/>
          </a:bodyPr>
          <a:lstStyle/>
          <a:p>
            <a:pPr algn="ctr">
              <a:lnSpc>
                <a:spcPct val="150000"/>
              </a:lnSpc>
            </a:pPr>
            <a:r>
              <a:rPr lang="en-US" altLang="ko-KR" sz="3200" b="1" dirty="0">
                <a:latin typeface="Calibri" pitchFamily="34" charset="0"/>
              </a:rPr>
              <a:t>Departmental Audit under GST</a:t>
            </a:r>
          </a:p>
        </p:txBody>
      </p:sp>
    </p:spTree>
    <p:extLst>
      <p:ext uri="{BB962C8B-B14F-4D97-AF65-F5344CB8AC3E}">
        <p14:creationId xmlns:p14="http://schemas.microsoft.com/office/powerpoint/2010/main" val="311146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Audit -</a:t>
            </a:r>
          </a:p>
        </p:txBody>
      </p:sp>
      <p:sp>
        <p:nvSpPr>
          <p:cNvPr id="8" name="Rectangle 7"/>
          <p:cNvSpPr/>
          <p:nvPr/>
        </p:nvSpPr>
        <p:spPr>
          <a:xfrm>
            <a:off x="304800" y="895348"/>
            <a:ext cx="8229600" cy="2862322"/>
          </a:xfrm>
          <a:prstGeom prst="rect">
            <a:avLst/>
          </a:prstGeom>
        </p:spPr>
        <p:txBody>
          <a:bodyPr wrap="square">
            <a:spAutoFit/>
          </a:bodyPr>
          <a:lstStyle/>
          <a:p>
            <a:r>
              <a:rPr lang="en-US" dirty="0"/>
              <a:t>Section 2(13) </a:t>
            </a:r>
            <a:r>
              <a:rPr lang="en-US" dirty="0">
                <a:latin typeface="Calibri" pitchFamily="34" charset="0"/>
              </a:rPr>
              <a:t>“audit” means,-</a:t>
            </a:r>
          </a:p>
          <a:p>
            <a:endParaRPr lang="en-US" dirty="0">
              <a:latin typeface="Calibri" pitchFamily="34" charset="0"/>
            </a:endParaRPr>
          </a:p>
          <a:p>
            <a:pPr>
              <a:buFont typeface="Wingdings" pitchFamily="2" charset="2"/>
              <a:buChar char="§"/>
            </a:pPr>
            <a:r>
              <a:rPr lang="en-US" dirty="0">
                <a:latin typeface="Calibri" pitchFamily="34" charset="0"/>
              </a:rPr>
              <a:t>    the examination of records, returns and other documents maintained or furnished    </a:t>
            </a:r>
          </a:p>
          <a:p>
            <a:r>
              <a:rPr lang="en-US" dirty="0">
                <a:latin typeface="Calibri" pitchFamily="34" charset="0"/>
              </a:rPr>
              <a:t>      by the registered person under this Act or the under rules,</a:t>
            </a:r>
          </a:p>
          <a:p>
            <a:endParaRPr lang="en-US" dirty="0">
              <a:latin typeface="Calibri" pitchFamily="34" charset="0"/>
            </a:endParaRPr>
          </a:p>
          <a:p>
            <a:pPr>
              <a:buFont typeface="Wingdings" pitchFamily="2" charset="2"/>
              <a:buChar char="§"/>
            </a:pPr>
            <a:r>
              <a:rPr lang="en-US" dirty="0">
                <a:latin typeface="Calibri" pitchFamily="34" charset="0"/>
              </a:rPr>
              <a:t>    to verify the correctness of turnover declared, taxes paid, refund claimed and input </a:t>
            </a:r>
          </a:p>
          <a:p>
            <a:r>
              <a:rPr lang="en-US" dirty="0">
                <a:latin typeface="Calibri" pitchFamily="34" charset="0"/>
              </a:rPr>
              <a:t>      tax credit availed, and</a:t>
            </a:r>
          </a:p>
          <a:p>
            <a:endParaRPr lang="en-US" dirty="0">
              <a:latin typeface="Calibri" pitchFamily="34" charset="0"/>
            </a:endParaRPr>
          </a:p>
          <a:p>
            <a:pPr>
              <a:buFont typeface="Wingdings" pitchFamily="2" charset="2"/>
              <a:buChar char="§"/>
            </a:pPr>
            <a:r>
              <a:rPr lang="en-US" dirty="0">
                <a:latin typeface="Calibri" pitchFamily="34" charset="0"/>
              </a:rPr>
              <a:t>    to assess his compliance with the provisions of this Act or the rules made                   </a:t>
            </a:r>
          </a:p>
          <a:p>
            <a:r>
              <a:rPr lang="en-US" dirty="0">
                <a:latin typeface="Calibri" pitchFamily="34" charset="0"/>
              </a:rPr>
              <a:t>      there under;</a:t>
            </a:r>
          </a:p>
        </p:txBody>
      </p:sp>
    </p:spTree>
    <p:extLst>
      <p:ext uri="{BB962C8B-B14F-4D97-AF65-F5344CB8AC3E}">
        <p14:creationId xmlns:p14="http://schemas.microsoft.com/office/powerpoint/2010/main" val="160960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578"/>
            <a:ext cx="9144000" cy="627534"/>
          </a:xfrm>
          <a:solidFill>
            <a:schemeClr val="tx2">
              <a:lumMod val="60000"/>
              <a:lumOff val="40000"/>
            </a:schemeClr>
          </a:solidFill>
        </p:spPr>
        <p:txBody>
          <a:bodyPr/>
          <a:lstStyle/>
          <a:p>
            <a:r>
              <a:rPr lang="en-US" sz="2800" b="1" dirty="0">
                <a:solidFill>
                  <a:schemeClr val="bg1"/>
                </a:solidFill>
              </a:rPr>
              <a:t>Audit -</a:t>
            </a:r>
          </a:p>
        </p:txBody>
      </p:sp>
      <p:pic>
        <p:nvPicPr>
          <p:cNvPr id="4" name="Picture 3">
            <a:extLst>
              <a:ext uri="{FF2B5EF4-FFF2-40B4-BE49-F238E27FC236}">
                <a16:creationId xmlns:a16="http://schemas.microsoft.com/office/drawing/2014/main" id="{261D0027-5E36-6004-7151-69175B9D2FC8}"/>
              </a:ext>
            </a:extLst>
          </p:cNvPr>
          <p:cNvPicPr>
            <a:picLocks noChangeAspect="1"/>
          </p:cNvPicPr>
          <p:nvPr/>
        </p:nvPicPr>
        <p:blipFill>
          <a:blip r:embed="rId2"/>
          <a:stretch>
            <a:fillRect/>
          </a:stretch>
        </p:blipFill>
        <p:spPr>
          <a:xfrm>
            <a:off x="2686050" y="604956"/>
            <a:ext cx="3771900" cy="2952750"/>
          </a:xfrm>
          <a:prstGeom prst="rect">
            <a:avLst/>
          </a:prstGeom>
        </p:spPr>
      </p:pic>
      <p:sp>
        <p:nvSpPr>
          <p:cNvPr id="6" name="TextBox 5">
            <a:extLst>
              <a:ext uri="{FF2B5EF4-FFF2-40B4-BE49-F238E27FC236}">
                <a16:creationId xmlns:a16="http://schemas.microsoft.com/office/drawing/2014/main" id="{11187913-F85E-7E0B-0782-9B257C05B57B}"/>
              </a:ext>
            </a:extLst>
          </p:cNvPr>
          <p:cNvSpPr txBox="1"/>
          <p:nvPr/>
        </p:nvSpPr>
        <p:spPr>
          <a:xfrm>
            <a:off x="503199" y="3954407"/>
            <a:ext cx="8686800" cy="461665"/>
          </a:xfrm>
          <a:prstGeom prst="rect">
            <a:avLst/>
          </a:prstGeom>
          <a:noFill/>
        </p:spPr>
        <p:txBody>
          <a:bodyPr wrap="square">
            <a:spAutoFit/>
          </a:bodyPr>
          <a:lstStyle/>
          <a:p>
            <a:r>
              <a:rPr lang="en-US" sz="1200" dirty="0"/>
              <a:t>GST audit is not restricted to the reconciliation of only the tax liability &amp; payment of tax by a taxable person</a:t>
            </a:r>
          </a:p>
          <a:p>
            <a:r>
              <a:rPr lang="en-US" sz="1200" dirty="0"/>
              <a:t>but its </a:t>
            </a:r>
            <a:r>
              <a:rPr lang="en-US" sz="1200" b="1" dirty="0"/>
              <a:t>scope is also extended to assessment</a:t>
            </a:r>
            <a:r>
              <a:rPr lang="en-US" sz="1200" dirty="0"/>
              <a:t> with reference to the provisions of GST laws.</a:t>
            </a:r>
            <a:endParaRPr lang="en-IN" sz="1200" dirty="0"/>
          </a:p>
        </p:txBody>
      </p:sp>
    </p:spTree>
    <p:extLst>
      <p:ext uri="{BB962C8B-B14F-4D97-AF65-F5344CB8AC3E}">
        <p14:creationId xmlns:p14="http://schemas.microsoft.com/office/powerpoint/2010/main" val="366648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4222</TotalTime>
  <Words>4349</Words>
  <Application>Microsoft Office PowerPoint</Application>
  <PresentationFormat>On-screen Show (16:9)</PresentationFormat>
  <Paragraphs>451</Paragraphs>
  <Slides>47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47</vt:i4>
      </vt:variant>
    </vt:vector>
  </HeadingPairs>
  <TitlesOfParts>
    <vt:vector size="56" baseType="lpstr">
      <vt:lpstr>맑은 고딕</vt:lpstr>
      <vt:lpstr>Arial</vt:lpstr>
      <vt:lpstr>Calibri</vt:lpstr>
      <vt:lpstr>Cavolini</vt:lpstr>
      <vt:lpstr>Raleway</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Arpan Bohra</cp:lastModifiedBy>
  <cp:revision>247</cp:revision>
  <dcterms:created xsi:type="dcterms:W3CDTF">2014-04-01T16:27:38Z</dcterms:created>
  <dcterms:modified xsi:type="dcterms:W3CDTF">2025-06-21T10:42:35Z</dcterms:modified>
</cp:coreProperties>
</file>